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046" r:id="rId2"/>
    <p:sldId id="2035" r:id="rId3"/>
    <p:sldId id="2061" r:id="rId4"/>
    <p:sldId id="2074" r:id="rId5"/>
    <p:sldId id="2071" r:id="rId6"/>
    <p:sldId id="2062" r:id="rId7"/>
    <p:sldId id="2063" r:id="rId8"/>
    <p:sldId id="2088" r:id="rId9"/>
    <p:sldId id="2087" r:id="rId10"/>
    <p:sldId id="2065" r:id="rId11"/>
    <p:sldId id="2064" r:id="rId12"/>
    <p:sldId id="2089" r:id="rId13"/>
    <p:sldId id="2066" r:id="rId14"/>
    <p:sldId id="2090" r:id="rId15"/>
    <p:sldId id="2091" r:id="rId16"/>
    <p:sldId id="2083" r:id="rId17"/>
    <p:sldId id="2084" r:id="rId18"/>
    <p:sldId id="2069" r:id="rId19"/>
    <p:sldId id="2096" r:id="rId20"/>
    <p:sldId id="2097" r:id="rId21"/>
    <p:sldId id="2098" r:id="rId22"/>
    <p:sldId id="2099" r:id="rId23"/>
    <p:sldId id="2092" r:id="rId24"/>
    <p:sldId id="2070" r:id="rId25"/>
    <p:sldId id="2085" r:id="rId26"/>
    <p:sldId id="2086" r:id="rId27"/>
    <p:sldId id="2080" r:id="rId28"/>
  </p:sldIdLst>
  <p:sldSz cx="24377650" cy="13716000"/>
  <p:notesSz cx="6858000" cy="9144000"/>
  <p:defaultTextStyle>
    <a:defPPr>
      <a:defRPr lang="en-US"/>
    </a:defPPr>
    <a:lvl1pPr algn="l" defTabSz="1827213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Lato Light"/>
        <a:ea typeface="+mn-ea"/>
        <a:cs typeface="+mn-cs"/>
      </a:defRPr>
    </a:lvl1pPr>
    <a:lvl2pPr marL="912813" indent="-455613" algn="l" defTabSz="1827213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Lato Light"/>
        <a:ea typeface="+mn-ea"/>
        <a:cs typeface="+mn-cs"/>
      </a:defRPr>
    </a:lvl2pPr>
    <a:lvl3pPr marL="1827213" indent="-912813" algn="l" defTabSz="1827213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Lato Light"/>
        <a:ea typeface="+mn-ea"/>
        <a:cs typeface="+mn-cs"/>
      </a:defRPr>
    </a:lvl3pPr>
    <a:lvl4pPr marL="2741613" indent="-1370013" algn="l" defTabSz="1827213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Lato Light"/>
        <a:ea typeface="+mn-ea"/>
        <a:cs typeface="+mn-cs"/>
      </a:defRPr>
    </a:lvl4pPr>
    <a:lvl5pPr marL="3656013" indent="-1827213" algn="l" defTabSz="1827213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Lato Light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Lato Light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Lato Light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Lato Light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Lato Ligh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136">
          <p15:clr>
            <a:srgbClr val="A4A3A4"/>
          </p15:clr>
        </p15:guide>
        <p15:guide id="2" orient="horz" pos="504">
          <p15:clr>
            <a:srgbClr val="A4A3A4"/>
          </p15:clr>
        </p15:guide>
        <p15:guide id="3" orient="horz" pos="8640">
          <p15:clr>
            <a:srgbClr val="A4A3A4"/>
          </p15:clr>
        </p15:guide>
        <p15:guide id="4" orient="horz" pos="4632">
          <p15:clr>
            <a:srgbClr val="A4A3A4"/>
          </p15:clr>
        </p15:guide>
        <p15:guide id="5" pos="14278">
          <p15:clr>
            <a:srgbClr val="A4A3A4"/>
          </p15:clr>
        </p15:guide>
        <p15:guide id="6" pos="1078">
          <p15:clr>
            <a:srgbClr val="A4A3A4"/>
          </p15:clr>
        </p15:guide>
        <p15:guide id="7" pos="767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B1F4D"/>
    <a:srgbClr val="00B8DB"/>
    <a:srgbClr val="EC72A5"/>
    <a:srgbClr val="2D1E42"/>
    <a:srgbClr val="583F52"/>
    <a:srgbClr val="4AEDDE"/>
    <a:srgbClr val="FA5C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660B408-B3CF-4A94-85FC-2B1E0A45F4A2}" styleName="Styl ciemny 2 - Akcent 1/Ak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4" autoAdjust="0"/>
    <p:restoredTop sz="88056" autoAdjust="0"/>
  </p:normalViewPr>
  <p:slideViewPr>
    <p:cSldViewPr snapToGrid="0" snapToObjects="1">
      <p:cViewPr varScale="1">
        <p:scale>
          <a:sx n="38" d="100"/>
          <a:sy n="38" d="100"/>
        </p:scale>
        <p:origin x="102" y="426"/>
      </p:cViewPr>
      <p:guideLst>
        <p:guide orient="horz" pos="8136"/>
        <p:guide orient="horz" pos="504"/>
        <p:guide orient="horz" pos="8640"/>
        <p:guide orient="horz" pos="4632"/>
        <p:guide pos="14278"/>
        <p:guide pos="1078"/>
        <p:guide pos="767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5" d="100"/>
        <a:sy n="105" d="100"/>
      </p:scale>
      <p:origin x="0" y="0"/>
    </p:cViewPr>
  </p:sorter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title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Performance</c:v>
                </c:pt>
              </c:strCache>
            </c:strRef>
          </c:tx>
          <c:invertIfNegative val="0"/>
          <c:cat>
            <c:strRef>
              <c:f>Arkusz1!$A$2:$A$5</c:f>
              <c:strCache>
                <c:ptCount val="2"/>
                <c:pt idx="0">
                  <c:v>Cryptographic Engine</c:v>
                </c:pt>
                <c:pt idx="1">
                  <c:v>Cryptographic Library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10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9A-4443-87E6-DEF31D1F1F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7362560"/>
        <c:axId val="147364864"/>
        <c:axId val="0"/>
      </c:bar3DChart>
      <c:catAx>
        <c:axId val="1473625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47364864"/>
        <c:crosses val="autoZero"/>
        <c:auto val="1"/>
        <c:lblAlgn val="ctr"/>
        <c:lblOffset val="100"/>
        <c:noMultiLvlLbl val="0"/>
      </c:catAx>
      <c:valAx>
        <c:axId val="1473648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736256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5B333E-AA68-4E63-9B6A-6082DD6AB7F4}" type="doc">
      <dgm:prSet loTypeId="urn:microsoft.com/office/officeart/2009/layout/CircleArrowProcess" loCatId="cycle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pl-PL"/>
        </a:p>
      </dgm:t>
    </dgm:pt>
    <dgm:pt modelId="{C354EED6-564C-4C91-B43B-D4EADCA3FC5E}">
      <dgm:prSet phldrT="[Tekst]" custT="1"/>
      <dgm:spPr>
        <a:xfrm>
          <a:off x="2850494" y="648074"/>
          <a:ext cx="1117969" cy="558851"/>
        </a:xfrm>
        <a:noFill/>
        <a:ln>
          <a:noFill/>
        </a:ln>
        <a:effectLst/>
      </dgm:spPr>
      <dgm:t>
        <a:bodyPr/>
        <a:lstStyle/>
        <a:p>
          <a:r>
            <a:rPr lang="pl-PL" sz="2400" b="1" dirty="0">
              <a:solidFill>
                <a:srgbClr val="000000">
                  <a:lumMod val="75000"/>
                  <a:lumOff val="25000"/>
                </a:srgbClr>
              </a:solidFill>
              <a:latin typeface="Bahnschrift SemiBold" panose="020B0502040204020203" pitchFamily="34" charset="0"/>
              <a:ea typeface="Ebrima" panose="02000000000000000000" pitchFamily="2" charset="0"/>
              <a:cs typeface="Ebrima" panose="02000000000000000000" pitchFamily="2" charset="0"/>
            </a:rPr>
            <a:t>500 </a:t>
          </a:r>
          <a:r>
            <a:rPr lang="pl-PL" sz="2400" b="1" dirty="0" err="1">
              <a:solidFill>
                <a:srgbClr val="000000">
                  <a:lumMod val="75000"/>
                  <a:lumOff val="25000"/>
                </a:srgbClr>
              </a:solidFill>
              <a:latin typeface="Bahnschrift SemiBold" panose="020B0502040204020203" pitchFamily="34" charset="0"/>
              <a:ea typeface="Ebrima" panose="02000000000000000000" pitchFamily="2" charset="0"/>
              <a:cs typeface="Ebrima" panose="02000000000000000000" pitchFamily="2" charset="0"/>
            </a:rPr>
            <a:t>customers</a:t>
          </a:r>
          <a:endParaRPr lang="pl-PL" sz="2400" b="1" dirty="0">
            <a:solidFill>
              <a:srgbClr val="000000">
                <a:lumMod val="75000"/>
                <a:lumOff val="25000"/>
              </a:srgbClr>
            </a:solidFill>
            <a:latin typeface="Bahnschrift SemiBold" panose="020B0502040204020203" pitchFamily="34" charset="0"/>
            <a:ea typeface="Ebrima" panose="02000000000000000000" pitchFamily="2" charset="0"/>
            <a:cs typeface="Ebrima" panose="02000000000000000000" pitchFamily="2" charset="0"/>
          </a:endParaRPr>
        </a:p>
      </dgm:t>
    </dgm:pt>
    <dgm:pt modelId="{A413E85F-C0B1-4729-A4B4-82E08D327F34}" type="parTrans" cxnId="{3BF89C2D-2E2F-46D1-AE2C-4F68477B79CD}">
      <dgm:prSet/>
      <dgm:spPr/>
      <dgm:t>
        <a:bodyPr/>
        <a:lstStyle/>
        <a:p>
          <a:endParaRPr lang="pl-PL"/>
        </a:p>
      </dgm:t>
    </dgm:pt>
    <dgm:pt modelId="{074A281D-3264-419A-BAF1-FDCC9E01F262}" type="sibTrans" cxnId="{3BF89C2D-2E2F-46D1-AE2C-4F68477B79CD}">
      <dgm:prSet/>
      <dgm:spPr/>
      <dgm:t>
        <a:bodyPr/>
        <a:lstStyle/>
        <a:p>
          <a:endParaRPr lang="pl-PL"/>
        </a:p>
      </dgm:t>
    </dgm:pt>
    <dgm:pt modelId="{10023735-7825-47FA-BDB5-5C699FA79042}">
      <dgm:prSet phldrT="[Tekst]" custT="1"/>
      <dgm:spPr>
        <a:xfrm>
          <a:off x="2232253" y="1872208"/>
          <a:ext cx="1117969" cy="558851"/>
        </a:xfrm>
        <a:noFill/>
        <a:ln>
          <a:noFill/>
        </a:ln>
        <a:effectLst/>
      </dgm:spPr>
      <dgm:t>
        <a:bodyPr/>
        <a:lstStyle/>
        <a:p>
          <a:r>
            <a:rPr lang="pl-PL" sz="2400" b="1" dirty="0">
              <a:solidFill>
                <a:srgbClr val="000000">
                  <a:lumMod val="75000"/>
                  <a:lumOff val="25000"/>
                </a:srgbClr>
              </a:solidFill>
              <a:latin typeface="Bahnschrift SemiBold" panose="020B0502040204020203" pitchFamily="34" charset="0"/>
              <a:ea typeface="Ebrima" panose="02000000000000000000" pitchFamily="2" charset="0"/>
              <a:cs typeface="Ebrima" panose="02000000000000000000" pitchFamily="2" charset="0"/>
            </a:rPr>
            <a:t>1000 </a:t>
          </a:r>
          <a:r>
            <a:rPr lang="pl-PL" sz="2400" b="1" dirty="0" err="1">
              <a:solidFill>
                <a:srgbClr val="000000">
                  <a:lumMod val="75000"/>
                  <a:lumOff val="25000"/>
                </a:srgbClr>
              </a:solidFill>
              <a:latin typeface="Bahnschrift SemiBold" panose="020B0502040204020203" pitchFamily="34" charset="0"/>
              <a:ea typeface="Ebrima" panose="02000000000000000000" pitchFamily="2" charset="0"/>
              <a:cs typeface="Ebrima" panose="02000000000000000000" pitchFamily="2" charset="0"/>
            </a:rPr>
            <a:t>licenses</a:t>
          </a:r>
          <a:endParaRPr lang="pl-PL" sz="2400" b="1" dirty="0">
            <a:solidFill>
              <a:srgbClr val="000000">
                <a:lumMod val="75000"/>
                <a:lumOff val="25000"/>
              </a:srgbClr>
            </a:solidFill>
            <a:latin typeface="Bahnschrift SemiBold" panose="020B0502040204020203" pitchFamily="34" charset="0"/>
            <a:ea typeface="Ebrima" panose="02000000000000000000" pitchFamily="2" charset="0"/>
            <a:cs typeface="Ebrima" panose="02000000000000000000" pitchFamily="2" charset="0"/>
          </a:endParaRPr>
        </a:p>
      </dgm:t>
    </dgm:pt>
    <dgm:pt modelId="{DF2C80CE-7A03-4484-8DC0-55148E1864B5}" type="parTrans" cxnId="{1223713F-F769-4C69-B5EE-F3491CF3537A}">
      <dgm:prSet/>
      <dgm:spPr/>
      <dgm:t>
        <a:bodyPr/>
        <a:lstStyle/>
        <a:p>
          <a:endParaRPr lang="pl-PL"/>
        </a:p>
      </dgm:t>
    </dgm:pt>
    <dgm:pt modelId="{0C32B27D-128A-402F-AF08-264ABC5A5398}" type="sibTrans" cxnId="{1223713F-F769-4C69-B5EE-F3491CF3537A}">
      <dgm:prSet/>
      <dgm:spPr/>
      <dgm:t>
        <a:bodyPr/>
        <a:lstStyle/>
        <a:p>
          <a:endParaRPr lang="pl-PL"/>
        </a:p>
      </dgm:t>
    </dgm:pt>
    <dgm:pt modelId="{40D75C63-9C1A-467B-97F0-FA9BE6E5D032}">
      <dgm:prSet phldrT="[Tekst]" custT="1"/>
      <dgm:spPr>
        <a:xfrm>
          <a:off x="2880316" y="2880319"/>
          <a:ext cx="1117969" cy="990898"/>
        </a:xfrm>
        <a:noFill/>
        <a:ln>
          <a:noFill/>
        </a:ln>
        <a:effectLst/>
      </dgm:spPr>
      <dgm:t>
        <a:bodyPr/>
        <a:lstStyle/>
        <a:p>
          <a:r>
            <a:rPr lang="pl-PL" sz="2400" b="1" dirty="0" err="1">
              <a:solidFill>
                <a:srgbClr val="000000">
                  <a:lumMod val="75000"/>
                  <a:lumOff val="25000"/>
                </a:srgbClr>
              </a:solidFill>
              <a:latin typeface="Bahnschrift SemiBold" panose="020B0502040204020203" pitchFamily="34" charset="0"/>
              <a:ea typeface="Ebrima" panose="02000000000000000000" pitchFamily="2" charset="0"/>
              <a:cs typeface="Ebrima" panose="02000000000000000000" pitchFamily="2" charset="0"/>
            </a:rPr>
            <a:t>More</a:t>
          </a:r>
          <a:r>
            <a:rPr lang="pl-PL" sz="2400" b="1" dirty="0">
              <a:solidFill>
                <a:srgbClr val="000000">
                  <a:lumMod val="75000"/>
                  <a:lumOff val="25000"/>
                </a:srgbClr>
              </a:solidFill>
              <a:latin typeface="Bahnschrift SemiBold" panose="020B0502040204020203" pitchFamily="34" charset="0"/>
              <a:ea typeface="Ebrima" panose="02000000000000000000" pitchFamily="2" charset="0"/>
              <a:cs typeface="Ebrima" panose="02000000000000000000" pitchFamily="2" charset="0"/>
            </a:rPr>
            <a:t> </a:t>
          </a:r>
          <a:r>
            <a:rPr lang="pl-PL" sz="2400" b="1" dirty="0" err="1">
              <a:solidFill>
                <a:srgbClr val="000000">
                  <a:lumMod val="75000"/>
                  <a:lumOff val="25000"/>
                </a:srgbClr>
              </a:solidFill>
              <a:latin typeface="Bahnschrift SemiBold" panose="020B0502040204020203" pitchFamily="34" charset="0"/>
              <a:ea typeface="Ebrima" panose="02000000000000000000" pitchFamily="2" charset="0"/>
              <a:cs typeface="Ebrima" panose="02000000000000000000" pitchFamily="2" charset="0"/>
            </a:rPr>
            <a:t>than</a:t>
          </a:r>
          <a:br>
            <a:rPr lang="pl-PL" sz="2400" b="1" dirty="0">
              <a:solidFill>
                <a:srgbClr val="000000">
                  <a:lumMod val="75000"/>
                  <a:lumOff val="25000"/>
                </a:srgbClr>
              </a:solidFill>
              <a:latin typeface="Bahnschrift SemiBold" panose="020B0502040204020203" pitchFamily="34" charset="0"/>
              <a:ea typeface="Ebrima" panose="02000000000000000000" pitchFamily="2" charset="0"/>
              <a:cs typeface="Ebrima" panose="02000000000000000000" pitchFamily="2" charset="0"/>
            </a:rPr>
          </a:br>
          <a:r>
            <a:rPr lang="pl-PL" sz="2400" b="1" dirty="0">
              <a:solidFill>
                <a:srgbClr val="000000">
                  <a:lumMod val="75000"/>
                  <a:lumOff val="25000"/>
                </a:srgbClr>
              </a:solidFill>
              <a:latin typeface="Bahnschrift SemiBold" panose="020B0502040204020203" pitchFamily="34" charset="0"/>
              <a:ea typeface="Ebrima" panose="02000000000000000000" pitchFamily="2" charset="0"/>
              <a:cs typeface="Ebrima" panose="02000000000000000000" pitchFamily="2" charset="0"/>
            </a:rPr>
            <a:t> 500 000 000 devices</a:t>
          </a:r>
        </a:p>
      </dgm:t>
    </dgm:pt>
    <dgm:pt modelId="{2A26C234-049B-4667-A0CF-FF4428CFEACE}" type="parTrans" cxnId="{332EE09A-FAD6-4CA7-8213-E46C4F069C4D}">
      <dgm:prSet/>
      <dgm:spPr/>
      <dgm:t>
        <a:bodyPr/>
        <a:lstStyle/>
        <a:p>
          <a:endParaRPr lang="pl-PL"/>
        </a:p>
      </dgm:t>
    </dgm:pt>
    <dgm:pt modelId="{D620AAC9-82AA-4A82-B287-D974D25ED15E}" type="sibTrans" cxnId="{332EE09A-FAD6-4CA7-8213-E46C4F069C4D}">
      <dgm:prSet/>
      <dgm:spPr/>
      <dgm:t>
        <a:bodyPr/>
        <a:lstStyle/>
        <a:p>
          <a:endParaRPr lang="pl-PL"/>
        </a:p>
      </dgm:t>
    </dgm:pt>
    <dgm:pt modelId="{A45C9CA6-F69D-4ED8-ABF1-4F837E42EB34}" type="pres">
      <dgm:prSet presAssocID="{9D5B333E-AA68-4E63-9B6A-6082DD6AB7F4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E5F88966-E9AB-4708-B42E-2D61EEC4A575}" type="pres">
      <dgm:prSet presAssocID="{C354EED6-564C-4C91-B43B-D4EADCA3FC5E}" presName="Accent1" presStyleCnt="0"/>
      <dgm:spPr/>
    </dgm:pt>
    <dgm:pt modelId="{E6D1F725-90F5-479C-80C4-B9E79E08F445}" type="pres">
      <dgm:prSet presAssocID="{C354EED6-564C-4C91-B43B-D4EADCA3FC5E}" presName="Accent" presStyleLbl="node1" presStyleIdx="0" presStyleCnt="3"/>
      <dgm:spPr>
        <a:xfrm>
          <a:off x="2405799" y="0"/>
          <a:ext cx="2011891" cy="2012198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rgbClr val="3333CC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24984119-DC70-45A2-BEEB-6AF5470CA5E5}" type="pres">
      <dgm:prSet presAssocID="{C354EED6-564C-4C91-B43B-D4EADCA3FC5E}" presName="Parent1" presStyleLbl="revTx" presStyleIdx="0" presStyleCnt="3" custLinFactNeighborY="-14027">
        <dgm:presLayoutVars>
          <dgm:chMax val="1"/>
          <dgm:chPref val="1"/>
          <dgm:bulletEnabled val="1"/>
        </dgm:presLayoutVars>
      </dgm:prSet>
      <dgm:spPr>
        <a:prstGeom prst="rect">
          <a:avLst/>
        </a:prstGeom>
      </dgm:spPr>
    </dgm:pt>
    <dgm:pt modelId="{2A508DFA-708B-4BBF-8DB7-E0BEC9DE3442}" type="pres">
      <dgm:prSet presAssocID="{10023735-7825-47FA-BDB5-5C699FA79042}" presName="Accent2" presStyleCnt="0"/>
      <dgm:spPr/>
    </dgm:pt>
    <dgm:pt modelId="{6B14FBD5-3CC0-42C1-BDD5-33D8294981FC}" type="pres">
      <dgm:prSet presAssocID="{10023735-7825-47FA-BDB5-5C699FA79042}" presName="Accent" presStyleLbl="node1" presStyleIdx="1" presStyleCnt="3"/>
      <dgm:spPr>
        <a:xfrm>
          <a:off x="1847004" y="1156157"/>
          <a:ext cx="2011891" cy="2012198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rgbClr val="3333CC">
            <a:alpha val="90000"/>
            <a:hueOff val="0"/>
            <a:satOff val="0"/>
            <a:lumOff val="0"/>
            <a:alphaOff val="-2000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FEF6AE25-73CC-4B79-9984-1391D02BC567}" type="pres">
      <dgm:prSet presAssocID="{10023735-7825-47FA-BDB5-5C699FA79042}" presName="Parent2" presStyleLbl="revTx" presStyleIdx="1" presStyleCnt="3" custLinFactNeighborX="2573" custLinFactNeighborY="-3621">
        <dgm:presLayoutVars>
          <dgm:chMax val="1"/>
          <dgm:chPref val="1"/>
          <dgm:bulletEnabled val="1"/>
        </dgm:presLayoutVars>
      </dgm:prSet>
      <dgm:spPr>
        <a:prstGeom prst="rect">
          <a:avLst/>
        </a:prstGeom>
      </dgm:spPr>
    </dgm:pt>
    <dgm:pt modelId="{9E6AFE4E-9F26-48D7-8070-57D4DB10DEEA}" type="pres">
      <dgm:prSet presAssocID="{40D75C63-9C1A-467B-97F0-FA9BE6E5D032}" presName="Accent3" presStyleCnt="0"/>
      <dgm:spPr/>
    </dgm:pt>
    <dgm:pt modelId="{A5888D6F-E8F1-4BC3-BC4B-34BA9CB8E0B8}" type="pres">
      <dgm:prSet presAssocID="{40D75C63-9C1A-467B-97F0-FA9BE6E5D032}" presName="Accent" presStyleLbl="node1" presStyleIdx="2" presStyleCnt="3"/>
      <dgm:spPr>
        <a:xfrm>
          <a:off x="2548993" y="2450668"/>
          <a:ext cx="1728526" cy="1729219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rgbClr val="3333CC">
            <a:alpha val="90000"/>
            <a:hueOff val="0"/>
            <a:satOff val="0"/>
            <a:lumOff val="0"/>
            <a:alphaOff val="-4000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BF367245-7674-49F3-A96F-C962AD1F5B58}" type="pres">
      <dgm:prSet presAssocID="{40D75C63-9C1A-467B-97F0-FA9BE6E5D032}" presName="Parent3" presStyleLbl="revTx" presStyleIdx="2" presStyleCnt="3" custScaleX="125730" custScaleY="177310" custLinFactNeighborX="2431" custLinFactNeighborY="-4592">
        <dgm:presLayoutVars>
          <dgm:chMax val="1"/>
          <dgm:chPref val="1"/>
          <dgm:bulletEnabled val="1"/>
        </dgm:presLayoutVars>
      </dgm:prSet>
      <dgm:spPr>
        <a:prstGeom prst="rect">
          <a:avLst/>
        </a:prstGeom>
      </dgm:spPr>
    </dgm:pt>
  </dgm:ptLst>
  <dgm:cxnLst>
    <dgm:cxn modelId="{5CB31A15-D1EB-4C5A-9AC1-3D52FD63B63F}" type="presOf" srcId="{10023735-7825-47FA-BDB5-5C699FA79042}" destId="{FEF6AE25-73CC-4B79-9984-1391D02BC567}" srcOrd="0" destOrd="0" presId="urn:microsoft.com/office/officeart/2009/layout/CircleArrowProcess"/>
    <dgm:cxn modelId="{3BF89C2D-2E2F-46D1-AE2C-4F68477B79CD}" srcId="{9D5B333E-AA68-4E63-9B6A-6082DD6AB7F4}" destId="{C354EED6-564C-4C91-B43B-D4EADCA3FC5E}" srcOrd="0" destOrd="0" parTransId="{A413E85F-C0B1-4729-A4B4-82E08D327F34}" sibTransId="{074A281D-3264-419A-BAF1-FDCC9E01F262}"/>
    <dgm:cxn modelId="{03833C30-7F26-46E1-924E-7602DE57C202}" type="presOf" srcId="{40D75C63-9C1A-467B-97F0-FA9BE6E5D032}" destId="{BF367245-7674-49F3-A96F-C962AD1F5B58}" srcOrd="0" destOrd="0" presId="urn:microsoft.com/office/officeart/2009/layout/CircleArrowProcess"/>
    <dgm:cxn modelId="{1223713F-F769-4C69-B5EE-F3491CF3537A}" srcId="{9D5B333E-AA68-4E63-9B6A-6082DD6AB7F4}" destId="{10023735-7825-47FA-BDB5-5C699FA79042}" srcOrd="1" destOrd="0" parTransId="{DF2C80CE-7A03-4484-8DC0-55148E1864B5}" sibTransId="{0C32B27D-128A-402F-AF08-264ABC5A5398}"/>
    <dgm:cxn modelId="{16E07B8E-2D7F-4B5F-BA8D-C64E3EC3C0C0}" type="presOf" srcId="{C354EED6-564C-4C91-B43B-D4EADCA3FC5E}" destId="{24984119-DC70-45A2-BEEB-6AF5470CA5E5}" srcOrd="0" destOrd="0" presId="urn:microsoft.com/office/officeart/2009/layout/CircleArrowProcess"/>
    <dgm:cxn modelId="{332EE09A-FAD6-4CA7-8213-E46C4F069C4D}" srcId="{9D5B333E-AA68-4E63-9B6A-6082DD6AB7F4}" destId="{40D75C63-9C1A-467B-97F0-FA9BE6E5D032}" srcOrd="2" destOrd="0" parTransId="{2A26C234-049B-4667-A0CF-FF4428CFEACE}" sibTransId="{D620AAC9-82AA-4A82-B287-D974D25ED15E}"/>
    <dgm:cxn modelId="{CE9673D4-9CEC-4A71-BCEE-7546DD6B6F64}" type="presOf" srcId="{9D5B333E-AA68-4E63-9B6A-6082DD6AB7F4}" destId="{A45C9CA6-F69D-4ED8-ABF1-4F837E42EB34}" srcOrd="0" destOrd="0" presId="urn:microsoft.com/office/officeart/2009/layout/CircleArrowProcess"/>
    <dgm:cxn modelId="{8B7B35D2-3C76-4B05-9369-87D291638EC6}" type="presParOf" srcId="{A45C9CA6-F69D-4ED8-ABF1-4F837E42EB34}" destId="{E5F88966-E9AB-4708-B42E-2D61EEC4A575}" srcOrd="0" destOrd="0" presId="urn:microsoft.com/office/officeart/2009/layout/CircleArrowProcess"/>
    <dgm:cxn modelId="{D9028B47-700B-49CD-98D9-19D457010956}" type="presParOf" srcId="{E5F88966-E9AB-4708-B42E-2D61EEC4A575}" destId="{E6D1F725-90F5-479C-80C4-B9E79E08F445}" srcOrd="0" destOrd="0" presId="urn:microsoft.com/office/officeart/2009/layout/CircleArrowProcess"/>
    <dgm:cxn modelId="{B73FE477-9C81-4D74-987E-83C57DED43BD}" type="presParOf" srcId="{A45C9CA6-F69D-4ED8-ABF1-4F837E42EB34}" destId="{24984119-DC70-45A2-BEEB-6AF5470CA5E5}" srcOrd="1" destOrd="0" presId="urn:microsoft.com/office/officeart/2009/layout/CircleArrowProcess"/>
    <dgm:cxn modelId="{2484F1C0-BF24-4573-9805-D3652CFD445E}" type="presParOf" srcId="{A45C9CA6-F69D-4ED8-ABF1-4F837E42EB34}" destId="{2A508DFA-708B-4BBF-8DB7-E0BEC9DE3442}" srcOrd="2" destOrd="0" presId="urn:microsoft.com/office/officeart/2009/layout/CircleArrowProcess"/>
    <dgm:cxn modelId="{806C01F3-9B4C-43B6-A3D4-0610BDB13133}" type="presParOf" srcId="{2A508DFA-708B-4BBF-8DB7-E0BEC9DE3442}" destId="{6B14FBD5-3CC0-42C1-BDD5-33D8294981FC}" srcOrd="0" destOrd="0" presId="urn:microsoft.com/office/officeart/2009/layout/CircleArrowProcess"/>
    <dgm:cxn modelId="{AC367B84-FB2A-45D8-9710-690D95182D6F}" type="presParOf" srcId="{A45C9CA6-F69D-4ED8-ABF1-4F837E42EB34}" destId="{FEF6AE25-73CC-4B79-9984-1391D02BC567}" srcOrd="3" destOrd="0" presId="urn:microsoft.com/office/officeart/2009/layout/CircleArrowProcess"/>
    <dgm:cxn modelId="{2F2D1453-FF4E-4761-978B-3C3BB17A157C}" type="presParOf" srcId="{A45C9CA6-F69D-4ED8-ABF1-4F837E42EB34}" destId="{9E6AFE4E-9F26-48D7-8070-57D4DB10DEEA}" srcOrd="4" destOrd="0" presId="urn:microsoft.com/office/officeart/2009/layout/CircleArrowProcess"/>
    <dgm:cxn modelId="{2CBA93D5-DE39-4EBF-8C38-D1550FB985D2}" type="presParOf" srcId="{9E6AFE4E-9F26-48D7-8070-57D4DB10DEEA}" destId="{A5888D6F-E8F1-4BC3-BC4B-34BA9CB8E0B8}" srcOrd="0" destOrd="0" presId="urn:microsoft.com/office/officeart/2009/layout/CircleArrowProcess"/>
    <dgm:cxn modelId="{EA87C648-C346-4586-A036-2E048D4FBF17}" type="presParOf" srcId="{A45C9CA6-F69D-4ED8-ABF1-4F837E42EB34}" destId="{BF367245-7674-49F3-A96F-C962AD1F5B58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70011B-A3D5-44B8-A6E6-2342AF1BEF6A}" type="doc">
      <dgm:prSet loTypeId="urn:microsoft.com/office/officeart/2005/8/layout/cycle4" loCatId="cycle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D4B4A371-BD7C-48C7-8F1A-44ABF56CDCAB}">
      <dgm:prSet phldrT="[Tekst]"/>
      <dgm:spPr/>
      <dgm:t>
        <a:bodyPr/>
        <a:lstStyle/>
        <a:p>
          <a:r>
            <a:rPr lang="pl-PL" dirty="0" err="1">
              <a:latin typeface="Bahnschrift Light Condensed" panose="020B0502040204020203" pitchFamily="34" charset="0"/>
            </a:rPr>
            <a:t>Encryption</a:t>
          </a:r>
          <a:endParaRPr lang="pl-PL" dirty="0">
            <a:latin typeface="Bahnschrift Light Condensed" panose="020B0502040204020203" pitchFamily="34" charset="0"/>
          </a:endParaRPr>
        </a:p>
      </dgm:t>
    </dgm:pt>
    <dgm:pt modelId="{088601B4-AA93-449B-9BAD-D46DD2837991}" type="parTrans" cxnId="{05305D5A-9BF2-4D4A-987C-AC495BB17AA6}">
      <dgm:prSet/>
      <dgm:spPr/>
      <dgm:t>
        <a:bodyPr/>
        <a:lstStyle/>
        <a:p>
          <a:endParaRPr lang="pl-PL"/>
        </a:p>
      </dgm:t>
    </dgm:pt>
    <dgm:pt modelId="{FE871ACC-CAD9-4B41-887B-543E9EB8293B}" type="sibTrans" cxnId="{05305D5A-9BF2-4D4A-987C-AC495BB17AA6}">
      <dgm:prSet/>
      <dgm:spPr/>
      <dgm:t>
        <a:bodyPr/>
        <a:lstStyle/>
        <a:p>
          <a:endParaRPr lang="pl-PL"/>
        </a:p>
      </dgm:t>
    </dgm:pt>
    <dgm:pt modelId="{BAD004AB-AB3C-4828-98FB-FC0535A9D01E}">
      <dgm:prSet phldrT="[Tekst]"/>
      <dgm:spPr/>
      <dgm:t>
        <a:bodyPr/>
        <a:lstStyle/>
        <a:p>
          <a:r>
            <a:rPr lang="pl-PL" dirty="0" err="1">
              <a:latin typeface="Bahnschrift Light Condensed" panose="020B0502040204020203" pitchFamily="34" charset="0"/>
            </a:rPr>
            <a:t>Communication</a:t>
          </a:r>
          <a:r>
            <a:rPr lang="pl-PL" dirty="0">
              <a:latin typeface="Bahnschrift Light Condensed" panose="020B0502040204020203" pitchFamily="34" charset="0"/>
            </a:rPr>
            <a:t> </a:t>
          </a:r>
          <a:r>
            <a:rPr lang="pl-PL" dirty="0" err="1">
              <a:latin typeface="Bahnschrift Light Condensed" panose="020B0502040204020203" pitchFamily="34" charset="0"/>
            </a:rPr>
            <a:t>attacks</a:t>
          </a:r>
          <a:r>
            <a:rPr lang="pl-PL" dirty="0">
              <a:latin typeface="Bahnschrift Light Condensed" panose="020B0502040204020203" pitchFamily="34" charset="0"/>
            </a:rPr>
            <a:t>: Man in the Middle, </a:t>
          </a:r>
          <a:r>
            <a:rPr lang="pl-PL" dirty="0" err="1">
              <a:latin typeface="Bahnschrift Light Condensed" panose="020B0502040204020203" pitchFamily="34" charset="0"/>
            </a:rPr>
            <a:t>Weak</a:t>
          </a:r>
          <a:r>
            <a:rPr lang="pl-PL" dirty="0">
              <a:latin typeface="Bahnschrift Light Condensed" panose="020B0502040204020203" pitchFamily="34" charset="0"/>
            </a:rPr>
            <a:t> RNG, </a:t>
          </a:r>
          <a:r>
            <a:rPr lang="pl-PL" err="1">
              <a:latin typeface="Bahnschrift Light Condensed" panose="020B0502040204020203" pitchFamily="34" charset="0"/>
            </a:rPr>
            <a:t>Code</a:t>
          </a:r>
          <a:r>
            <a:rPr lang="pl-PL">
              <a:latin typeface="Bahnschrift Light Condensed" panose="020B0502040204020203" pitchFamily="34" charset="0"/>
            </a:rPr>
            <a:t> vulnerabilities</a:t>
          </a:r>
          <a:endParaRPr lang="pl-PL" dirty="0">
            <a:latin typeface="Bahnschrift Light Condensed" panose="020B0502040204020203" pitchFamily="34" charset="0"/>
          </a:endParaRPr>
        </a:p>
      </dgm:t>
    </dgm:pt>
    <dgm:pt modelId="{E9D08E66-9DE5-4FA2-A9E2-17B8654309CD}" type="parTrans" cxnId="{78CAEDD5-49C6-4E07-B47D-D876F63829FC}">
      <dgm:prSet/>
      <dgm:spPr/>
      <dgm:t>
        <a:bodyPr/>
        <a:lstStyle/>
        <a:p>
          <a:endParaRPr lang="pl-PL"/>
        </a:p>
      </dgm:t>
    </dgm:pt>
    <dgm:pt modelId="{44C2C61A-8816-4843-875D-02F445F285C2}" type="sibTrans" cxnId="{78CAEDD5-49C6-4E07-B47D-D876F63829FC}">
      <dgm:prSet/>
      <dgm:spPr/>
      <dgm:t>
        <a:bodyPr/>
        <a:lstStyle/>
        <a:p>
          <a:endParaRPr lang="pl-PL"/>
        </a:p>
      </dgm:t>
    </dgm:pt>
    <dgm:pt modelId="{2E96C48E-01BF-4C23-B836-4572AEDC1637}">
      <dgm:prSet phldrT="[Tekst]"/>
      <dgm:spPr/>
      <dgm:t>
        <a:bodyPr/>
        <a:lstStyle/>
        <a:p>
          <a:r>
            <a:rPr lang="pl-PL" dirty="0" err="1">
              <a:latin typeface="Bahnschrift Light Condensed" panose="020B0502040204020203" pitchFamily="34" charset="0"/>
            </a:rPr>
            <a:t>Isolation</a:t>
          </a:r>
          <a:endParaRPr lang="pl-PL" dirty="0">
            <a:latin typeface="Bahnschrift Light Condensed" panose="020B0502040204020203" pitchFamily="34" charset="0"/>
          </a:endParaRPr>
        </a:p>
      </dgm:t>
    </dgm:pt>
    <dgm:pt modelId="{81FBD269-53D6-4C5A-9EE1-94449F3BCA1A}" type="parTrans" cxnId="{02135374-12AA-45B3-97C0-6FAFC0203F52}">
      <dgm:prSet/>
      <dgm:spPr/>
      <dgm:t>
        <a:bodyPr/>
        <a:lstStyle/>
        <a:p>
          <a:endParaRPr lang="pl-PL"/>
        </a:p>
      </dgm:t>
    </dgm:pt>
    <dgm:pt modelId="{D147EC8A-1AE2-4EEE-9647-960F105C4650}" type="sibTrans" cxnId="{02135374-12AA-45B3-97C0-6FAFC0203F52}">
      <dgm:prSet/>
      <dgm:spPr/>
      <dgm:t>
        <a:bodyPr/>
        <a:lstStyle/>
        <a:p>
          <a:endParaRPr lang="pl-PL"/>
        </a:p>
      </dgm:t>
    </dgm:pt>
    <dgm:pt modelId="{B74AA7AB-2937-48C4-8A0A-621FE062EFBF}">
      <dgm:prSet phldrT="[Tekst]"/>
      <dgm:spPr/>
      <dgm:t>
        <a:bodyPr/>
        <a:lstStyle/>
        <a:p>
          <a:r>
            <a:rPr lang="pl-PL" dirty="0">
              <a:latin typeface="Bahnschrift Light Condensed" panose="020B0502040204020203" pitchFamily="34" charset="0"/>
            </a:rPr>
            <a:t>Software </a:t>
          </a:r>
          <a:r>
            <a:rPr lang="pl-PL" dirty="0" err="1">
              <a:latin typeface="Bahnschrift Light Condensed" panose="020B0502040204020203" pitchFamily="34" charset="0"/>
            </a:rPr>
            <a:t>Attacks</a:t>
          </a:r>
          <a:r>
            <a:rPr lang="pl-PL" dirty="0">
              <a:latin typeface="Bahnschrift Light Condensed" panose="020B0502040204020203" pitchFamily="34" charset="0"/>
            </a:rPr>
            <a:t>: </a:t>
          </a:r>
          <a:r>
            <a:rPr lang="pl-PL" dirty="0" err="1">
              <a:latin typeface="Bahnschrift Light Condensed" panose="020B0502040204020203" pitchFamily="34" charset="0"/>
            </a:rPr>
            <a:t>Buffer</a:t>
          </a:r>
          <a:r>
            <a:rPr lang="pl-PL" dirty="0">
              <a:latin typeface="Bahnschrift Light Condensed" panose="020B0502040204020203" pitchFamily="34" charset="0"/>
            </a:rPr>
            <a:t> </a:t>
          </a:r>
          <a:r>
            <a:rPr lang="pl-PL" dirty="0" err="1">
              <a:latin typeface="Bahnschrift Light Condensed" panose="020B0502040204020203" pitchFamily="34" charset="0"/>
            </a:rPr>
            <a:t>overflows</a:t>
          </a:r>
          <a:r>
            <a:rPr lang="pl-PL" dirty="0">
              <a:latin typeface="Bahnschrift Light Condensed" panose="020B0502040204020203" pitchFamily="34" charset="0"/>
            </a:rPr>
            <a:t>, </a:t>
          </a:r>
          <a:r>
            <a:rPr lang="pl-PL" dirty="0" err="1">
              <a:latin typeface="Bahnschrift Light Condensed" panose="020B0502040204020203" pitchFamily="34" charset="0"/>
            </a:rPr>
            <a:t>Interrupts</a:t>
          </a:r>
          <a:r>
            <a:rPr lang="pl-PL" dirty="0">
              <a:latin typeface="Bahnschrift Light Condensed" panose="020B0502040204020203" pitchFamily="34" charset="0"/>
            </a:rPr>
            <a:t>, </a:t>
          </a:r>
          <a:r>
            <a:rPr lang="pl-PL" dirty="0" err="1">
              <a:latin typeface="Bahnschrift Light Condensed" panose="020B0502040204020203" pitchFamily="34" charset="0"/>
            </a:rPr>
            <a:t>Malware</a:t>
          </a:r>
          <a:r>
            <a:rPr lang="pl-PL" dirty="0">
              <a:latin typeface="Bahnschrift Light Condensed" panose="020B0502040204020203" pitchFamily="34" charset="0"/>
            </a:rPr>
            <a:t> etc.</a:t>
          </a:r>
        </a:p>
      </dgm:t>
    </dgm:pt>
    <dgm:pt modelId="{8AC88259-C80E-4B01-9E6B-1C1D0BB9C3EA}" type="parTrans" cxnId="{95FAC97F-B956-4D0A-AC6B-F87A84A46288}">
      <dgm:prSet/>
      <dgm:spPr/>
      <dgm:t>
        <a:bodyPr/>
        <a:lstStyle/>
        <a:p>
          <a:endParaRPr lang="pl-PL"/>
        </a:p>
      </dgm:t>
    </dgm:pt>
    <dgm:pt modelId="{2CA1F827-8CFB-431B-9A37-090395F9686E}" type="sibTrans" cxnId="{95FAC97F-B956-4D0A-AC6B-F87A84A46288}">
      <dgm:prSet/>
      <dgm:spPr/>
      <dgm:t>
        <a:bodyPr/>
        <a:lstStyle/>
        <a:p>
          <a:endParaRPr lang="pl-PL"/>
        </a:p>
      </dgm:t>
    </dgm:pt>
    <dgm:pt modelId="{14AE1C8F-E4CB-4B6C-AFA9-07019BB45170}">
      <dgm:prSet phldrT="[Tekst]"/>
      <dgm:spPr/>
      <dgm:t>
        <a:bodyPr/>
        <a:lstStyle/>
        <a:p>
          <a:r>
            <a:rPr lang="pl-PL" dirty="0" err="1">
              <a:latin typeface="Bahnschrift Light Condensed" panose="020B0502040204020203" pitchFamily="34" charset="0"/>
            </a:rPr>
            <a:t>Anti-tampering</a:t>
          </a:r>
          <a:endParaRPr lang="pl-PL" dirty="0">
            <a:latin typeface="Bahnschrift Light Condensed" panose="020B0502040204020203" pitchFamily="34" charset="0"/>
          </a:endParaRPr>
        </a:p>
      </dgm:t>
    </dgm:pt>
    <dgm:pt modelId="{C9EE4BAD-8B89-47E3-9B33-12CF28D964F2}" type="parTrans" cxnId="{90F03E29-527D-42DE-8182-0B5D175B74AC}">
      <dgm:prSet/>
      <dgm:spPr/>
      <dgm:t>
        <a:bodyPr/>
        <a:lstStyle/>
        <a:p>
          <a:endParaRPr lang="pl-PL"/>
        </a:p>
      </dgm:t>
    </dgm:pt>
    <dgm:pt modelId="{EC28BCC3-394F-4F24-A2D5-AFE1B76B3136}" type="sibTrans" cxnId="{90F03E29-527D-42DE-8182-0B5D175B74AC}">
      <dgm:prSet/>
      <dgm:spPr/>
      <dgm:t>
        <a:bodyPr/>
        <a:lstStyle/>
        <a:p>
          <a:endParaRPr lang="pl-PL"/>
        </a:p>
      </dgm:t>
    </dgm:pt>
    <dgm:pt modelId="{D6D7B576-C4F1-4B93-BB6D-DA09952E0C56}">
      <dgm:prSet phldrT="[Tekst]"/>
      <dgm:spPr/>
      <dgm:t>
        <a:bodyPr/>
        <a:lstStyle/>
        <a:p>
          <a:r>
            <a:rPr lang="pl-PL" dirty="0" err="1">
              <a:latin typeface="Bahnschrift Light Condensed" panose="020B0502040204020203" pitchFamily="34" charset="0"/>
            </a:rPr>
            <a:t>Physical</a:t>
          </a:r>
          <a:r>
            <a:rPr lang="pl-PL" dirty="0">
              <a:latin typeface="Bahnschrift Light Condensed" panose="020B0502040204020203" pitchFamily="34" charset="0"/>
            </a:rPr>
            <a:t> </a:t>
          </a:r>
          <a:r>
            <a:rPr lang="pl-PL" dirty="0" err="1">
              <a:latin typeface="Bahnschrift Light Condensed" panose="020B0502040204020203" pitchFamily="34" charset="0"/>
            </a:rPr>
            <a:t>Attacks</a:t>
          </a:r>
          <a:r>
            <a:rPr lang="pl-PL" dirty="0">
              <a:latin typeface="Bahnschrift Light Condensed" panose="020B0502040204020203" pitchFamily="34" charset="0"/>
            </a:rPr>
            <a:t>: </a:t>
          </a:r>
          <a:r>
            <a:rPr lang="pl-PL" dirty="0" err="1">
              <a:latin typeface="Bahnschrift Light Condensed" panose="020B0502040204020203" pitchFamily="34" charset="0"/>
            </a:rPr>
            <a:t>Fault</a:t>
          </a:r>
          <a:r>
            <a:rPr lang="pl-PL" dirty="0">
              <a:latin typeface="Bahnschrift Light Condensed" panose="020B0502040204020203" pitchFamily="34" charset="0"/>
            </a:rPr>
            <a:t> </a:t>
          </a:r>
          <a:r>
            <a:rPr lang="pl-PL" dirty="0" err="1">
              <a:latin typeface="Bahnschrift Light Condensed" panose="020B0502040204020203" pitchFamily="34" charset="0"/>
            </a:rPr>
            <a:t>injection</a:t>
          </a:r>
          <a:r>
            <a:rPr lang="pl-PL" dirty="0">
              <a:latin typeface="Bahnschrift Light Condensed" panose="020B0502040204020203" pitchFamily="34" charset="0"/>
            </a:rPr>
            <a:t>: </a:t>
          </a:r>
          <a:r>
            <a:rPr lang="pl-PL" dirty="0" err="1">
              <a:latin typeface="Bahnschrift Light Condensed" panose="020B0502040204020203" pitchFamily="34" charset="0"/>
            </a:rPr>
            <a:t>clock</a:t>
          </a:r>
          <a:r>
            <a:rPr lang="pl-PL" dirty="0">
              <a:latin typeface="Bahnschrift Light Condensed" panose="020B0502040204020203" pitchFamily="34" charset="0"/>
            </a:rPr>
            <a:t> </a:t>
          </a:r>
          <a:r>
            <a:rPr lang="pl-PL" dirty="0" err="1">
              <a:latin typeface="Bahnschrift Light Condensed" panose="020B0502040204020203" pitchFamily="34" charset="0"/>
            </a:rPr>
            <a:t>or</a:t>
          </a:r>
          <a:r>
            <a:rPr lang="pl-PL" dirty="0">
              <a:latin typeface="Bahnschrift Light Condensed" panose="020B0502040204020203" pitchFamily="34" charset="0"/>
            </a:rPr>
            <a:t> </a:t>
          </a:r>
          <a:r>
            <a:rPr lang="pl-PL" dirty="0" err="1">
              <a:latin typeface="Bahnschrift Light Condensed" panose="020B0502040204020203" pitchFamily="34" charset="0"/>
            </a:rPr>
            <a:t>power</a:t>
          </a:r>
          <a:r>
            <a:rPr lang="pl-PL" dirty="0">
              <a:latin typeface="Bahnschrift Light Condensed" panose="020B0502040204020203" pitchFamily="34" charset="0"/>
            </a:rPr>
            <a:t> </a:t>
          </a:r>
          <a:r>
            <a:rPr lang="pl-PL" dirty="0" err="1">
              <a:latin typeface="Bahnschrift Light Condensed" panose="020B0502040204020203" pitchFamily="34" charset="0"/>
            </a:rPr>
            <a:t>glitch</a:t>
          </a:r>
          <a:r>
            <a:rPr lang="pl-PL" dirty="0">
              <a:latin typeface="Bahnschrift Light Condensed" panose="020B0502040204020203" pitchFamily="34" charset="0"/>
            </a:rPr>
            <a:t>, </a:t>
          </a:r>
          <a:r>
            <a:rPr lang="pl-PL" dirty="0" err="1">
              <a:latin typeface="Bahnschrift Light Condensed" panose="020B0502040204020203" pitchFamily="34" charset="0"/>
            </a:rPr>
            <a:t>alpha</a:t>
          </a:r>
          <a:r>
            <a:rPr lang="pl-PL" dirty="0">
              <a:latin typeface="Bahnschrift Light Condensed" panose="020B0502040204020203" pitchFamily="34" charset="0"/>
            </a:rPr>
            <a:t> </a:t>
          </a:r>
          <a:r>
            <a:rPr lang="pl-PL" dirty="0" err="1">
              <a:latin typeface="Bahnschrift Light Condensed" panose="020B0502040204020203" pitchFamily="34" charset="0"/>
            </a:rPr>
            <a:t>ray</a:t>
          </a:r>
          <a:r>
            <a:rPr lang="pl-PL" dirty="0">
              <a:latin typeface="Bahnschrift Light Condensed" panose="020B0502040204020203" pitchFamily="34" charset="0"/>
            </a:rPr>
            <a:t>, </a:t>
          </a:r>
          <a:r>
            <a:rPr lang="pl-PL" dirty="0" err="1">
              <a:latin typeface="Bahnschrift Light Condensed" panose="020B0502040204020203" pitchFamily="34" charset="0"/>
            </a:rPr>
            <a:t>Side</a:t>
          </a:r>
          <a:r>
            <a:rPr lang="pl-PL" dirty="0">
              <a:latin typeface="Bahnschrift Light Condensed" panose="020B0502040204020203" pitchFamily="34" charset="0"/>
            </a:rPr>
            <a:t> Channel Analysis (SCA), </a:t>
          </a:r>
          <a:r>
            <a:rPr lang="pl-PL" dirty="0" err="1">
              <a:latin typeface="Bahnschrift Light Condensed" panose="020B0502040204020203" pitchFamily="34" charset="0"/>
            </a:rPr>
            <a:t>Probing</a:t>
          </a:r>
          <a:r>
            <a:rPr lang="pl-PL" dirty="0">
              <a:latin typeface="Bahnschrift Light Condensed" panose="020B0502040204020203" pitchFamily="34" charset="0"/>
            </a:rPr>
            <a:t>, </a:t>
          </a:r>
          <a:r>
            <a:rPr lang="pl-PL" dirty="0" err="1">
              <a:latin typeface="Bahnschrift Light Condensed" panose="020B0502040204020203" pitchFamily="34" charset="0"/>
            </a:rPr>
            <a:t>Focused</a:t>
          </a:r>
          <a:r>
            <a:rPr lang="pl-PL" dirty="0">
              <a:latin typeface="Bahnschrift Light Condensed" panose="020B0502040204020203" pitchFamily="34" charset="0"/>
            </a:rPr>
            <a:t> in </a:t>
          </a:r>
          <a:r>
            <a:rPr lang="pl-PL" dirty="0" err="1">
              <a:latin typeface="Bahnschrift Light Condensed" panose="020B0502040204020203" pitchFamily="34" charset="0"/>
            </a:rPr>
            <a:t>Beam</a:t>
          </a:r>
          <a:r>
            <a:rPr lang="pl-PL" dirty="0">
              <a:latin typeface="Bahnschrift Light Condensed" panose="020B0502040204020203" pitchFamily="34" charset="0"/>
            </a:rPr>
            <a:t> (</a:t>
          </a:r>
          <a:r>
            <a:rPr lang="pl-PL" dirty="0" err="1">
              <a:latin typeface="Bahnschrift Light Condensed" panose="020B0502040204020203" pitchFamily="34" charset="0"/>
            </a:rPr>
            <a:t>FiB</a:t>
          </a:r>
          <a:r>
            <a:rPr lang="pl-PL" dirty="0">
              <a:latin typeface="Bahnschrift Light Condensed" panose="020B0502040204020203" pitchFamily="34" charset="0"/>
            </a:rPr>
            <a:t>) etc.</a:t>
          </a:r>
        </a:p>
      </dgm:t>
    </dgm:pt>
    <dgm:pt modelId="{D88308D6-D8ED-4C29-9457-88DD424BAB75}" type="parTrans" cxnId="{70FCE815-D894-4757-9EBE-464A23036DB9}">
      <dgm:prSet/>
      <dgm:spPr/>
      <dgm:t>
        <a:bodyPr/>
        <a:lstStyle/>
        <a:p>
          <a:endParaRPr lang="pl-PL"/>
        </a:p>
      </dgm:t>
    </dgm:pt>
    <dgm:pt modelId="{FB4403BA-ADC1-4F65-AB93-1290921442BA}" type="sibTrans" cxnId="{70FCE815-D894-4757-9EBE-464A23036DB9}">
      <dgm:prSet/>
      <dgm:spPr/>
      <dgm:t>
        <a:bodyPr/>
        <a:lstStyle/>
        <a:p>
          <a:endParaRPr lang="pl-PL"/>
        </a:p>
      </dgm:t>
    </dgm:pt>
    <dgm:pt modelId="{4D5961D1-1F69-4A6B-8E13-1368EA3508E0}">
      <dgm:prSet phldrT="[Tekst]"/>
      <dgm:spPr/>
      <dgm:t>
        <a:bodyPr/>
        <a:lstStyle/>
        <a:p>
          <a:r>
            <a:rPr lang="pl-PL" dirty="0">
              <a:latin typeface="Bahnschrift Light Condensed" panose="020B0502040204020203" pitchFamily="34" charset="0"/>
            </a:rPr>
            <a:t>Security services</a:t>
          </a:r>
        </a:p>
      </dgm:t>
    </dgm:pt>
    <dgm:pt modelId="{9450F592-7F38-4CCC-B972-238904DCF566}" type="parTrans" cxnId="{429D54CD-E41D-46B6-840B-48CE8160AF11}">
      <dgm:prSet/>
      <dgm:spPr/>
      <dgm:t>
        <a:bodyPr/>
        <a:lstStyle/>
        <a:p>
          <a:endParaRPr lang="pl-PL"/>
        </a:p>
      </dgm:t>
    </dgm:pt>
    <dgm:pt modelId="{AC347124-8B42-4BD3-978B-FCF036A238F3}" type="sibTrans" cxnId="{429D54CD-E41D-46B6-840B-48CE8160AF11}">
      <dgm:prSet/>
      <dgm:spPr/>
      <dgm:t>
        <a:bodyPr/>
        <a:lstStyle/>
        <a:p>
          <a:endParaRPr lang="pl-PL"/>
        </a:p>
      </dgm:t>
    </dgm:pt>
    <dgm:pt modelId="{20904CF5-8316-4E10-A3E9-3EE2427B5521}">
      <dgm:prSet phldrT="[Tekst]"/>
      <dgm:spPr/>
      <dgm:t>
        <a:bodyPr/>
        <a:lstStyle/>
        <a:p>
          <a:r>
            <a:rPr lang="pl-PL" dirty="0">
              <a:latin typeface="Bahnschrift Light Condensed" panose="020B0502040204020203" pitchFamily="34" charset="0"/>
            </a:rPr>
            <a:t>Life </a:t>
          </a:r>
          <a:r>
            <a:rPr lang="pl-PL" dirty="0" err="1">
              <a:latin typeface="Bahnschrift Light Condensed" panose="020B0502040204020203" pitchFamily="34" charset="0"/>
            </a:rPr>
            <a:t>Cycle</a:t>
          </a:r>
          <a:r>
            <a:rPr lang="pl-PL" dirty="0">
              <a:latin typeface="Bahnschrift Light Condensed" panose="020B0502040204020203" pitchFamily="34" charset="0"/>
            </a:rPr>
            <a:t> </a:t>
          </a:r>
          <a:r>
            <a:rPr lang="pl-PL" dirty="0" err="1">
              <a:latin typeface="Bahnschrift Light Condensed" panose="020B0502040204020203" pitchFamily="34" charset="0"/>
            </a:rPr>
            <a:t>Attacks</a:t>
          </a:r>
          <a:r>
            <a:rPr lang="pl-PL" dirty="0">
              <a:latin typeface="Bahnschrift Light Condensed" panose="020B0502040204020203" pitchFamily="34" charset="0"/>
            </a:rPr>
            <a:t>: </a:t>
          </a:r>
          <a:r>
            <a:rPr lang="pl-PL" dirty="0" err="1">
              <a:latin typeface="Bahnschrift Light Condensed" panose="020B0502040204020203" pitchFamily="34" charset="0"/>
            </a:rPr>
            <a:t>Code</a:t>
          </a:r>
          <a:r>
            <a:rPr lang="pl-PL" dirty="0">
              <a:latin typeface="Bahnschrift Light Condensed" panose="020B0502040204020203" pitchFamily="34" charset="0"/>
            </a:rPr>
            <a:t> </a:t>
          </a:r>
          <a:r>
            <a:rPr lang="pl-PL" dirty="0" err="1">
              <a:latin typeface="Bahnschrift Light Condensed" panose="020B0502040204020203" pitchFamily="34" charset="0"/>
            </a:rPr>
            <a:t>downgrade</a:t>
          </a:r>
          <a:r>
            <a:rPr lang="pl-PL" dirty="0">
              <a:latin typeface="Bahnschrift Light Condensed" panose="020B0502040204020203" pitchFamily="34" charset="0"/>
            </a:rPr>
            <a:t>, </a:t>
          </a:r>
          <a:r>
            <a:rPr lang="pl-PL" dirty="0" err="1">
              <a:latin typeface="Bahnschrift Light Condensed" panose="020B0502040204020203" pitchFamily="34" charset="0"/>
            </a:rPr>
            <a:t>Excess</a:t>
          </a:r>
          <a:r>
            <a:rPr lang="pl-PL" dirty="0">
              <a:latin typeface="Bahnschrift Light Condensed" panose="020B0502040204020203" pitchFamily="34" charset="0"/>
            </a:rPr>
            <a:t> </a:t>
          </a:r>
          <a:r>
            <a:rPr lang="pl-PL" dirty="0" err="1">
              <a:latin typeface="Bahnschrift Light Condensed" panose="020B0502040204020203" pitchFamily="34" charset="0"/>
            </a:rPr>
            <a:t>manufacturing</a:t>
          </a:r>
          <a:r>
            <a:rPr lang="pl-PL" dirty="0">
              <a:latin typeface="Bahnschrift Light Condensed" panose="020B0502040204020203" pitchFamily="34" charset="0"/>
            </a:rPr>
            <a:t>, </a:t>
          </a:r>
          <a:r>
            <a:rPr lang="pl-PL" dirty="0" err="1">
              <a:latin typeface="Bahnschrift Light Condensed" panose="020B0502040204020203" pitchFamily="34" charset="0"/>
            </a:rPr>
            <a:t>Integrity</a:t>
          </a:r>
          <a:r>
            <a:rPr lang="pl-PL" dirty="0">
              <a:latin typeface="Bahnschrift Light Condensed" panose="020B0502040204020203" pitchFamily="34" charset="0"/>
            </a:rPr>
            <a:t> </a:t>
          </a:r>
          <a:r>
            <a:rPr lang="pl-PL" dirty="0" err="1">
              <a:latin typeface="Bahnschrift Light Condensed" panose="020B0502040204020203" pitchFamily="34" charset="0"/>
            </a:rPr>
            <a:t>vulnerabilities</a:t>
          </a:r>
          <a:endParaRPr lang="pl-PL" dirty="0">
            <a:latin typeface="Bahnschrift Light Condensed" panose="020B0502040204020203" pitchFamily="34" charset="0"/>
          </a:endParaRPr>
        </a:p>
      </dgm:t>
    </dgm:pt>
    <dgm:pt modelId="{70D04706-9B81-4B2F-8AD3-3E28ED473837}" type="parTrans" cxnId="{CEB0B712-3EFA-4232-B058-AA903E16DD46}">
      <dgm:prSet/>
      <dgm:spPr/>
      <dgm:t>
        <a:bodyPr/>
        <a:lstStyle/>
        <a:p>
          <a:endParaRPr lang="pl-PL"/>
        </a:p>
      </dgm:t>
    </dgm:pt>
    <dgm:pt modelId="{927A3156-3DF1-4AB4-B302-8842BA6BAE1B}" type="sibTrans" cxnId="{CEB0B712-3EFA-4232-B058-AA903E16DD46}">
      <dgm:prSet/>
      <dgm:spPr/>
      <dgm:t>
        <a:bodyPr/>
        <a:lstStyle/>
        <a:p>
          <a:endParaRPr lang="pl-PL"/>
        </a:p>
      </dgm:t>
    </dgm:pt>
    <dgm:pt modelId="{1B70E041-A7E3-4868-A9B0-53F535286349}" type="pres">
      <dgm:prSet presAssocID="{C370011B-A3D5-44B8-A6E6-2342AF1BEF6A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B1B131FF-626B-4E0C-BF03-6629E0F010C6}" type="pres">
      <dgm:prSet presAssocID="{C370011B-A3D5-44B8-A6E6-2342AF1BEF6A}" presName="children" presStyleCnt="0"/>
      <dgm:spPr/>
    </dgm:pt>
    <dgm:pt modelId="{4C6C4E04-5EBB-4AF7-A489-1CA5B6F50575}" type="pres">
      <dgm:prSet presAssocID="{C370011B-A3D5-44B8-A6E6-2342AF1BEF6A}" presName="child1group" presStyleCnt="0"/>
      <dgm:spPr/>
    </dgm:pt>
    <dgm:pt modelId="{5316EA20-165D-4D99-A246-F7FF5B795166}" type="pres">
      <dgm:prSet presAssocID="{C370011B-A3D5-44B8-A6E6-2342AF1BEF6A}" presName="child1" presStyleLbl="bgAcc1" presStyleIdx="0" presStyleCnt="4"/>
      <dgm:spPr/>
    </dgm:pt>
    <dgm:pt modelId="{DAB34578-9E90-49A8-8DD7-BCC432D1595D}" type="pres">
      <dgm:prSet presAssocID="{C370011B-A3D5-44B8-A6E6-2342AF1BEF6A}" presName="child1Text" presStyleLbl="bgAcc1" presStyleIdx="0" presStyleCnt="4">
        <dgm:presLayoutVars>
          <dgm:bulletEnabled val="1"/>
        </dgm:presLayoutVars>
      </dgm:prSet>
      <dgm:spPr/>
    </dgm:pt>
    <dgm:pt modelId="{5C2B5A52-7015-4938-BC87-8370A48FD8CA}" type="pres">
      <dgm:prSet presAssocID="{C370011B-A3D5-44B8-A6E6-2342AF1BEF6A}" presName="child2group" presStyleCnt="0"/>
      <dgm:spPr/>
    </dgm:pt>
    <dgm:pt modelId="{17CE631D-6A9D-4F2D-B424-0A1DE00E98A1}" type="pres">
      <dgm:prSet presAssocID="{C370011B-A3D5-44B8-A6E6-2342AF1BEF6A}" presName="child2" presStyleLbl="bgAcc1" presStyleIdx="1" presStyleCnt="4"/>
      <dgm:spPr/>
    </dgm:pt>
    <dgm:pt modelId="{02859D23-F0B8-46D2-84E2-674EA4725E8B}" type="pres">
      <dgm:prSet presAssocID="{C370011B-A3D5-44B8-A6E6-2342AF1BEF6A}" presName="child2Text" presStyleLbl="bgAcc1" presStyleIdx="1" presStyleCnt="4">
        <dgm:presLayoutVars>
          <dgm:bulletEnabled val="1"/>
        </dgm:presLayoutVars>
      </dgm:prSet>
      <dgm:spPr/>
    </dgm:pt>
    <dgm:pt modelId="{E7B38B9A-CDED-4554-B0A8-3AEED2B01E19}" type="pres">
      <dgm:prSet presAssocID="{C370011B-A3D5-44B8-A6E6-2342AF1BEF6A}" presName="child3group" presStyleCnt="0"/>
      <dgm:spPr/>
    </dgm:pt>
    <dgm:pt modelId="{043E028A-2796-4395-BFF4-6D99DD2F5D24}" type="pres">
      <dgm:prSet presAssocID="{C370011B-A3D5-44B8-A6E6-2342AF1BEF6A}" presName="child3" presStyleLbl="bgAcc1" presStyleIdx="2" presStyleCnt="4"/>
      <dgm:spPr/>
    </dgm:pt>
    <dgm:pt modelId="{0BDB8DC9-D0AC-4344-ABEB-419F42573638}" type="pres">
      <dgm:prSet presAssocID="{C370011B-A3D5-44B8-A6E6-2342AF1BEF6A}" presName="child3Text" presStyleLbl="bgAcc1" presStyleIdx="2" presStyleCnt="4">
        <dgm:presLayoutVars>
          <dgm:bulletEnabled val="1"/>
        </dgm:presLayoutVars>
      </dgm:prSet>
      <dgm:spPr/>
    </dgm:pt>
    <dgm:pt modelId="{3134566C-A478-4BFC-969D-E3A53C0245A2}" type="pres">
      <dgm:prSet presAssocID="{C370011B-A3D5-44B8-A6E6-2342AF1BEF6A}" presName="child4group" presStyleCnt="0"/>
      <dgm:spPr/>
    </dgm:pt>
    <dgm:pt modelId="{5ADC1B95-406E-4351-91BF-265C51A181FE}" type="pres">
      <dgm:prSet presAssocID="{C370011B-A3D5-44B8-A6E6-2342AF1BEF6A}" presName="child4" presStyleLbl="bgAcc1" presStyleIdx="3" presStyleCnt="4"/>
      <dgm:spPr/>
    </dgm:pt>
    <dgm:pt modelId="{1DE399CE-26FE-4C73-A11D-67242E5C31FE}" type="pres">
      <dgm:prSet presAssocID="{C370011B-A3D5-44B8-A6E6-2342AF1BEF6A}" presName="child4Text" presStyleLbl="bgAcc1" presStyleIdx="3" presStyleCnt="4">
        <dgm:presLayoutVars>
          <dgm:bulletEnabled val="1"/>
        </dgm:presLayoutVars>
      </dgm:prSet>
      <dgm:spPr/>
    </dgm:pt>
    <dgm:pt modelId="{D897E187-09BB-46C8-83F0-B9E0DD4B4815}" type="pres">
      <dgm:prSet presAssocID="{C370011B-A3D5-44B8-A6E6-2342AF1BEF6A}" presName="childPlaceholder" presStyleCnt="0"/>
      <dgm:spPr/>
    </dgm:pt>
    <dgm:pt modelId="{745E9894-C3AF-4D64-ADDB-32151DF69E6E}" type="pres">
      <dgm:prSet presAssocID="{C370011B-A3D5-44B8-A6E6-2342AF1BEF6A}" presName="circle" presStyleCnt="0"/>
      <dgm:spPr/>
    </dgm:pt>
    <dgm:pt modelId="{A2BFCDCB-4A62-4C13-8815-62FF797C8C68}" type="pres">
      <dgm:prSet presAssocID="{C370011B-A3D5-44B8-A6E6-2342AF1BEF6A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BCED9A72-E87D-406C-92D3-FC589A976CC3}" type="pres">
      <dgm:prSet presAssocID="{C370011B-A3D5-44B8-A6E6-2342AF1BEF6A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7F778ADB-3E4C-4539-BEFE-83707B363D5D}" type="pres">
      <dgm:prSet presAssocID="{C370011B-A3D5-44B8-A6E6-2342AF1BEF6A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650872FB-0A00-4193-A6D1-5B6FA321FD6E}" type="pres">
      <dgm:prSet presAssocID="{C370011B-A3D5-44B8-A6E6-2342AF1BEF6A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4DCEBCF7-29E6-415E-96C4-16C4B3AE32A2}" type="pres">
      <dgm:prSet presAssocID="{C370011B-A3D5-44B8-A6E6-2342AF1BEF6A}" presName="quadrantPlaceholder" presStyleCnt="0"/>
      <dgm:spPr/>
    </dgm:pt>
    <dgm:pt modelId="{9DD6FE68-8890-4D63-8442-BE53118E1EE8}" type="pres">
      <dgm:prSet presAssocID="{C370011B-A3D5-44B8-A6E6-2342AF1BEF6A}" presName="center1" presStyleLbl="fgShp" presStyleIdx="0" presStyleCnt="2"/>
      <dgm:spPr/>
    </dgm:pt>
    <dgm:pt modelId="{54F72483-EF87-458C-B80D-9DE6F16F325F}" type="pres">
      <dgm:prSet presAssocID="{C370011B-A3D5-44B8-A6E6-2342AF1BEF6A}" presName="center2" presStyleLbl="fgShp" presStyleIdx="1" presStyleCnt="2"/>
      <dgm:spPr/>
    </dgm:pt>
  </dgm:ptLst>
  <dgm:cxnLst>
    <dgm:cxn modelId="{CEB0B712-3EFA-4232-B058-AA903E16DD46}" srcId="{4D5961D1-1F69-4A6B-8E13-1368EA3508E0}" destId="{20904CF5-8316-4E10-A3E9-3EE2427B5521}" srcOrd="0" destOrd="0" parTransId="{70D04706-9B81-4B2F-8AD3-3E28ED473837}" sibTransId="{927A3156-3DF1-4AB4-B302-8842BA6BAE1B}"/>
    <dgm:cxn modelId="{70FCE815-D894-4757-9EBE-464A23036DB9}" srcId="{14AE1C8F-E4CB-4B6C-AFA9-07019BB45170}" destId="{D6D7B576-C4F1-4B93-BB6D-DA09952E0C56}" srcOrd="0" destOrd="0" parTransId="{D88308D6-D8ED-4C29-9457-88DD424BAB75}" sibTransId="{FB4403BA-ADC1-4F65-AB93-1290921442BA}"/>
    <dgm:cxn modelId="{48091E17-D0F8-415A-8852-3B8381D60B78}" type="presOf" srcId="{B74AA7AB-2937-48C4-8A0A-621FE062EFBF}" destId="{17CE631D-6A9D-4F2D-B424-0A1DE00E98A1}" srcOrd="0" destOrd="0" presId="urn:microsoft.com/office/officeart/2005/8/layout/cycle4"/>
    <dgm:cxn modelId="{0088471D-A735-4DB4-82FC-4B17CF5F9CAE}" type="presOf" srcId="{BAD004AB-AB3C-4828-98FB-FC0535A9D01E}" destId="{DAB34578-9E90-49A8-8DD7-BCC432D1595D}" srcOrd="1" destOrd="0" presId="urn:microsoft.com/office/officeart/2005/8/layout/cycle4"/>
    <dgm:cxn modelId="{90F03E29-527D-42DE-8182-0B5D175B74AC}" srcId="{C370011B-A3D5-44B8-A6E6-2342AF1BEF6A}" destId="{14AE1C8F-E4CB-4B6C-AFA9-07019BB45170}" srcOrd="2" destOrd="0" parTransId="{C9EE4BAD-8B89-47E3-9B33-12CF28D964F2}" sibTransId="{EC28BCC3-394F-4F24-A2D5-AFE1B76B3136}"/>
    <dgm:cxn modelId="{B3E4B82C-2C49-4BD8-A391-01EC94573ECE}" type="presOf" srcId="{20904CF5-8316-4E10-A3E9-3EE2427B5521}" destId="{5ADC1B95-406E-4351-91BF-265C51A181FE}" srcOrd="0" destOrd="0" presId="urn:microsoft.com/office/officeart/2005/8/layout/cycle4"/>
    <dgm:cxn modelId="{B675BB61-8410-4559-9BEB-B0A7B3B1F6E0}" type="presOf" srcId="{C370011B-A3D5-44B8-A6E6-2342AF1BEF6A}" destId="{1B70E041-A7E3-4868-A9B0-53F535286349}" srcOrd="0" destOrd="0" presId="urn:microsoft.com/office/officeart/2005/8/layout/cycle4"/>
    <dgm:cxn modelId="{F64CC962-4622-48CA-AA93-87A1CF1692FB}" type="presOf" srcId="{B74AA7AB-2937-48C4-8A0A-621FE062EFBF}" destId="{02859D23-F0B8-46D2-84E2-674EA4725E8B}" srcOrd="1" destOrd="0" presId="urn:microsoft.com/office/officeart/2005/8/layout/cycle4"/>
    <dgm:cxn modelId="{02135374-12AA-45B3-97C0-6FAFC0203F52}" srcId="{C370011B-A3D5-44B8-A6E6-2342AF1BEF6A}" destId="{2E96C48E-01BF-4C23-B836-4572AEDC1637}" srcOrd="1" destOrd="0" parTransId="{81FBD269-53D6-4C5A-9EE1-94449F3BCA1A}" sibTransId="{D147EC8A-1AE2-4EEE-9647-960F105C4650}"/>
    <dgm:cxn modelId="{34DB345A-2D2B-4117-AD5B-97EAD6B62CCD}" type="presOf" srcId="{2E96C48E-01BF-4C23-B836-4572AEDC1637}" destId="{BCED9A72-E87D-406C-92D3-FC589A976CC3}" srcOrd="0" destOrd="0" presId="urn:microsoft.com/office/officeart/2005/8/layout/cycle4"/>
    <dgm:cxn modelId="{05305D5A-9BF2-4D4A-987C-AC495BB17AA6}" srcId="{C370011B-A3D5-44B8-A6E6-2342AF1BEF6A}" destId="{D4B4A371-BD7C-48C7-8F1A-44ABF56CDCAB}" srcOrd="0" destOrd="0" parTransId="{088601B4-AA93-449B-9BAD-D46DD2837991}" sibTransId="{FE871ACC-CAD9-4B41-887B-543E9EB8293B}"/>
    <dgm:cxn modelId="{95FAC97F-B956-4D0A-AC6B-F87A84A46288}" srcId="{2E96C48E-01BF-4C23-B836-4572AEDC1637}" destId="{B74AA7AB-2937-48C4-8A0A-621FE062EFBF}" srcOrd="0" destOrd="0" parTransId="{8AC88259-C80E-4B01-9E6B-1C1D0BB9C3EA}" sibTransId="{2CA1F827-8CFB-431B-9A37-090395F9686E}"/>
    <dgm:cxn modelId="{FB41BA98-A0B7-46EC-9157-9C6E27CB7001}" type="presOf" srcId="{D6D7B576-C4F1-4B93-BB6D-DA09952E0C56}" destId="{0BDB8DC9-D0AC-4344-ABEB-419F42573638}" srcOrd="1" destOrd="0" presId="urn:microsoft.com/office/officeart/2005/8/layout/cycle4"/>
    <dgm:cxn modelId="{8AA7919B-0C84-4F1B-9A4F-408F6D05EABF}" type="presOf" srcId="{20904CF5-8316-4E10-A3E9-3EE2427B5521}" destId="{1DE399CE-26FE-4C73-A11D-67242E5C31FE}" srcOrd="1" destOrd="0" presId="urn:microsoft.com/office/officeart/2005/8/layout/cycle4"/>
    <dgm:cxn modelId="{B01622A3-2BC5-4D7A-AEAC-00A5062FEAB0}" type="presOf" srcId="{4D5961D1-1F69-4A6B-8E13-1368EA3508E0}" destId="{650872FB-0A00-4193-A6D1-5B6FA321FD6E}" srcOrd="0" destOrd="0" presId="urn:microsoft.com/office/officeart/2005/8/layout/cycle4"/>
    <dgm:cxn modelId="{429D54CD-E41D-46B6-840B-48CE8160AF11}" srcId="{C370011B-A3D5-44B8-A6E6-2342AF1BEF6A}" destId="{4D5961D1-1F69-4A6B-8E13-1368EA3508E0}" srcOrd="3" destOrd="0" parTransId="{9450F592-7F38-4CCC-B972-238904DCF566}" sibTransId="{AC347124-8B42-4BD3-978B-FCF036A238F3}"/>
    <dgm:cxn modelId="{78CAEDD5-49C6-4E07-B47D-D876F63829FC}" srcId="{D4B4A371-BD7C-48C7-8F1A-44ABF56CDCAB}" destId="{BAD004AB-AB3C-4828-98FB-FC0535A9D01E}" srcOrd="0" destOrd="0" parTransId="{E9D08E66-9DE5-4FA2-A9E2-17B8654309CD}" sibTransId="{44C2C61A-8816-4843-875D-02F445F285C2}"/>
    <dgm:cxn modelId="{8A1EB6E1-1866-41CE-AF68-2D100BF35C0B}" type="presOf" srcId="{14AE1C8F-E4CB-4B6C-AFA9-07019BB45170}" destId="{7F778ADB-3E4C-4539-BEFE-83707B363D5D}" srcOrd="0" destOrd="0" presId="urn:microsoft.com/office/officeart/2005/8/layout/cycle4"/>
    <dgm:cxn modelId="{F6823DF1-6C1B-4335-8DCE-5E2BCE3AF7FD}" type="presOf" srcId="{D6D7B576-C4F1-4B93-BB6D-DA09952E0C56}" destId="{043E028A-2796-4395-BFF4-6D99DD2F5D24}" srcOrd="0" destOrd="0" presId="urn:microsoft.com/office/officeart/2005/8/layout/cycle4"/>
    <dgm:cxn modelId="{8DBC85F1-0478-463C-8D8A-14F1E0D69FD4}" type="presOf" srcId="{D4B4A371-BD7C-48C7-8F1A-44ABF56CDCAB}" destId="{A2BFCDCB-4A62-4C13-8815-62FF797C8C68}" srcOrd="0" destOrd="0" presId="urn:microsoft.com/office/officeart/2005/8/layout/cycle4"/>
    <dgm:cxn modelId="{CE0EACF6-282F-4D3E-B0C7-CC33678A637D}" type="presOf" srcId="{BAD004AB-AB3C-4828-98FB-FC0535A9D01E}" destId="{5316EA20-165D-4D99-A246-F7FF5B795166}" srcOrd="0" destOrd="0" presId="urn:microsoft.com/office/officeart/2005/8/layout/cycle4"/>
    <dgm:cxn modelId="{993DE886-227A-4D0A-BD5E-405E0EEA677B}" type="presParOf" srcId="{1B70E041-A7E3-4868-A9B0-53F535286349}" destId="{B1B131FF-626B-4E0C-BF03-6629E0F010C6}" srcOrd="0" destOrd="0" presId="urn:microsoft.com/office/officeart/2005/8/layout/cycle4"/>
    <dgm:cxn modelId="{F3058F7D-C4BC-49AD-BD88-1BFB480655F7}" type="presParOf" srcId="{B1B131FF-626B-4E0C-BF03-6629E0F010C6}" destId="{4C6C4E04-5EBB-4AF7-A489-1CA5B6F50575}" srcOrd="0" destOrd="0" presId="urn:microsoft.com/office/officeart/2005/8/layout/cycle4"/>
    <dgm:cxn modelId="{2B6CA3FC-A393-4F67-8CFA-6DF2130FED08}" type="presParOf" srcId="{4C6C4E04-5EBB-4AF7-A489-1CA5B6F50575}" destId="{5316EA20-165D-4D99-A246-F7FF5B795166}" srcOrd="0" destOrd="0" presId="urn:microsoft.com/office/officeart/2005/8/layout/cycle4"/>
    <dgm:cxn modelId="{D6FDEECD-0614-4028-9D4E-EEE3C79BF2D8}" type="presParOf" srcId="{4C6C4E04-5EBB-4AF7-A489-1CA5B6F50575}" destId="{DAB34578-9E90-49A8-8DD7-BCC432D1595D}" srcOrd="1" destOrd="0" presId="urn:microsoft.com/office/officeart/2005/8/layout/cycle4"/>
    <dgm:cxn modelId="{16183683-9F90-4597-8101-F9861B39E16E}" type="presParOf" srcId="{B1B131FF-626B-4E0C-BF03-6629E0F010C6}" destId="{5C2B5A52-7015-4938-BC87-8370A48FD8CA}" srcOrd="1" destOrd="0" presId="urn:microsoft.com/office/officeart/2005/8/layout/cycle4"/>
    <dgm:cxn modelId="{61CD1AC9-F537-4C50-8098-23CC5038102A}" type="presParOf" srcId="{5C2B5A52-7015-4938-BC87-8370A48FD8CA}" destId="{17CE631D-6A9D-4F2D-B424-0A1DE00E98A1}" srcOrd="0" destOrd="0" presId="urn:microsoft.com/office/officeart/2005/8/layout/cycle4"/>
    <dgm:cxn modelId="{D8681B91-EB5A-41DA-B361-57AEA2AB3EB5}" type="presParOf" srcId="{5C2B5A52-7015-4938-BC87-8370A48FD8CA}" destId="{02859D23-F0B8-46D2-84E2-674EA4725E8B}" srcOrd="1" destOrd="0" presId="urn:microsoft.com/office/officeart/2005/8/layout/cycle4"/>
    <dgm:cxn modelId="{D947236B-364F-4416-BB24-D29FF9D67FC0}" type="presParOf" srcId="{B1B131FF-626B-4E0C-BF03-6629E0F010C6}" destId="{E7B38B9A-CDED-4554-B0A8-3AEED2B01E19}" srcOrd="2" destOrd="0" presId="urn:microsoft.com/office/officeart/2005/8/layout/cycle4"/>
    <dgm:cxn modelId="{3BC4EFCA-0BB0-49F1-8A4E-03481BF524FF}" type="presParOf" srcId="{E7B38B9A-CDED-4554-B0A8-3AEED2B01E19}" destId="{043E028A-2796-4395-BFF4-6D99DD2F5D24}" srcOrd="0" destOrd="0" presId="urn:microsoft.com/office/officeart/2005/8/layout/cycle4"/>
    <dgm:cxn modelId="{1444E37A-46B8-4C4A-9F29-AAAA9BD0BC60}" type="presParOf" srcId="{E7B38B9A-CDED-4554-B0A8-3AEED2B01E19}" destId="{0BDB8DC9-D0AC-4344-ABEB-419F42573638}" srcOrd="1" destOrd="0" presId="urn:microsoft.com/office/officeart/2005/8/layout/cycle4"/>
    <dgm:cxn modelId="{E56EAE2E-C7B0-4FEF-BB5A-D468EE1BCE45}" type="presParOf" srcId="{B1B131FF-626B-4E0C-BF03-6629E0F010C6}" destId="{3134566C-A478-4BFC-969D-E3A53C0245A2}" srcOrd="3" destOrd="0" presId="urn:microsoft.com/office/officeart/2005/8/layout/cycle4"/>
    <dgm:cxn modelId="{87F98F61-DBA3-49C3-947E-48EEE9E07D56}" type="presParOf" srcId="{3134566C-A478-4BFC-969D-E3A53C0245A2}" destId="{5ADC1B95-406E-4351-91BF-265C51A181FE}" srcOrd="0" destOrd="0" presId="urn:microsoft.com/office/officeart/2005/8/layout/cycle4"/>
    <dgm:cxn modelId="{14202EDB-107F-49D0-830E-38569E50AA17}" type="presParOf" srcId="{3134566C-A478-4BFC-969D-E3A53C0245A2}" destId="{1DE399CE-26FE-4C73-A11D-67242E5C31FE}" srcOrd="1" destOrd="0" presId="urn:microsoft.com/office/officeart/2005/8/layout/cycle4"/>
    <dgm:cxn modelId="{AAB5240A-8843-46FC-9FC2-45094E20329B}" type="presParOf" srcId="{B1B131FF-626B-4E0C-BF03-6629E0F010C6}" destId="{D897E187-09BB-46C8-83F0-B9E0DD4B4815}" srcOrd="4" destOrd="0" presId="urn:microsoft.com/office/officeart/2005/8/layout/cycle4"/>
    <dgm:cxn modelId="{15034490-50A0-424A-8759-24C3C089DA77}" type="presParOf" srcId="{1B70E041-A7E3-4868-A9B0-53F535286349}" destId="{745E9894-C3AF-4D64-ADDB-32151DF69E6E}" srcOrd="1" destOrd="0" presId="urn:microsoft.com/office/officeart/2005/8/layout/cycle4"/>
    <dgm:cxn modelId="{F19BA397-0C91-40E4-805B-623CF1ABFE70}" type="presParOf" srcId="{745E9894-C3AF-4D64-ADDB-32151DF69E6E}" destId="{A2BFCDCB-4A62-4C13-8815-62FF797C8C68}" srcOrd="0" destOrd="0" presId="urn:microsoft.com/office/officeart/2005/8/layout/cycle4"/>
    <dgm:cxn modelId="{B869C91A-676B-403D-8401-AE6E8201BF31}" type="presParOf" srcId="{745E9894-C3AF-4D64-ADDB-32151DF69E6E}" destId="{BCED9A72-E87D-406C-92D3-FC589A976CC3}" srcOrd="1" destOrd="0" presId="urn:microsoft.com/office/officeart/2005/8/layout/cycle4"/>
    <dgm:cxn modelId="{F4A516FF-7E6C-4027-B073-03CEC635298A}" type="presParOf" srcId="{745E9894-C3AF-4D64-ADDB-32151DF69E6E}" destId="{7F778ADB-3E4C-4539-BEFE-83707B363D5D}" srcOrd="2" destOrd="0" presId="urn:microsoft.com/office/officeart/2005/8/layout/cycle4"/>
    <dgm:cxn modelId="{46C1B0F0-9383-4462-BC77-D618AD26644B}" type="presParOf" srcId="{745E9894-C3AF-4D64-ADDB-32151DF69E6E}" destId="{650872FB-0A00-4193-A6D1-5B6FA321FD6E}" srcOrd="3" destOrd="0" presId="urn:microsoft.com/office/officeart/2005/8/layout/cycle4"/>
    <dgm:cxn modelId="{24EA1073-0D81-42EF-855D-EADB857B8C90}" type="presParOf" srcId="{745E9894-C3AF-4D64-ADDB-32151DF69E6E}" destId="{4DCEBCF7-29E6-415E-96C4-16C4B3AE32A2}" srcOrd="4" destOrd="0" presId="urn:microsoft.com/office/officeart/2005/8/layout/cycle4"/>
    <dgm:cxn modelId="{4B2C8BB2-3EC1-4150-8028-01703E72D0EA}" type="presParOf" srcId="{1B70E041-A7E3-4868-A9B0-53F535286349}" destId="{9DD6FE68-8890-4D63-8442-BE53118E1EE8}" srcOrd="2" destOrd="0" presId="urn:microsoft.com/office/officeart/2005/8/layout/cycle4"/>
    <dgm:cxn modelId="{DC2697E4-A352-408E-AB39-7EAD7213C77F}" type="presParOf" srcId="{1B70E041-A7E3-4868-A9B0-53F535286349}" destId="{54F72483-EF87-458C-B80D-9DE6F16F325F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165CEEB-7476-4F92-8A5A-10CCBA6C1E5C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9492E44-16A8-4893-9602-DC0249BA9C21}">
      <dgm:prSet/>
      <dgm:spPr/>
      <dgm:t>
        <a:bodyPr/>
        <a:lstStyle/>
        <a:p>
          <a:r>
            <a:rPr lang="en-US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Conforms to MIPI I3C v1.0 specifications</a:t>
          </a:r>
          <a:endParaRPr lang="en-US" dirty="0"/>
        </a:p>
      </dgm:t>
    </dgm:pt>
    <dgm:pt modelId="{411B2E1A-6EC9-43CB-A72E-1FC125F873F1}" type="parTrans" cxnId="{81184679-33D8-4EBB-A69F-870F68EAD1BD}">
      <dgm:prSet/>
      <dgm:spPr/>
      <dgm:t>
        <a:bodyPr/>
        <a:lstStyle/>
        <a:p>
          <a:endParaRPr lang="en-US"/>
        </a:p>
      </dgm:t>
    </dgm:pt>
    <dgm:pt modelId="{F7B6B87E-D9E2-437C-8322-1E619D77874E}" type="sibTrans" cxnId="{81184679-33D8-4EBB-A69F-870F68EAD1BD}">
      <dgm:prSet/>
      <dgm:spPr/>
      <dgm:t>
        <a:bodyPr/>
        <a:lstStyle/>
        <a:p>
          <a:endParaRPr lang="en-US"/>
        </a:p>
      </dgm:t>
    </dgm:pt>
    <dgm:pt modelId="{D644ACDA-BB39-4C62-B809-C48952689860}">
      <dgm:prSet/>
      <dgm:spPr/>
      <dgm:t>
        <a:bodyPr/>
        <a:lstStyle/>
        <a:p>
          <a:r>
            <a:rPr lang="en-US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MIPI Manufacturer </a:t>
          </a:r>
          <a:br>
            <a:rPr lang="pl-PL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</a:br>
          <a:r>
            <a:rPr lang="en-US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ID: 0x03B3</a:t>
          </a:r>
        </a:p>
      </dgm:t>
    </dgm:pt>
    <dgm:pt modelId="{A037BC5C-6C2A-4701-8462-2247BF801497}" type="parTrans" cxnId="{ACE67266-01AD-49C5-93A6-CE8CE6BDFA78}">
      <dgm:prSet/>
      <dgm:spPr/>
      <dgm:t>
        <a:bodyPr/>
        <a:lstStyle/>
        <a:p>
          <a:endParaRPr lang="pl-PL"/>
        </a:p>
      </dgm:t>
    </dgm:pt>
    <dgm:pt modelId="{411E5B93-DAF3-4D55-9675-0D3BBFB31D97}" type="sibTrans" cxnId="{ACE67266-01AD-49C5-93A6-CE8CE6BDFA78}">
      <dgm:prSet/>
      <dgm:spPr/>
      <dgm:t>
        <a:bodyPr/>
        <a:lstStyle/>
        <a:p>
          <a:endParaRPr lang="pl-PL"/>
        </a:p>
      </dgm:t>
    </dgm:pt>
    <dgm:pt modelId="{51A7394B-74AE-4CC0-B368-2230C7D38FA0}">
      <dgm:prSet/>
      <dgm:spPr/>
      <dgm:t>
        <a:bodyPr/>
        <a:lstStyle/>
        <a:p>
          <a:r>
            <a:rPr lang="en-US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Dynamic Addressing while supporting Static Addressing for Legacy I2C Devices</a:t>
          </a:r>
        </a:p>
      </dgm:t>
    </dgm:pt>
    <dgm:pt modelId="{D96431DC-3EEB-4D50-A6CC-B8059A1DDE67}" type="parTrans" cxnId="{5E178016-9C9D-4124-92F9-93A02C7FD48F}">
      <dgm:prSet/>
      <dgm:spPr/>
      <dgm:t>
        <a:bodyPr/>
        <a:lstStyle/>
        <a:p>
          <a:endParaRPr lang="pl-PL"/>
        </a:p>
      </dgm:t>
    </dgm:pt>
    <dgm:pt modelId="{C85E75CF-7A54-4EF0-A50E-184DA4B5C4D1}" type="sibTrans" cxnId="{5E178016-9C9D-4124-92F9-93A02C7FD48F}">
      <dgm:prSet/>
      <dgm:spPr/>
      <dgm:t>
        <a:bodyPr/>
        <a:lstStyle/>
        <a:p>
          <a:endParaRPr lang="pl-PL"/>
        </a:p>
      </dgm:t>
    </dgm:pt>
    <dgm:pt modelId="{C37C5FA9-A868-4492-8524-33B86B68E437}">
      <dgm:prSet/>
      <dgm:spPr/>
      <dgm:t>
        <a:bodyPr/>
        <a:lstStyle/>
        <a:p>
          <a:r>
            <a:rPr lang="en-US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Legacy I2C messaging</a:t>
          </a:r>
          <a:endParaRPr lang="en-US" dirty="0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gm:t>
    </dgm:pt>
    <dgm:pt modelId="{B4C45BF3-7A68-4FBE-A810-AA43ED145807}" type="parTrans" cxnId="{9350FB76-8FA4-42CC-B67C-BECB5EBB33A3}">
      <dgm:prSet/>
      <dgm:spPr/>
      <dgm:t>
        <a:bodyPr/>
        <a:lstStyle/>
        <a:p>
          <a:endParaRPr lang="pl-PL"/>
        </a:p>
      </dgm:t>
    </dgm:pt>
    <dgm:pt modelId="{C5865EC8-7489-4164-803E-E2F8480ECC73}" type="sibTrans" cxnId="{9350FB76-8FA4-42CC-B67C-BECB5EBB33A3}">
      <dgm:prSet/>
      <dgm:spPr/>
      <dgm:t>
        <a:bodyPr/>
        <a:lstStyle/>
        <a:p>
          <a:endParaRPr lang="pl-PL"/>
        </a:p>
      </dgm:t>
    </dgm:pt>
    <dgm:pt modelId="{6271777C-7B86-47AF-9DDD-BD6ADD11706A}">
      <dgm:prSet/>
      <dgm:spPr/>
      <dgm:t>
        <a:bodyPr/>
        <a:lstStyle/>
        <a:p>
          <a:r>
            <a:rPr lang="en-US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I2C-like Single Data Rate messaging (SDR)</a:t>
          </a:r>
          <a:endParaRPr lang="en-US" dirty="0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gm:t>
    </dgm:pt>
    <dgm:pt modelId="{FA0DBD09-464C-49B8-A774-FB5AC2A35E29}" type="parTrans" cxnId="{580EA80E-CCD5-4330-8254-25BA0735A840}">
      <dgm:prSet/>
      <dgm:spPr/>
      <dgm:t>
        <a:bodyPr/>
        <a:lstStyle/>
        <a:p>
          <a:endParaRPr lang="pl-PL"/>
        </a:p>
      </dgm:t>
    </dgm:pt>
    <dgm:pt modelId="{8DF3C7A8-37B5-40CE-BF9E-5D17D96FEDE0}" type="sibTrans" cxnId="{580EA80E-CCD5-4330-8254-25BA0735A840}">
      <dgm:prSet/>
      <dgm:spPr/>
      <dgm:t>
        <a:bodyPr/>
        <a:lstStyle/>
        <a:p>
          <a:endParaRPr lang="pl-PL"/>
        </a:p>
      </dgm:t>
    </dgm:pt>
    <dgm:pt modelId="{1B5F34C2-2D47-4B98-A19E-2558374E380D}">
      <dgm:prSet/>
      <dgm:spPr/>
      <dgm:t>
        <a:bodyPr/>
        <a:lstStyle/>
        <a:p>
          <a:r>
            <a:rPr lang="en-US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Master operation with FIFO:</a:t>
          </a:r>
          <a:endParaRPr lang="en-US" dirty="0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gm:t>
    </dgm:pt>
    <dgm:pt modelId="{C1D98FDF-50A0-4FFE-B56D-D7CD3B4AB5C6}" type="parTrans" cxnId="{7C535CF1-BF26-467A-AC4B-03435B3148AA}">
      <dgm:prSet/>
      <dgm:spPr/>
      <dgm:t>
        <a:bodyPr/>
        <a:lstStyle/>
        <a:p>
          <a:endParaRPr lang="pl-PL"/>
        </a:p>
      </dgm:t>
    </dgm:pt>
    <dgm:pt modelId="{97BC2F38-17CE-40A2-B954-2710573F8629}" type="sibTrans" cxnId="{7C535CF1-BF26-467A-AC4B-03435B3148AA}">
      <dgm:prSet/>
      <dgm:spPr/>
      <dgm:t>
        <a:bodyPr/>
        <a:lstStyle/>
        <a:p>
          <a:endParaRPr lang="pl-PL"/>
        </a:p>
      </dgm:t>
    </dgm:pt>
    <dgm:pt modelId="{D2D4601D-EF0B-47AA-A03B-E77FECD0B2D4}">
      <dgm:prSet/>
      <dgm:spPr/>
      <dgm:t>
        <a:bodyPr/>
        <a:lstStyle/>
        <a:p>
          <a:r>
            <a:rPr lang="en-US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Master transmitter</a:t>
          </a:r>
        </a:p>
      </dgm:t>
    </dgm:pt>
    <dgm:pt modelId="{2B3E2104-B616-4DF2-BA82-B1E8F5BD632F}" type="parTrans" cxnId="{79BD8B1D-FAC9-4D8D-A43C-20E5E0F2960B}">
      <dgm:prSet/>
      <dgm:spPr/>
      <dgm:t>
        <a:bodyPr/>
        <a:lstStyle/>
        <a:p>
          <a:endParaRPr lang="pl-PL"/>
        </a:p>
      </dgm:t>
    </dgm:pt>
    <dgm:pt modelId="{BCA932C0-D128-4C4F-86B5-F9A789892993}" type="sibTrans" cxnId="{79BD8B1D-FAC9-4D8D-A43C-20E5E0F2960B}">
      <dgm:prSet/>
      <dgm:spPr/>
      <dgm:t>
        <a:bodyPr/>
        <a:lstStyle/>
        <a:p>
          <a:endParaRPr lang="pl-PL"/>
        </a:p>
      </dgm:t>
    </dgm:pt>
    <dgm:pt modelId="{BC063DF5-2EC8-48C9-8090-3ADEC4DA6579}">
      <dgm:prSet/>
      <dgm:spPr/>
      <dgm:t>
        <a:bodyPr/>
        <a:lstStyle/>
        <a:p>
          <a:r>
            <a:rPr lang="en-US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Master receiver</a:t>
          </a:r>
        </a:p>
      </dgm:t>
    </dgm:pt>
    <dgm:pt modelId="{638B3D33-4EAA-4D9D-A483-B33684A88C96}" type="parTrans" cxnId="{486F1F75-E3E2-47FE-A548-455F3944736F}">
      <dgm:prSet/>
      <dgm:spPr/>
      <dgm:t>
        <a:bodyPr/>
        <a:lstStyle/>
        <a:p>
          <a:endParaRPr lang="pl-PL"/>
        </a:p>
      </dgm:t>
    </dgm:pt>
    <dgm:pt modelId="{34BB3EC3-F094-4010-8C50-84A9B79E0BD5}" type="sibTrans" cxnId="{486F1F75-E3E2-47FE-A548-455F3944736F}">
      <dgm:prSet/>
      <dgm:spPr/>
      <dgm:t>
        <a:bodyPr/>
        <a:lstStyle/>
        <a:p>
          <a:endParaRPr lang="pl-PL"/>
        </a:p>
      </dgm:t>
    </dgm:pt>
    <dgm:pt modelId="{159D6C30-4CBF-4A02-9072-9F10CFFCB9E2}">
      <dgm:prSet/>
      <dgm:spPr/>
      <dgm:t>
        <a:bodyPr/>
        <a:lstStyle/>
        <a:p>
          <a:r>
            <a:rPr lang="en-US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Supports flexible transmission speed modes:</a:t>
          </a:r>
        </a:p>
      </dgm:t>
    </dgm:pt>
    <dgm:pt modelId="{46C7A03C-9E4C-4E69-BCF3-40B4947C2FA5}" type="parTrans" cxnId="{253743E3-FD7D-4F57-BC7E-13F570F60F5A}">
      <dgm:prSet/>
      <dgm:spPr/>
      <dgm:t>
        <a:bodyPr/>
        <a:lstStyle/>
        <a:p>
          <a:endParaRPr lang="pl-PL"/>
        </a:p>
      </dgm:t>
    </dgm:pt>
    <dgm:pt modelId="{2E5445E7-9AC4-41CB-A66B-50893D252CE0}" type="sibTrans" cxnId="{253743E3-FD7D-4F57-BC7E-13F570F60F5A}">
      <dgm:prSet/>
      <dgm:spPr/>
      <dgm:t>
        <a:bodyPr/>
        <a:lstStyle/>
        <a:p>
          <a:endParaRPr lang="pl-PL"/>
        </a:p>
      </dgm:t>
    </dgm:pt>
    <dgm:pt modelId="{CDFFFABE-4EE0-4A04-954C-94CEB1E491A5}">
      <dgm:prSet/>
      <dgm:spPr/>
      <dgm:t>
        <a:bodyPr/>
        <a:lstStyle/>
        <a:p>
          <a:r>
            <a:rPr lang="en-US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FAST-PLUS (up to 1000 kb/s)</a:t>
          </a:r>
        </a:p>
      </dgm:t>
    </dgm:pt>
    <dgm:pt modelId="{A5FE5DFA-8920-4D39-8FBE-ABD228C93274}" type="parTrans" cxnId="{7DFA8987-64A2-421A-B657-E4C9E075E178}">
      <dgm:prSet/>
      <dgm:spPr/>
      <dgm:t>
        <a:bodyPr/>
        <a:lstStyle/>
        <a:p>
          <a:endParaRPr lang="pl-PL"/>
        </a:p>
      </dgm:t>
    </dgm:pt>
    <dgm:pt modelId="{BE82AA05-1A8B-4A89-AA3F-6B913CF89433}" type="sibTrans" cxnId="{7DFA8987-64A2-421A-B657-E4C9E075E178}">
      <dgm:prSet/>
      <dgm:spPr/>
      <dgm:t>
        <a:bodyPr/>
        <a:lstStyle/>
        <a:p>
          <a:endParaRPr lang="pl-PL"/>
        </a:p>
      </dgm:t>
    </dgm:pt>
    <dgm:pt modelId="{3AB8426E-2106-4477-96F6-330386796FF1}">
      <dgm:prSet/>
      <dgm:spPr/>
      <dgm:t>
        <a:bodyPr/>
        <a:lstStyle/>
        <a:p>
          <a:r>
            <a:rPr lang="en-US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SDR (up to 12,5 Mb/s)</a:t>
          </a:r>
          <a:endParaRPr lang="pl-PL" dirty="0"/>
        </a:p>
      </dgm:t>
    </dgm:pt>
    <dgm:pt modelId="{76C9FC24-D44F-43FE-923B-56645084E16D}" type="parTrans" cxnId="{568DABDC-F455-4CF5-B76F-671D2F0E8CA3}">
      <dgm:prSet/>
      <dgm:spPr/>
      <dgm:t>
        <a:bodyPr/>
        <a:lstStyle/>
        <a:p>
          <a:endParaRPr lang="pl-PL"/>
        </a:p>
      </dgm:t>
    </dgm:pt>
    <dgm:pt modelId="{379E2C60-0FD1-4A62-BB9D-03E64E256795}" type="sibTrans" cxnId="{568DABDC-F455-4CF5-B76F-671D2F0E8CA3}">
      <dgm:prSet/>
      <dgm:spPr/>
      <dgm:t>
        <a:bodyPr/>
        <a:lstStyle/>
        <a:p>
          <a:endParaRPr lang="pl-PL"/>
        </a:p>
      </dgm:t>
    </dgm:pt>
    <dgm:pt modelId="{265E5D07-FC38-4AF1-87AA-FC7CA7ED3A2A}" type="pres">
      <dgm:prSet presAssocID="{E165CEEB-7476-4F92-8A5A-10CCBA6C1E5C}" presName="Name0" presStyleCnt="0">
        <dgm:presLayoutVars>
          <dgm:dir/>
          <dgm:resizeHandles val="exact"/>
        </dgm:presLayoutVars>
      </dgm:prSet>
      <dgm:spPr/>
    </dgm:pt>
    <dgm:pt modelId="{A09BBD3A-0EB5-45F4-9535-F5D9174070EC}" type="pres">
      <dgm:prSet presAssocID="{E165CEEB-7476-4F92-8A5A-10CCBA6C1E5C}" presName="cycle" presStyleCnt="0"/>
      <dgm:spPr/>
    </dgm:pt>
    <dgm:pt modelId="{7B7EC42F-883A-43FD-AB45-47346E5466C5}" type="pres">
      <dgm:prSet presAssocID="{19492E44-16A8-4893-9602-DC0249BA9C21}" presName="nodeFirstNode" presStyleLbl="node1" presStyleIdx="0" presStyleCnt="7">
        <dgm:presLayoutVars>
          <dgm:bulletEnabled val="1"/>
        </dgm:presLayoutVars>
      </dgm:prSet>
      <dgm:spPr/>
    </dgm:pt>
    <dgm:pt modelId="{20D48CBD-CD98-4152-8169-587B4AF1974C}" type="pres">
      <dgm:prSet presAssocID="{F7B6B87E-D9E2-437C-8322-1E619D77874E}" presName="sibTransFirstNode" presStyleLbl="bgShp" presStyleIdx="0" presStyleCnt="1"/>
      <dgm:spPr/>
    </dgm:pt>
    <dgm:pt modelId="{27808318-4BA4-4BD0-9123-07F5D4FCFCD8}" type="pres">
      <dgm:prSet presAssocID="{D644ACDA-BB39-4C62-B809-C48952689860}" presName="nodeFollowingNodes" presStyleLbl="node1" presStyleIdx="1" presStyleCnt="7">
        <dgm:presLayoutVars>
          <dgm:bulletEnabled val="1"/>
        </dgm:presLayoutVars>
      </dgm:prSet>
      <dgm:spPr/>
    </dgm:pt>
    <dgm:pt modelId="{74E85EAE-D545-4E2D-83C3-2E436DC26544}" type="pres">
      <dgm:prSet presAssocID="{51A7394B-74AE-4CC0-B368-2230C7D38FA0}" presName="nodeFollowingNodes" presStyleLbl="node1" presStyleIdx="2" presStyleCnt="7">
        <dgm:presLayoutVars>
          <dgm:bulletEnabled val="1"/>
        </dgm:presLayoutVars>
      </dgm:prSet>
      <dgm:spPr/>
    </dgm:pt>
    <dgm:pt modelId="{5C80E269-4642-410F-B59F-33BF2D4CF013}" type="pres">
      <dgm:prSet presAssocID="{C37C5FA9-A868-4492-8524-33B86B68E437}" presName="nodeFollowingNodes" presStyleLbl="node1" presStyleIdx="3" presStyleCnt="7">
        <dgm:presLayoutVars>
          <dgm:bulletEnabled val="1"/>
        </dgm:presLayoutVars>
      </dgm:prSet>
      <dgm:spPr/>
    </dgm:pt>
    <dgm:pt modelId="{8BB9A745-3DD1-4866-B636-85A7CB32E7C9}" type="pres">
      <dgm:prSet presAssocID="{6271777C-7B86-47AF-9DDD-BD6ADD11706A}" presName="nodeFollowingNodes" presStyleLbl="node1" presStyleIdx="4" presStyleCnt="7">
        <dgm:presLayoutVars>
          <dgm:bulletEnabled val="1"/>
        </dgm:presLayoutVars>
      </dgm:prSet>
      <dgm:spPr/>
    </dgm:pt>
    <dgm:pt modelId="{AF11982E-F397-4F7C-85D9-077EA2A4E6CE}" type="pres">
      <dgm:prSet presAssocID="{1B5F34C2-2D47-4B98-A19E-2558374E380D}" presName="nodeFollowingNodes" presStyleLbl="node1" presStyleIdx="5" presStyleCnt="7">
        <dgm:presLayoutVars>
          <dgm:bulletEnabled val="1"/>
        </dgm:presLayoutVars>
      </dgm:prSet>
      <dgm:spPr/>
    </dgm:pt>
    <dgm:pt modelId="{55100D94-D9DD-436B-88FF-F00D41424E09}" type="pres">
      <dgm:prSet presAssocID="{159D6C30-4CBF-4A02-9072-9F10CFFCB9E2}" presName="nodeFollowingNodes" presStyleLbl="node1" presStyleIdx="6" presStyleCnt="7">
        <dgm:presLayoutVars>
          <dgm:bulletEnabled val="1"/>
        </dgm:presLayoutVars>
      </dgm:prSet>
      <dgm:spPr/>
    </dgm:pt>
  </dgm:ptLst>
  <dgm:cxnLst>
    <dgm:cxn modelId="{81B1420A-2362-460E-AF1C-29ACEC4C52CC}" type="presOf" srcId="{CDFFFABE-4EE0-4A04-954C-94CEB1E491A5}" destId="{55100D94-D9DD-436B-88FF-F00D41424E09}" srcOrd="0" destOrd="1" presId="urn:microsoft.com/office/officeart/2005/8/layout/cycle3"/>
    <dgm:cxn modelId="{FEFFF80B-1A4C-4BF7-B507-745C0B36039A}" type="presOf" srcId="{BC063DF5-2EC8-48C9-8090-3ADEC4DA6579}" destId="{AF11982E-F397-4F7C-85D9-077EA2A4E6CE}" srcOrd="0" destOrd="2" presId="urn:microsoft.com/office/officeart/2005/8/layout/cycle3"/>
    <dgm:cxn modelId="{580EA80E-CCD5-4330-8254-25BA0735A840}" srcId="{E165CEEB-7476-4F92-8A5A-10CCBA6C1E5C}" destId="{6271777C-7B86-47AF-9DDD-BD6ADD11706A}" srcOrd="4" destOrd="0" parTransId="{FA0DBD09-464C-49B8-A774-FB5AC2A35E29}" sibTransId="{8DF3C7A8-37B5-40CE-BF9E-5D17D96FEDE0}"/>
    <dgm:cxn modelId="{5E178016-9C9D-4124-92F9-93A02C7FD48F}" srcId="{E165CEEB-7476-4F92-8A5A-10CCBA6C1E5C}" destId="{51A7394B-74AE-4CC0-B368-2230C7D38FA0}" srcOrd="2" destOrd="0" parTransId="{D96431DC-3EEB-4D50-A6CC-B8059A1DDE67}" sibTransId="{C85E75CF-7A54-4EF0-A50E-184DA4B5C4D1}"/>
    <dgm:cxn modelId="{7CC0BC1B-341C-441F-87BF-0D5D1F3CE23F}" type="presOf" srcId="{D2D4601D-EF0B-47AA-A03B-E77FECD0B2D4}" destId="{AF11982E-F397-4F7C-85D9-077EA2A4E6CE}" srcOrd="0" destOrd="1" presId="urn:microsoft.com/office/officeart/2005/8/layout/cycle3"/>
    <dgm:cxn modelId="{79BD8B1D-FAC9-4D8D-A43C-20E5E0F2960B}" srcId="{1B5F34C2-2D47-4B98-A19E-2558374E380D}" destId="{D2D4601D-EF0B-47AA-A03B-E77FECD0B2D4}" srcOrd="0" destOrd="0" parTransId="{2B3E2104-B616-4DF2-BA82-B1E8F5BD632F}" sibTransId="{BCA932C0-D128-4C4F-86B5-F9A789892993}"/>
    <dgm:cxn modelId="{6EABD525-3DAD-4CA8-A6F0-AEC8850EA702}" type="presOf" srcId="{159D6C30-4CBF-4A02-9072-9F10CFFCB9E2}" destId="{55100D94-D9DD-436B-88FF-F00D41424E09}" srcOrd="0" destOrd="0" presId="urn:microsoft.com/office/officeart/2005/8/layout/cycle3"/>
    <dgm:cxn modelId="{2F3CFE3F-0186-48FE-9393-EF38B89A5039}" type="presOf" srcId="{19492E44-16A8-4893-9602-DC0249BA9C21}" destId="{7B7EC42F-883A-43FD-AB45-47346E5466C5}" srcOrd="0" destOrd="0" presId="urn:microsoft.com/office/officeart/2005/8/layout/cycle3"/>
    <dgm:cxn modelId="{ACE67266-01AD-49C5-93A6-CE8CE6BDFA78}" srcId="{E165CEEB-7476-4F92-8A5A-10CCBA6C1E5C}" destId="{D644ACDA-BB39-4C62-B809-C48952689860}" srcOrd="1" destOrd="0" parTransId="{A037BC5C-6C2A-4701-8462-2247BF801497}" sibTransId="{411E5B93-DAF3-4D55-9675-0D3BBFB31D97}"/>
    <dgm:cxn modelId="{15A6FB66-B8A1-4FE9-9E23-B502C99AC5E9}" type="presOf" srcId="{51A7394B-74AE-4CC0-B368-2230C7D38FA0}" destId="{74E85EAE-D545-4E2D-83C3-2E436DC26544}" srcOrd="0" destOrd="0" presId="urn:microsoft.com/office/officeart/2005/8/layout/cycle3"/>
    <dgm:cxn modelId="{E8EC3F48-ABDA-4E04-89A1-EB76D44CB21A}" type="presOf" srcId="{F7B6B87E-D9E2-437C-8322-1E619D77874E}" destId="{20D48CBD-CD98-4152-8169-587B4AF1974C}" srcOrd="0" destOrd="0" presId="urn:microsoft.com/office/officeart/2005/8/layout/cycle3"/>
    <dgm:cxn modelId="{844D014C-1182-411E-A1A9-9FBE94BCEC5C}" type="presOf" srcId="{D644ACDA-BB39-4C62-B809-C48952689860}" destId="{27808318-4BA4-4BD0-9123-07F5D4FCFCD8}" srcOrd="0" destOrd="0" presId="urn:microsoft.com/office/officeart/2005/8/layout/cycle3"/>
    <dgm:cxn modelId="{486F1F75-E3E2-47FE-A548-455F3944736F}" srcId="{1B5F34C2-2D47-4B98-A19E-2558374E380D}" destId="{BC063DF5-2EC8-48C9-8090-3ADEC4DA6579}" srcOrd="1" destOrd="0" parTransId="{638B3D33-4EAA-4D9D-A483-B33684A88C96}" sibTransId="{34BB3EC3-F094-4010-8C50-84A9B79E0BD5}"/>
    <dgm:cxn modelId="{07FC4776-EF37-46B4-92AE-7309F662618D}" type="presOf" srcId="{6271777C-7B86-47AF-9DDD-BD6ADD11706A}" destId="{8BB9A745-3DD1-4866-B636-85A7CB32E7C9}" srcOrd="0" destOrd="0" presId="urn:microsoft.com/office/officeart/2005/8/layout/cycle3"/>
    <dgm:cxn modelId="{9350FB76-8FA4-42CC-B67C-BECB5EBB33A3}" srcId="{E165CEEB-7476-4F92-8A5A-10CCBA6C1E5C}" destId="{C37C5FA9-A868-4492-8524-33B86B68E437}" srcOrd="3" destOrd="0" parTransId="{B4C45BF3-7A68-4FBE-A810-AA43ED145807}" sibTransId="{C5865EC8-7489-4164-803E-E2F8480ECC73}"/>
    <dgm:cxn modelId="{81184679-33D8-4EBB-A69F-870F68EAD1BD}" srcId="{E165CEEB-7476-4F92-8A5A-10CCBA6C1E5C}" destId="{19492E44-16A8-4893-9602-DC0249BA9C21}" srcOrd="0" destOrd="0" parTransId="{411B2E1A-6EC9-43CB-A72E-1FC125F873F1}" sibTransId="{F7B6B87E-D9E2-437C-8322-1E619D77874E}"/>
    <dgm:cxn modelId="{7DFA8987-64A2-421A-B657-E4C9E075E178}" srcId="{159D6C30-4CBF-4A02-9072-9F10CFFCB9E2}" destId="{CDFFFABE-4EE0-4A04-954C-94CEB1E491A5}" srcOrd="0" destOrd="0" parTransId="{A5FE5DFA-8920-4D39-8FBE-ABD228C93274}" sibTransId="{BE82AA05-1A8B-4A89-AA3F-6B913CF89433}"/>
    <dgm:cxn modelId="{00497EB5-DDC2-4064-9344-706377C7E01B}" type="presOf" srcId="{C37C5FA9-A868-4492-8524-33B86B68E437}" destId="{5C80E269-4642-410F-B59F-33BF2D4CF013}" srcOrd="0" destOrd="0" presId="urn:microsoft.com/office/officeart/2005/8/layout/cycle3"/>
    <dgm:cxn modelId="{568DABDC-F455-4CF5-B76F-671D2F0E8CA3}" srcId="{159D6C30-4CBF-4A02-9072-9F10CFFCB9E2}" destId="{3AB8426E-2106-4477-96F6-330386796FF1}" srcOrd="1" destOrd="0" parTransId="{76C9FC24-D44F-43FE-923B-56645084E16D}" sibTransId="{379E2C60-0FD1-4A62-BB9D-03E64E256795}"/>
    <dgm:cxn modelId="{8B5B3EE3-A17C-4D05-923C-ECCCF619853B}" type="presOf" srcId="{1B5F34C2-2D47-4B98-A19E-2558374E380D}" destId="{AF11982E-F397-4F7C-85D9-077EA2A4E6CE}" srcOrd="0" destOrd="0" presId="urn:microsoft.com/office/officeart/2005/8/layout/cycle3"/>
    <dgm:cxn modelId="{253743E3-FD7D-4F57-BC7E-13F570F60F5A}" srcId="{E165CEEB-7476-4F92-8A5A-10CCBA6C1E5C}" destId="{159D6C30-4CBF-4A02-9072-9F10CFFCB9E2}" srcOrd="6" destOrd="0" parTransId="{46C7A03C-9E4C-4E69-BCF3-40B4947C2FA5}" sibTransId="{2E5445E7-9AC4-41CB-A66B-50893D252CE0}"/>
    <dgm:cxn modelId="{7C535CF1-BF26-467A-AC4B-03435B3148AA}" srcId="{E165CEEB-7476-4F92-8A5A-10CCBA6C1E5C}" destId="{1B5F34C2-2D47-4B98-A19E-2558374E380D}" srcOrd="5" destOrd="0" parTransId="{C1D98FDF-50A0-4FFE-B56D-D7CD3B4AB5C6}" sibTransId="{97BC2F38-17CE-40A2-B954-2710573F8629}"/>
    <dgm:cxn modelId="{960DD6F3-1D2E-4539-BF94-D66033793290}" type="presOf" srcId="{E165CEEB-7476-4F92-8A5A-10CCBA6C1E5C}" destId="{265E5D07-FC38-4AF1-87AA-FC7CA7ED3A2A}" srcOrd="0" destOrd="0" presId="urn:microsoft.com/office/officeart/2005/8/layout/cycle3"/>
    <dgm:cxn modelId="{519FD4F8-8EB7-425E-91DD-A7373AD759A3}" type="presOf" srcId="{3AB8426E-2106-4477-96F6-330386796FF1}" destId="{55100D94-D9DD-436B-88FF-F00D41424E09}" srcOrd="0" destOrd="2" presId="urn:microsoft.com/office/officeart/2005/8/layout/cycle3"/>
    <dgm:cxn modelId="{A505F39F-FA06-42E0-8674-F633CFA2332D}" type="presParOf" srcId="{265E5D07-FC38-4AF1-87AA-FC7CA7ED3A2A}" destId="{A09BBD3A-0EB5-45F4-9535-F5D9174070EC}" srcOrd="0" destOrd="0" presId="urn:microsoft.com/office/officeart/2005/8/layout/cycle3"/>
    <dgm:cxn modelId="{664F2DDD-0909-4C87-8017-D55A78018E2D}" type="presParOf" srcId="{A09BBD3A-0EB5-45F4-9535-F5D9174070EC}" destId="{7B7EC42F-883A-43FD-AB45-47346E5466C5}" srcOrd="0" destOrd="0" presId="urn:microsoft.com/office/officeart/2005/8/layout/cycle3"/>
    <dgm:cxn modelId="{C136BA05-D4D0-4D04-8317-08D45C9A61A5}" type="presParOf" srcId="{A09BBD3A-0EB5-45F4-9535-F5D9174070EC}" destId="{20D48CBD-CD98-4152-8169-587B4AF1974C}" srcOrd="1" destOrd="0" presId="urn:microsoft.com/office/officeart/2005/8/layout/cycle3"/>
    <dgm:cxn modelId="{BF8F9419-A605-4061-A113-FF805B43D856}" type="presParOf" srcId="{A09BBD3A-0EB5-45F4-9535-F5D9174070EC}" destId="{27808318-4BA4-4BD0-9123-07F5D4FCFCD8}" srcOrd="2" destOrd="0" presId="urn:microsoft.com/office/officeart/2005/8/layout/cycle3"/>
    <dgm:cxn modelId="{89D949AB-DEEE-4A35-9073-2F082921CB90}" type="presParOf" srcId="{A09BBD3A-0EB5-45F4-9535-F5D9174070EC}" destId="{74E85EAE-D545-4E2D-83C3-2E436DC26544}" srcOrd="3" destOrd="0" presId="urn:microsoft.com/office/officeart/2005/8/layout/cycle3"/>
    <dgm:cxn modelId="{27F7FE92-1394-4040-96D1-6CD46BBF3FCA}" type="presParOf" srcId="{A09BBD3A-0EB5-45F4-9535-F5D9174070EC}" destId="{5C80E269-4642-410F-B59F-33BF2D4CF013}" srcOrd="4" destOrd="0" presId="urn:microsoft.com/office/officeart/2005/8/layout/cycle3"/>
    <dgm:cxn modelId="{60D67DDA-3638-4004-A346-8C77C87F6107}" type="presParOf" srcId="{A09BBD3A-0EB5-45F4-9535-F5D9174070EC}" destId="{8BB9A745-3DD1-4866-B636-85A7CB32E7C9}" srcOrd="5" destOrd="0" presId="urn:microsoft.com/office/officeart/2005/8/layout/cycle3"/>
    <dgm:cxn modelId="{A1D74688-BB43-42BA-A59E-3146349FAB94}" type="presParOf" srcId="{A09BBD3A-0EB5-45F4-9535-F5D9174070EC}" destId="{AF11982E-F397-4F7C-85D9-077EA2A4E6CE}" srcOrd="6" destOrd="0" presId="urn:microsoft.com/office/officeart/2005/8/layout/cycle3"/>
    <dgm:cxn modelId="{516093CC-CD95-4A12-B05C-DD841E61C99C}" type="presParOf" srcId="{A09BBD3A-0EB5-45F4-9535-F5D9174070EC}" destId="{55100D94-D9DD-436B-88FF-F00D41424E09}" srcOrd="7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165CEEB-7476-4F92-8A5A-10CCBA6C1E5C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9492E44-16A8-4893-9602-DC0249BA9C21}">
      <dgm:prSet/>
      <dgm:spPr/>
      <dgm:t>
        <a:bodyPr/>
        <a:lstStyle/>
        <a:p>
          <a:r>
            <a:rPr lang="en-US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Embedded microprocessor boards</a:t>
          </a:r>
          <a:r>
            <a:rPr lang="pl-PL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,</a:t>
          </a:r>
          <a:r>
            <a:rPr lang="en-US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 </a:t>
          </a:r>
          <a:endParaRPr lang="en-US" dirty="0"/>
        </a:p>
      </dgm:t>
    </dgm:pt>
    <dgm:pt modelId="{411B2E1A-6EC9-43CB-A72E-1FC125F873F1}" type="parTrans" cxnId="{81184679-33D8-4EBB-A69F-870F68EAD1BD}">
      <dgm:prSet/>
      <dgm:spPr/>
      <dgm:t>
        <a:bodyPr/>
        <a:lstStyle/>
        <a:p>
          <a:endParaRPr lang="en-US"/>
        </a:p>
      </dgm:t>
    </dgm:pt>
    <dgm:pt modelId="{F7B6B87E-D9E2-437C-8322-1E619D77874E}" type="sibTrans" cxnId="{81184679-33D8-4EBB-A69F-870F68EAD1BD}">
      <dgm:prSet/>
      <dgm:spPr/>
      <dgm:t>
        <a:bodyPr/>
        <a:lstStyle/>
        <a:p>
          <a:endParaRPr lang="en-US"/>
        </a:p>
      </dgm:t>
    </dgm:pt>
    <dgm:pt modelId="{DBA5085D-0679-4E12-AE41-27953F55A11C}">
      <dgm:prSet/>
      <dgm:spPr/>
      <dgm:t>
        <a:bodyPr/>
        <a:lstStyle/>
        <a:p>
          <a:r>
            <a:rPr lang="en-US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Consumer and professional audio/video</a:t>
          </a:r>
          <a:r>
            <a:rPr lang="pl-PL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,</a:t>
          </a:r>
          <a:endParaRPr lang="en-US" dirty="0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gm:t>
    </dgm:pt>
    <dgm:pt modelId="{12E31376-EDBF-417F-A229-C1CC57847FAB}" type="parTrans" cxnId="{12A6276A-422A-44B2-92C3-D187CF364B54}">
      <dgm:prSet/>
      <dgm:spPr/>
      <dgm:t>
        <a:bodyPr/>
        <a:lstStyle/>
        <a:p>
          <a:endParaRPr lang="pl-PL"/>
        </a:p>
      </dgm:t>
    </dgm:pt>
    <dgm:pt modelId="{B1D3BC6A-D3F8-4AB6-BD71-9A2A3371B62F}" type="sibTrans" cxnId="{12A6276A-422A-44B2-92C3-D187CF364B54}">
      <dgm:prSet/>
      <dgm:spPr/>
      <dgm:t>
        <a:bodyPr/>
        <a:lstStyle/>
        <a:p>
          <a:endParaRPr lang="pl-PL"/>
        </a:p>
      </dgm:t>
    </dgm:pt>
    <dgm:pt modelId="{C013B01D-9C2B-4070-8B2A-250A5331796E}">
      <dgm:prSet/>
      <dgm:spPr/>
      <dgm:t>
        <a:bodyPr/>
        <a:lstStyle/>
        <a:p>
          <a:r>
            <a:rPr lang="en-US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Home and automotive radio</a:t>
          </a:r>
          <a:r>
            <a:rPr lang="pl-PL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,</a:t>
          </a:r>
          <a:endParaRPr lang="en-US" dirty="0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gm:t>
    </dgm:pt>
    <dgm:pt modelId="{6A9E9397-078E-4981-98C8-B25F7C14438C}" type="parTrans" cxnId="{26B21382-7DDD-443F-87AB-26B361F8C54C}">
      <dgm:prSet/>
      <dgm:spPr/>
      <dgm:t>
        <a:bodyPr/>
        <a:lstStyle/>
        <a:p>
          <a:endParaRPr lang="pl-PL"/>
        </a:p>
      </dgm:t>
    </dgm:pt>
    <dgm:pt modelId="{DE602916-B21B-4C74-A13A-D42789D185B7}" type="sibTrans" cxnId="{26B21382-7DDD-443F-87AB-26B361F8C54C}">
      <dgm:prSet/>
      <dgm:spPr/>
      <dgm:t>
        <a:bodyPr/>
        <a:lstStyle/>
        <a:p>
          <a:endParaRPr lang="pl-PL"/>
        </a:p>
      </dgm:t>
    </dgm:pt>
    <dgm:pt modelId="{B54ACE02-5801-483A-9956-A7AC2D1C374C}">
      <dgm:prSet/>
      <dgm:spPr/>
      <dgm:t>
        <a:bodyPr/>
        <a:lstStyle/>
        <a:p>
          <a:r>
            <a:rPr lang="en-US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Low-power applications</a:t>
          </a:r>
          <a:r>
            <a:rPr lang="pl-PL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,</a:t>
          </a:r>
          <a:r>
            <a:rPr lang="en-US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 </a:t>
          </a:r>
          <a:endParaRPr lang="en-US" dirty="0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gm:t>
    </dgm:pt>
    <dgm:pt modelId="{4D21C79F-C16E-4800-A96A-5E63BF4588B6}" type="parTrans" cxnId="{3C684132-E82C-4B19-816F-216CE1615F5E}">
      <dgm:prSet/>
      <dgm:spPr/>
      <dgm:t>
        <a:bodyPr/>
        <a:lstStyle/>
        <a:p>
          <a:endParaRPr lang="pl-PL"/>
        </a:p>
      </dgm:t>
    </dgm:pt>
    <dgm:pt modelId="{2DE3BA4C-A6E6-48E4-B87A-9820C3A90CBC}" type="sibTrans" cxnId="{3C684132-E82C-4B19-816F-216CE1615F5E}">
      <dgm:prSet/>
      <dgm:spPr/>
      <dgm:t>
        <a:bodyPr/>
        <a:lstStyle/>
        <a:p>
          <a:endParaRPr lang="pl-PL"/>
        </a:p>
      </dgm:t>
    </dgm:pt>
    <dgm:pt modelId="{F47163F5-395D-4F3C-9DFE-FBC76A3ABE6A}">
      <dgm:prSet/>
      <dgm:spPr/>
      <dgm:t>
        <a:bodyPr/>
        <a:lstStyle/>
        <a:p>
          <a:r>
            <a:rPr lang="en-US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Communication systems</a:t>
          </a:r>
          <a:r>
            <a:rPr lang="pl-PL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,</a:t>
          </a:r>
          <a:r>
            <a:rPr lang="en-US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 </a:t>
          </a:r>
          <a:endParaRPr lang="en-US" dirty="0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gm:t>
    </dgm:pt>
    <dgm:pt modelId="{23DA4250-82DC-4485-9840-70A8086555D7}" type="parTrans" cxnId="{83424203-577B-4E15-94BF-6BF9A630238D}">
      <dgm:prSet/>
      <dgm:spPr/>
      <dgm:t>
        <a:bodyPr/>
        <a:lstStyle/>
        <a:p>
          <a:endParaRPr lang="pl-PL"/>
        </a:p>
      </dgm:t>
    </dgm:pt>
    <dgm:pt modelId="{38842BED-793F-4EC6-A879-ABC059192613}" type="sibTrans" cxnId="{83424203-577B-4E15-94BF-6BF9A630238D}">
      <dgm:prSet/>
      <dgm:spPr/>
      <dgm:t>
        <a:bodyPr/>
        <a:lstStyle/>
        <a:p>
          <a:endParaRPr lang="pl-PL"/>
        </a:p>
      </dgm:t>
    </dgm:pt>
    <dgm:pt modelId="{0EB8C3CD-2101-4C40-BDF6-8B8863B7BAA8}">
      <dgm:prSet/>
      <dgm:spPr/>
      <dgm:t>
        <a:bodyPr/>
        <a:lstStyle/>
        <a:p>
          <a:r>
            <a:rPr lang="en-US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Cost-effective reliable </a:t>
          </a:r>
          <a:br>
            <a:rPr lang="pl-PL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</a:br>
          <a:r>
            <a:rPr lang="en-US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automotive systems</a:t>
          </a:r>
          <a:r>
            <a:rPr lang="pl-PL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.</a:t>
          </a:r>
          <a:r>
            <a:rPr lang="en-US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 </a:t>
          </a:r>
          <a:endParaRPr lang="en-US" dirty="0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gm:t>
    </dgm:pt>
    <dgm:pt modelId="{BA037C64-8458-40E1-AD36-230ADCE16780}" type="parTrans" cxnId="{7BB3C490-F8FE-468A-A307-852A3DCEA45A}">
      <dgm:prSet/>
      <dgm:spPr/>
      <dgm:t>
        <a:bodyPr/>
        <a:lstStyle/>
        <a:p>
          <a:endParaRPr lang="pl-PL"/>
        </a:p>
      </dgm:t>
    </dgm:pt>
    <dgm:pt modelId="{D2A4C6BF-DF6D-4E09-8948-AE24F4216C28}" type="sibTrans" cxnId="{7BB3C490-F8FE-468A-A307-852A3DCEA45A}">
      <dgm:prSet/>
      <dgm:spPr/>
      <dgm:t>
        <a:bodyPr/>
        <a:lstStyle/>
        <a:p>
          <a:endParaRPr lang="pl-PL"/>
        </a:p>
      </dgm:t>
    </dgm:pt>
    <dgm:pt modelId="{265E5D07-FC38-4AF1-87AA-FC7CA7ED3A2A}" type="pres">
      <dgm:prSet presAssocID="{E165CEEB-7476-4F92-8A5A-10CCBA6C1E5C}" presName="Name0" presStyleCnt="0">
        <dgm:presLayoutVars>
          <dgm:dir/>
          <dgm:resizeHandles val="exact"/>
        </dgm:presLayoutVars>
      </dgm:prSet>
      <dgm:spPr/>
    </dgm:pt>
    <dgm:pt modelId="{C0D4B77C-D65A-4C3C-B2F6-74BBB3D376C5}" type="pres">
      <dgm:prSet presAssocID="{E165CEEB-7476-4F92-8A5A-10CCBA6C1E5C}" presName="cycle" presStyleCnt="0"/>
      <dgm:spPr/>
    </dgm:pt>
    <dgm:pt modelId="{563F7FA2-F458-4ECD-85AA-7BBDAA0BC237}" type="pres">
      <dgm:prSet presAssocID="{19492E44-16A8-4893-9602-DC0249BA9C21}" presName="nodeFirstNode" presStyleLbl="node1" presStyleIdx="0" presStyleCnt="6">
        <dgm:presLayoutVars>
          <dgm:bulletEnabled val="1"/>
        </dgm:presLayoutVars>
      </dgm:prSet>
      <dgm:spPr/>
    </dgm:pt>
    <dgm:pt modelId="{A14ABFD5-D37A-4E74-B9C6-F19F78FA0F0C}" type="pres">
      <dgm:prSet presAssocID="{F7B6B87E-D9E2-437C-8322-1E619D77874E}" presName="sibTransFirstNode" presStyleLbl="bgShp" presStyleIdx="0" presStyleCnt="1"/>
      <dgm:spPr/>
    </dgm:pt>
    <dgm:pt modelId="{D3FFB016-31FE-4B95-AA66-881C288D99D3}" type="pres">
      <dgm:prSet presAssocID="{DBA5085D-0679-4E12-AE41-27953F55A11C}" presName="nodeFollowingNodes" presStyleLbl="node1" presStyleIdx="1" presStyleCnt="6">
        <dgm:presLayoutVars>
          <dgm:bulletEnabled val="1"/>
        </dgm:presLayoutVars>
      </dgm:prSet>
      <dgm:spPr/>
    </dgm:pt>
    <dgm:pt modelId="{99C0A164-810E-4157-9D48-7CEDA61C0B43}" type="pres">
      <dgm:prSet presAssocID="{C013B01D-9C2B-4070-8B2A-250A5331796E}" presName="nodeFollowingNodes" presStyleLbl="node1" presStyleIdx="2" presStyleCnt="6">
        <dgm:presLayoutVars>
          <dgm:bulletEnabled val="1"/>
        </dgm:presLayoutVars>
      </dgm:prSet>
      <dgm:spPr/>
    </dgm:pt>
    <dgm:pt modelId="{BEA48184-DDDC-4DF4-9A76-48B468380261}" type="pres">
      <dgm:prSet presAssocID="{B54ACE02-5801-483A-9956-A7AC2D1C374C}" presName="nodeFollowingNodes" presStyleLbl="node1" presStyleIdx="3" presStyleCnt="6">
        <dgm:presLayoutVars>
          <dgm:bulletEnabled val="1"/>
        </dgm:presLayoutVars>
      </dgm:prSet>
      <dgm:spPr/>
    </dgm:pt>
    <dgm:pt modelId="{5DC7EC75-A7A5-4B65-A85E-C6B9389DA810}" type="pres">
      <dgm:prSet presAssocID="{F47163F5-395D-4F3C-9DFE-FBC76A3ABE6A}" presName="nodeFollowingNodes" presStyleLbl="node1" presStyleIdx="4" presStyleCnt="6">
        <dgm:presLayoutVars>
          <dgm:bulletEnabled val="1"/>
        </dgm:presLayoutVars>
      </dgm:prSet>
      <dgm:spPr/>
    </dgm:pt>
    <dgm:pt modelId="{FE0568B7-044D-4DE9-A79C-BD34AEF2D42D}" type="pres">
      <dgm:prSet presAssocID="{0EB8C3CD-2101-4C40-BDF6-8B8863B7BAA8}" presName="nodeFollowingNodes" presStyleLbl="node1" presStyleIdx="5" presStyleCnt="6">
        <dgm:presLayoutVars>
          <dgm:bulletEnabled val="1"/>
        </dgm:presLayoutVars>
      </dgm:prSet>
      <dgm:spPr/>
    </dgm:pt>
  </dgm:ptLst>
  <dgm:cxnLst>
    <dgm:cxn modelId="{F1F81A00-2AC9-42B0-A5C0-5781CA3ABE48}" type="presOf" srcId="{0EB8C3CD-2101-4C40-BDF6-8B8863B7BAA8}" destId="{FE0568B7-044D-4DE9-A79C-BD34AEF2D42D}" srcOrd="0" destOrd="0" presId="urn:microsoft.com/office/officeart/2005/8/layout/cycle3"/>
    <dgm:cxn modelId="{83424203-577B-4E15-94BF-6BF9A630238D}" srcId="{E165CEEB-7476-4F92-8A5A-10CCBA6C1E5C}" destId="{F47163F5-395D-4F3C-9DFE-FBC76A3ABE6A}" srcOrd="4" destOrd="0" parTransId="{23DA4250-82DC-4485-9840-70A8086555D7}" sibTransId="{38842BED-793F-4EC6-A879-ABC059192613}"/>
    <dgm:cxn modelId="{71CD112B-1A08-4C51-A0C2-88253F976DC9}" type="presOf" srcId="{C013B01D-9C2B-4070-8B2A-250A5331796E}" destId="{99C0A164-810E-4157-9D48-7CEDA61C0B43}" srcOrd="0" destOrd="0" presId="urn:microsoft.com/office/officeart/2005/8/layout/cycle3"/>
    <dgm:cxn modelId="{3C684132-E82C-4B19-816F-216CE1615F5E}" srcId="{E165CEEB-7476-4F92-8A5A-10CCBA6C1E5C}" destId="{B54ACE02-5801-483A-9956-A7AC2D1C374C}" srcOrd="3" destOrd="0" parTransId="{4D21C79F-C16E-4800-A96A-5E63BF4588B6}" sibTransId="{2DE3BA4C-A6E6-48E4-B87A-9820C3A90CBC}"/>
    <dgm:cxn modelId="{12A6276A-422A-44B2-92C3-D187CF364B54}" srcId="{E165CEEB-7476-4F92-8A5A-10CCBA6C1E5C}" destId="{DBA5085D-0679-4E12-AE41-27953F55A11C}" srcOrd="1" destOrd="0" parTransId="{12E31376-EDBF-417F-A229-C1CC57847FAB}" sibTransId="{B1D3BC6A-D3F8-4AB6-BD71-9A2A3371B62F}"/>
    <dgm:cxn modelId="{83E98A55-07EA-4FE5-8EB7-BC43BCEEEB4A}" type="presOf" srcId="{F7B6B87E-D9E2-437C-8322-1E619D77874E}" destId="{A14ABFD5-D37A-4E74-B9C6-F19F78FA0F0C}" srcOrd="0" destOrd="0" presId="urn:microsoft.com/office/officeart/2005/8/layout/cycle3"/>
    <dgm:cxn modelId="{81184679-33D8-4EBB-A69F-870F68EAD1BD}" srcId="{E165CEEB-7476-4F92-8A5A-10CCBA6C1E5C}" destId="{19492E44-16A8-4893-9602-DC0249BA9C21}" srcOrd="0" destOrd="0" parTransId="{411B2E1A-6EC9-43CB-A72E-1FC125F873F1}" sibTransId="{F7B6B87E-D9E2-437C-8322-1E619D77874E}"/>
    <dgm:cxn modelId="{743B667F-E72E-4144-AAA9-A624CCA4E7E0}" type="presOf" srcId="{DBA5085D-0679-4E12-AE41-27953F55A11C}" destId="{D3FFB016-31FE-4B95-AA66-881C288D99D3}" srcOrd="0" destOrd="0" presId="urn:microsoft.com/office/officeart/2005/8/layout/cycle3"/>
    <dgm:cxn modelId="{DD069681-3E25-4F55-82EB-8D7034F6772C}" type="presOf" srcId="{B54ACE02-5801-483A-9956-A7AC2D1C374C}" destId="{BEA48184-DDDC-4DF4-9A76-48B468380261}" srcOrd="0" destOrd="0" presId="urn:microsoft.com/office/officeart/2005/8/layout/cycle3"/>
    <dgm:cxn modelId="{26B21382-7DDD-443F-87AB-26B361F8C54C}" srcId="{E165CEEB-7476-4F92-8A5A-10CCBA6C1E5C}" destId="{C013B01D-9C2B-4070-8B2A-250A5331796E}" srcOrd="2" destOrd="0" parTransId="{6A9E9397-078E-4981-98C8-B25F7C14438C}" sibTransId="{DE602916-B21B-4C74-A13A-D42789D185B7}"/>
    <dgm:cxn modelId="{7BB3C490-F8FE-468A-A307-852A3DCEA45A}" srcId="{E165CEEB-7476-4F92-8A5A-10CCBA6C1E5C}" destId="{0EB8C3CD-2101-4C40-BDF6-8B8863B7BAA8}" srcOrd="5" destOrd="0" parTransId="{BA037C64-8458-40E1-AD36-230ADCE16780}" sibTransId="{D2A4C6BF-DF6D-4E09-8948-AE24F4216C28}"/>
    <dgm:cxn modelId="{FF05DE96-1C56-41BA-A838-20209874B949}" type="presOf" srcId="{F47163F5-395D-4F3C-9DFE-FBC76A3ABE6A}" destId="{5DC7EC75-A7A5-4B65-A85E-C6B9389DA810}" srcOrd="0" destOrd="0" presId="urn:microsoft.com/office/officeart/2005/8/layout/cycle3"/>
    <dgm:cxn modelId="{F0A086C1-17FF-4FD8-A986-B28E426F6C2C}" type="presOf" srcId="{19492E44-16A8-4893-9602-DC0249BA9C21}" destId="{563F7FA2-F458-4ECD-85AA-7BBDAA0BC237}" srcOrd="0" destOrd="0" presId="urn:microsoft.com/office/officeart/2005/8/layout/cycle3"/>
    <dgm:cxn modelId="{960DD6F3-1D2E-4539-BF94-D66033793290}" type="presOf" srcId="{E165CEEB-7476-4F92-8A5A-10CCBA6C1E5C}" destId="{265E5D07-FC38-4AF1-87AA-FC7CA7ED3A2A}" srcOrd="0" destOrd="0" presId="urn:microsoft.com/office/officeart/2005/8/layout/cycle3"/>
    <dgm:cxn modelId="{8F59A378-86FD-4075-BD32-8558CF93BD14}" type="presParOf" srcId="{265E5D07-FC38-4AF1-87AA-FC7CA7ED3A2A}" destId="{C0D4B77C-D65A-4C3C-B2F6-74BBB3D376C5}" srcOrd="0" destOrd="0" presId="urn:microsoft.com/office/officeart/2005/8/layout/cycle3"/>
    <dgm:cxn modelId="{0256AEF3-52D2-4D2E-A69E-5A39B7B3F5C1}" type="presParOf" srcId="{C0D4B77C-D65A-4C3C-B2F6-74BBB3D376C5}" destId="{563F7FA2-F458-4ECD-85AA-7BBDAA0BC237}" srcOrd="0" destOrd="0" presId="urn:microsoft.com/office/officeart/2005/8/layout/cycle3"/>
    <dgm:cxn modelId="{FEFE1C5E-689A-44EB-B907-E68FD0F8E8DD}" type="presParOf" srcId="{C0D4B77C-D65A-4C3C-B2F6-74BBB3D376C5}" destId="{A14ABFD5-D37A-4E74-B9C6-F19F78FA0F0C}" srcOrd="1" destOrd="0" presId="urn:microsoft.com/office/officeart/2005/8/layout/cycle3"/>
    <dgm:cxn modelId="{4560912F-656B-4DDE-8574-76A1642AD444}" type="presParOf" srcId="{C0D4B77C-D65A-4C3C-B2F6-74BBB3D376C5}" destId="{D3FFB016-31FE-4B95-AA66-881C288D99D3}" srcOrd="2" destOrd="0" presId="urn:microsoft.com/office/officeart/2005/8/layout/cycle3"/>
    <dgm:cxn modelId="{593E7EB1-A9F6-4AAC-88E1-E976B628008E}" type="presParOf" srcId="{C0D4B77C-D65A-4C3C-B2F6-74BBB3D376C5}" destId="{99C0A164-810E-4157-9D48-7CEDA61C0B43}" srcOrd="3" destOrd="0" presId="urn:microsoft.com/office/officeart/2005/8/layout/cycle3"/>
    <dgm:cxn modelId="{4567149E-20BF-4941-9BE6-1CCA430EDF36}" type="presParOf" srcId="{C0D4B77C-D65A-4C3C-B2F6-74BBB3D376C5}" destId="{BEA48184-DDDC-4DF4-9A76-48B468380261}" srcOrd="4" destOrd="0" presId="urn:microsoft.com/office/officeart/2005/8/layout/cycle3"/>
    <dgm:cxn modelId="{023FD8AC-25A3-46A1-B9E8-0E8077142293}" type="presParOf" srcId="{C0D4B77C-D65A-4C3C-B2F6-74BBB3D376C5}" destId="{5DC7EC75-A7A5-4B65-A85E-C6B9389DA810}" srcOrd="5" destOrd="0" presId="urn:microsoft.com/office/officeart/2005/8/layout/cycle3"/>
    <dgm:cxn modelId="{07E018AC-C3D1-48BD-A320-4AC09B4211D0}" type="presParOf" srcId="{C0D4B77C-D65A-4C3C-B2F6-74BBB3D376C5}" destId="{FE0568B7-044D-4DE9-A79C-BD34AEF2D42D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D1F725-90F5-479C-80C4-B9E79E08F445}">
      <dsp:nvSpPr>
        <dsp:cNvPr id="0" name=""/>
        <dsp:cNvSpPr/>
      </dsp:nvSpPr>
      <dsp:spPr>
        <a:xfrm>
          <a:off x="1574427" y="1849570"/>
          <a:ext cx="2724674" cy="2725089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rgbClr val="3333CC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984119-DC70-45A2-BEEB-6AF5470CA5E5}">
      <dsp:nvSpPr>
        <dsp:cNvPr id="0" name=""/>
        <dsp:cNvSpPr/>
      </dsp:nvSpPr>
      <dsp:spPr>
        <a:xfrm>
          <a:off x="2176669" y="2727248"/>
          <a:ext cx="1514049" cy="756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1" kern="1200" dirty="0">
              <a:solidFill>
                <a:srgbClr val="000000">
                  <a:lumMod val="75000"/>
                  <a:lumOff val="25000"/>
                </a:srgbClr>
              </a:solidFill>
              <a:latin typeface="Bahnschrift SemiBold" panose="020B0502040204020203" pitchFamily="34" charset="0"/>
              <a:ea typeface="Ebrima" panose="02000000000000000000" pitchFamily="2" charset="0"/>
              <a:cs typeface="Ebrima" panose="02000000000000000000" pitchFamily="2" charset="0"/>
            </a:rPr>
            <a:t>500 </a:t>
          </a:r>
          <a:r>
            <a:rPr lang="pl-PL" sz="2400" b="1" kern="1200" dirty="0" err="1">
              <a:solidFill>
                <a:srgbClr val="000000">
                  <a:lumMod val="75000"/>
                  <a:lumOff val="25000"/>
                </a:srgbClr>
              </a:solidFill>
              <a:latin typeface="Bahnschrift SemiBold" panose="020B0502040204020203" pitchFamily="34" charset="0"/>
              <a:ea typeface="Ebrima" panose="02000000000000000000" pitchFamily="2" charset="0"/>
              <a:cs typeface="Ebrima" panose="02000000000000000000" pitchFamily="2" charset="0"/>
            </a:rPr>
            <a:t>customers</a:t>
          </a:r>
          <a:endParaRPr lang="pl-PL" sz="2400" b="1" kern="1200" dirty="0">
            <a:solidFill>
              <a:srgbClr val="000000">
                <a:lumMod val="75000"/>
                <a:lumOff val="25000"/>
              </a:srgbClr>
            </a:solidFill>
            <a:latin typeface="Bahnschrift SemiBold" panose="020B0502040204020203" pitchFamily="34" charset="0"/>
            <a:ea typeface="Ebrima" panose="02000000000000000000" pitchFamily="2" charset="0"/>
            <a:cs typeface="Ebrima" panose="02000000000000000000" pitchFamily="2" charset="0"/>
          </a:endParaRPr>
        </a:p>
      </dsp:txBody>
      <dsp:txXfrm>
        <a:off x="2176669" y="2727248"/>
        <a:ext cx="1514049" cy="756843"/>
      </dsp:txXfrm>
    </dsp:sp>
    <dsp:sp modelId="{6B14FBD5-3CC0-42C1-BDD5-33D8294981FC}">
      <dsp:nvSpPr>
        <dsp:cNvPr id="0" name=""/>
        <dsp:cNvSpPr/>
      </dsp:nvSpPr>
      <dsp:spPr>
        <a:xfrm>
          <a:off x="817658" y="3415336"/>
          <a:ext cx="2724674" cy="2725089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rgbClr val="3333CC">
            <a:alpha val="90000"/>
            <a:hueOff val="0"/>
            <a:satOff val="0"/>
            <a:lumOff val="0"/>
            <a:alphaOff val="-2000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F6AE25-73CC-4B79-9984-1391D02BC567}">
      <dsp:nvSpPr>
        <dsp:cNvPr id="0" name=""/>
        <dsp:cNvSpPr/>
      </dsp:nvSpPr>
      <dsp:spPr>
        <a:xfrm>
          <a:off x="1461927" y="4380828"/>
          <a:ext cx="1514049" cy="756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1" kern="1200" dirty="0">
              <a:solidFill>
                <a:srgbClr val="000000">
                  <a:lumMod val="75000"/>
                  <a:lumOff val="25000"/>
                </a:srgbClr>
              </a:solidFill>
              <a:latin typeface="Bahnschrift SemiBold" panose="020B0502040204020203" pitchFamily="34" charset="0"/>
              <a:ea typeface="Ebrima" panose="02000000000000000000" pitchFamily="2" charset="0"/>
              <a:cs typeface="Ebrima" panose="02000000000000000000" pitchFamily="2" charset="0"/>
            </a:rPr>
            <a:t>1000 </a:t>
          </a:r>
          <a:r>
            <a:rPr lang="pl-PL" sz="2400" b="1" kern="1200" dirty="0" err="1">
              <a:solidFill>
                <a:srgbClr val="000000">
                  <a:lumMod val="75000"/>
                  <a:lumOff val="25000"/>
                </a:srgbClr>
              </a:solidFill>
              <a:latin typeface="Bahnschrift SemiBold" panose="020B0502040204020203" pitchFamily="34" charset="0"/>
              <a:ea typeface="Ebrima" panose="02000000000000000000" pitchFamily="2" charset="0"/>
              <a:cs typeface="Ebrima" panose="02000000000000000000" pitchFamily="2" charset="0"/>
            </a:rPr>
            <a:t>licenses</a:t>
          </a:r>
          <a:endParaRPr lang="pl-PL" sz="2400" b="1" kern="1200" dirty="0">
            <a:solidFill>
              <a:srgbClr val="000000">
                <a:lumMod val="75000"/>
                <a:lumOff val="25000"/>
              </a:srgbClr>
            </a:solidFill>
            <a:latin typeface="Bahnschrift SemiBold" panose="020B0502040204020203" pitchFamily="34" charset="0"/>
            <a:ea typeface="Ebrima" panose="02000000000000000000" pitchFamily="2" charset="0"/>
            <a:cs typeface="Ebrima" panose="02000000000000000000" pitchFamily="2" charset="0"/>
          </a:endParaRPr>
        </a:p>
      </dsp:txBody>
      <dsp:txXfrm>
        <a:off x="1461927" y="4380828"/>
        <a:ext cx="1514049" cy="756843"/>
      </dsp:txXfrm>
    </dsp:sp>
    <dsp:sp modelId="{A5888D6F-E8F1-4BC3-BC4B-34BA9CB8E0B8}">
      <dsp:nvSpPr>
        <dsp:cNvPr id="0" name=""/>
        <dsp:cNvSpPr/>
      </dsp:nvSpPr>
      <dsp:spPr>
        <a:xfrm>
          <a:off x="1768352" y="5168473"/>
          <a:ext cx="2340917" cy="2341855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rgbClr val="3333CC">
            <a:alpha val="90000"/>
            <a:hueOff val="0"/>
            <a:satOff val="0"/>
            <a:lumOff val="0"/>
            <a:alphaOff val="-4000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367245-7674-49F3-A96F-C962AD1F5B58}">
      <dsp:nvSpPr>
        <dsp:cNvPr id="0" name=""/>
        <dsp:cNvSpPr/>
      </dsp:nvSpPr>
      <dsp:spPr>
        <a:xfrm>
          <a:off x="2022275" y="5658008"/>
          <a:ext cx="1903614" cy="13419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1" kern="1200" dirty="0" err="1">
              <a:solidFill>
                <a:srgbClr val="000000">
                  <a:lumMod val="75000"/>
                  <a:lumOff val="25000"/>
                </a:srgbClr>
              </a:solidFill>
              <a:latin typeface="Bahnschrift SemiBold" panose="020B0502040204020203" pitchFamily="34" charset="0"/>
              <a:ea typeface="Ebrima" panose="02000000000000000000" pitchFamily="2" charset="0"/>
              <a:cs typeface="Ebrima" panose="02000000000000000000" pitchFamily="2" charset="0"/>
            </a:rPr>
            <a:t>More</a:t>
          </a:r>
          <a:r>
            <a:rPr lang="pl-PL" sz="2400" b="1" kern="1200" dirty="0">
              <a:solidFill>
                <a:srgbClr val="000000">
                  <a:lumMod val="75000"/>
                  <a:lumOff val="25000"/>
                </a:srgbClr>
              </a:solidFill>
              <a:latin typeface="Bahnschrift SemiBold" panose="020B0502040204020203" pitchFamily="34" charset="0"/>
              <a:ea typeface="Ebrima" panose="02000000000000000000" pitchFamily="2" charset="0"/>
              <a:cs typeface="Ebrima" panose="02000000000000000000" pitchFamily="2" charset="0"/>
            </a:rPr>
            <a:t> </a:t>
          </a:r>
          <a:r>
            <a:rPr lang="pl-PL" sz="2400" b="1" kern="1200" dirty="0" err="1">
              <a:solidFill>
                <a:srgbClr val="000000">
                  <a:lumMod val="75000"/>
                  <a:lumOff val="25000"/>
                </a:srgbClr>
              </a:solidFill>
              <a:latin typeface="Bahnschrift SemiBold" panose="020B0502040204020203" pitchFamily="34" charset="0"/>
              <a:ea typeface="Ebrima" panose="02000000000000000000" pitchFamily="2" charset="0"/>
              <a:cs typeface="Ebrima" panose="02000000000000000000" pitchFamily="2" charset="0"/>
            </a:rPr>
            <a:t>than</a:t>
          </a:r>
          <a:br>
            <a:rPr lang="pl-PL" sz="2400" b="1" kern="1200" dirty="0">
              <a:solidFill>
                <a:srgbClr val="000000">
                  <a:lumMod val="75000"/>
                  <a:lumOff val="25000"/>
                </a:srgbClr>
              </a:solidFill>
              <a:latin typeface="Bahnschrift SemiBold" panose="020B0502040204020203" pitchFamily="34" charset="0"/>
              <a:ea typeface="Ebrima" panose="02000000000000000000" pitchFamily="2" charset="0"/>
              <a:cs typeface="Ebrima" panose="02000000000000000000" pitchFamily="2" charset="0"/>
            </a:rPr>
          </a:br>
          <a:r>
            <a:rPr lang="pl-PL" sz="2400" b="1" kern="1200" dirty="0">
              <a:solidFill>
                <a:srgbClr val="000000">
                  <a:lumMod val="75000"/>
                  <a:lumOff val="25000"/>
                </a:srgbClr>
              </a:solidFill>
              <a:latin typeface="Bahnschrift SemiBold" panose="020B0502040204020203" pitchFamily="34" charset="0"/>
              <a:ea typeface="Ebrima" panose="02000000000000000000" pitchFamily="2" charset="0"/>
              <a:cs typeface="Ebrima" panose="02000000000000000000" pitchFamily="2" charset="0"/>
            </a:rPr>
            <a:t> 500 000 000 devices</a:t>
          </a:r>
        </a:p>
      </dsp:txBody>
      <dsp:txXfrm>
        <a:off x="2022275" y="5658008"/>
        <a:ext cx="1903614" cy="13419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3E028A-2796-4395-BFF4-6D99DD2F5D24}">
      <dsp:nvSpPr>
        <dsp:cNvPr id="0" name=""/>
        <dsp:cNvSpPr/>
      </dsp:nvSpPr>
      <dsp:spPr>
        <a:xfrm>
          <a:off x="9816067" y="7367467"/>
          <a:ext cx="5352248" cy="34670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5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600" kern="1200" dirty="0" err="1">
              <a:latin typeface="Bahnschrift Light Condensed" panose="020B0502040204020203" pitchFamily="34" charset="0"/>
            </a:rPr>
            <a:t>Physical</a:t>
          </a:r>
          <a:r>
            <a:rPr lang="pl-PL" sz="2600" kern="1200" dirty="0">
              <a:latin typeface="Bahnschrift Light Condensed" panose="020B0502040204020203" pitchFamily="34" charset="0"/>
            </a:rPr>
            <a:t> </a:t>
          </a:r>
          <a:r>
            <a:rPr lang="pl-PL" sz="2600" kern="1200" dirty="0" err="1">
              <a:latin typeface="Bahnschrift Light Condensed" panose="020B0502040204020203" pitchFamily="34" charset="0"/>
            </a:rPr>
            <a:t>Attacks</a:t>
          </a:r>
          <a:r>
            <a:rPr lang="pl-PL" sz="2600" kern="1200" dirty="0">
              <a:latin typeface="Bahnschrift Light Condensed" panose="020B0502040204020203" pitchFamily="34" charset="0"/>
            </a:rPr>
            <a:t>: </a:t>
          </a:r>
          <a:r>
            <a:rPr lang="pl-PL" sz="2600" kern="1200" dirty="0" err="1">
              <a:latin typeface="Bahnschrift Light Condensed" panose="020B0502040204020203" pitchFamily="34" charset="0"/>
            </a:rPr>
            <a:t>Fault</a:t>
          </a:r>
          <a:r>
            <a:rPr lang="pl-PL" sz="2600" kern="1200" dirty="0">
              <a:latin typeface="Bahnschrift Light Condensed" panose="020B0502040204020203" pitchFamily="34" charset="0"/>
            </a:rPr>
            <a:t> </a:t>
          </a:r>
          <a:r>
            <a:rPr lang="pl-PL" sz="2600" kern="1200" dirty="0" err="1">
              <a:latin typeface="Bahnschrift Light Condensed" panose="020B0502040204020203" pitchFamily="34" charset="0"/>
            </a:rPr>
            <a:t>injection</a:t>
          </a:r>
          <a:r>
            <a:rPr lang="pl-PL" sz="2600" kern="1200" dirty="0">
              <a:latin typeface="Bahnschrift Light Condensed" panose="020B0502040204020203" pitchFamily="34" charset="0"/>
            </a:rPr>
            <a:t>: </a:t>
          </a:r>
          <a:r>
            <a:rPr lang="pl-PL" sz="2600" kern="1200" dirty="0" err="1">
              <a:latin typeface="Bahnschrift Light Condensed" panose="020B0502040204020203" pitchFamily="34" charset="0"/>
            </a:rPr>
            <a:t>clock</a:t>
          </a:r>
          <a:r>
            <a:rPr lang="pl-PL" sz="2600" kern="1200" dirty="0">
              <a:latin typeface="Bahnschrift Light Condensed" panose="020B0502040204020203" pitchFamily="34" charset="0"/>
            </a:rPr>
            <a:t> </a:t>
          </a:r>
          <a:r>
            <a:rPr lang="pl-PL" sz="2600" kern="1200" dirty="0" err="1">
              <a:latin typeface="Bahnschrift Light Condensed" panose="020B0502040204020203" pitchFamily="34" charset="0"/>
            </a:rPr>
            <a:t>or</a:t>
          </a:r>
          <a:r>
            <a:rPr lang="pl-PL" sz="2600" kern="1200" dirty="0">
              <a:latin typeface="Bahnschrift Light Condensed" panose="020B0502040204020203" pitchFamily="34" charset="0"/>
            </a:rPr>
            <a:t> </a:t>
          </a:r>
          <a:r>
            <a:rPr lang="pl-PL" sz="2600" kern="1200" dirty="0" err="1">
              <a:latin typeface="Bahnschrift Light Condensed" panose="020B0502040204020203" pitchFamily="34" charset="0"/>
            </a:rPr>
            <a:t>power</a:t>
          </a:r>
          <a:r>
            <a:rPr lang="pl-PL" sz="2600" kern="1200" dirty="0">
              <a:latin typeface="Bahnschrift Light Condensed" panose="020B0502040204020203" pitchFamily="34" charset="0"/>
            </a:rPr>
            <a:t> </a:t>
          </a:r>
          <a:r>
            <a:rPr lang="pl-PL" sz="2600" kern="1200" dirty="0" err="1">
              <a:latin typeface="Bahnschrift Light Condensed" panose="020B0502040204020203" pitchFamily="34" charset="0"/>
            </a:rPr>
            <a:t>glitch</a:t>
          </a:r>
          <a:r>
            <a:rPr lang="pl-PL" sz="2600" kern="1200" dirty="0">
              <a:latin typeface="Bahnschrift Light Condensed" panose="020B0502040204020203" pitchFamily="34" charset="0"/>
            </a:rPr>
            <a:t>, </a:t>
          </a:r>
          <a:r>
            <a:rPr lang="pl-PL" sz="2600" kern="1200" dirty="0" err="1">
              <a:latin typeface="Bahnschrift Light Condensed" panose="020B0502040204020203" pitchFamily="34" charset="0"/>
            </a:rPr>
            <a:t>alpha</a:t>
          </a:r>
          <a:r>
            <a:rPr lang="pl-PL" sz="2600" kern="1200" dirty="0">
              <a:latin typeface="Bahnschrift Light Condensed" panose="020B0502040204020203" pitchFamily="34" charset="0"/>
            </a:rPr>
            <a:t> </a:t>
          </a:r>
          <a:r>
            <a:rPr lang="pl-PL" sz="2600" kern="1200" dirty="0" err="1">
              <a:latin typeface="Bahnschrift Light Condensed" panose="020B0502040204020203" pitchFamily="34" charset="0"/>
            </a:rPr>
            <a:t>ray</a:t>
          </a:r>
          <a:r>
            <a:rPr lang="pl-PL" sz="2600" kern="1200" dirty="0">
              <a:latin typeface="Bahnschrift Light Condensed" panose="020B0502040204020203" pitchFamily="34" charset="0"/>
            </a:rPr>
            <a:t>, </a:t>
          </a:r>
          <a:r>
            <a:rPr lang="pl-PL" sz="2600" kern="1200" dirty="0" err="1">
              <a:latin typeface="Bahnschrift Light Condensed" panose="020B0502040204020203" pitchFamily="34" charset="0"/>
            </a:rPr>
            <a:t>Side</a:t>
          </a:r>
          <a:r>
            <a:rPr lang="pl-PL" sz="2600" kern="1200" dirty="0">
              <a:latin typeface="Bahnschrift Light Condensed" panose="020B0502040204020203" pitchFamily="34" charset="0"/>
            </a:rPr>
            <a:t> Channel Analysis (SCA), </a:t>
          </a:r>
          <a:r>
            <a:rPr lang="pl-PL" sz="2600" kern="1200" dirty="0" err="1">
              <a:latin typeface="Bahnschrift Light Condensed" panose="020B0502040204020203" pitchFamily="34" charset="0"/>
            </a:rPr>
            <a:t>Probing</a:t>
          </a:r>
          <a:r>
            <a:rPr lang="pl-PL" sz="2600" kern="1200" dirty="0">
              <a:latin typeface="Bahnschrift Light Condensed" panose="020B0502040204020203" pitchFamily="34" charset="0"/>
            </a:rPr>
            <a:t>, </a:t>
          </a:r>
          <a:r>
            <a:rPr lang="pl-PL" sz="2600" kern="1200" dirty="0" err="1">
              <a:latin typeface="Bahnschrift Light Condensed" panose="020B0502040204020203" pitchFamily="34" charset="0"/>
            </a:rPr>
            <a:t>Focused</a:t>
          </a:r>
          <a:r>
            <a:rPr lang="pl-PL" sz="2600" kern="1200" dirty="0">
              <a:latin typeface="Bahnschrift Light Condensed" panose="020B0502040204020203" pitchFamily="34" charset="0"/>
            </a:rPr>
            <a:t> in </a:t>
          </a:r>
          <a:r>
            <a:rPr lang="pl-PL" sz="2600" kern="1200" dirty="0" err="1">
              <a:latin typeface="Bahnschrift Light Condensed" panose="020B0502040204020203" pitchFamily="34" charset="0"/>
            </a:rPr>
            <a:t>Beam</a:t>
          </a:r>
          <a:r>
            <a:rPr lang="pl-PL" sz="2600" kern="1200" dirty="0">
              <a:latin typeface="Bahnschrift Light Condensed" panose="020B0502040204020203" pitchFamily="34" charset="0"/>
            </a:rPr>
            <a:t> (</a:t>
          </a:r>
          <a:r>
            <a:rPr lang="pl-PL" sz="2600" kern="1200" dirty="0" err="1">
              <a:latin typeface="Bahnschrift Light Condensed" panose="020B0502040204020203" pitchFamily="34" charset="0"/>
            </a:rPr>
            <a:t>FiB</a:t>
          </a:r>
          <a:r>
            <a:rPr lang="pl-PL" sz="2600" kern="1200" dirty="0">
              <a:latin typeface="Bahnschrift Light Condensed" panose="020B0502040204020203" pitchFamily="34" charset="0"/>
            </a:rPr>
            <a:t>) etc.</a:t>
          </a:r>
        </a:p>
      </dsp:txBody>
      <dsp:txXfrm>
        <a:off x="11497901" y="8310388"/>
        <a:ext cx="3594253" cy="2447962"/>
      </dsp:txXfrm>
    </dsp:sp>
    <dsp:sp modelId="{5ADC1B95-406E-4351-91BF-265C51A181FE}">
      <dsp:nvSpPr>
        <dsp:cNvPr id="0" name=""/>
        <dsp:cNvSpPr/>
      </dsp:nvSpPr>
      <dsp:spPr>
        <a:xfrm>
          <a:off x="1083451" y="7367467"/>
          <a:ext cx="5352248" cy="34670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5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600" kern="1200" dirty="0">
              <a:latin typeface="Bahnschrift Light Condensed" panose="020B0502040204020203" pitchFamily="34" charset="0"/>
            </a:rPr>
            <a:t>Life </a:t>
          </a:r>
          <a:r>
            <a:rPr lang="pl-PL" sz="2600" kern="1200" dirty="0" err="1">
              <a:latin typeface="Bahnschrift Light Condensed" panose="020B0502040204020203" pitchFamily="34" charset="0"/>
            </a:rPr>
            <a:t>Cycle</a:t>
          </a:r>
          <a:r>
            <a:rPr lang="pl-PL" sz="2600" kern="1200" dirty="0">
              <a:latin typeface="Bahnschrift Light Condensed" panose="020B0502040204020203" pitchFamily="34" charset="0"/>
            </a:rPr>
            <a:t> </a:t>
          </a:r>
          <a:r>
            <a:rPr lang="pl-PL" sz="2600" kern="1200" dirty="0" err="1">
              <a:latin typeface="Bahnschrift Light Condensed" panose="020B0502040204020203" pitchFamily="34" charset="0"/>
            </a:rPr>
            <a:t>Attacks</a:t>
          </a:r>
          <a:r>
            <a:rPr lang="pl-PL" sz="2600" kern="1200" dirty="0">
              <a:latin typeface="Bahnschrift Light Condensed" panose="020B0502040204020203" pitchFamily="34" charset="0"/>
            </a:rPr>
            <a:t>: </a:t>
          </a:r>
          <a:r>
            <a:rPr lang="pl-PL" sz="2600" kern="1200" dirty="0" err="1">
              <a:latin typeface="Bahnschrift Light Condensed" panose="020B0502040204020203" pitchFamily="34" charset="0"/>
            </a:rPr>
            <a:t>Code</a:t>
          </a:r>
          <a:r>
            <a:rPr lang="pl-PL" sz="2600" kern="1200" dirty="0">
              <a:latin typeface="Bahnschrift Light Condensed" panose="020B0502040204020203" pitchFamily="34" charset="0"/>
            </a:rPr>
            <a:t> </a:t>
          </a:r>
          <a:r>
            <a:rPr lang="pl-PL" sz="2600" kern="1200" dirty="0" err="1">
              <a:latin typeface="Bahnschrift Light Condensed" panose="020B0502040204020203" pitchFamily="34" charset="0"/>
            </a:rPr>
            <a:t>downgrade</a:t>
          </a:r>
          <a:r>
            <a:rPr lang="pl-PL" sz="2600" kern="1200" dirty="0">
              <a:latin typeface="Bahnschrift Light Condensed" panose="020B0502040204020203" pitchFamily="34" charset="0"/>
            </a:rPr>
            <a:t>, </a:t>
          </a:r>
          <a:r>
            <a:rPr lang="pl-PL" sz="2600" kern="1200" dirty="0" err="1">
              <a:latin typeface="Bahnschrift Light Condensed" panose="020B0502040204020203" pitchFamily="34" charset="0"/>
            </a:rPr>
            <a:t>Excess</a:t>
          </a:r>
          <a:r>
            <a:rPr lang="pl-PL" sz="2600" kern="1200" dirty="0">
              <a:latin typeface="Bahnschrift Light Condensed" panose="020B0502040204020203" pitchFamily="34" charset="0"/>
            </a:rPr>
            <a:t> </a:t>
          </a:r>
          <a:r>
            <a:rPr lang="pl-PL" sz="2600" kern="1200" dirty="0" err="1">
              <a:latin typeface="Bahnschrift Light Condensed" panose="020B0502040204020203" pitchFamily="34" charset="0"/>
            </a:rPr>
            <a:t>manufacturing</a:t>
          </a:r>
          <a:r>
            <a:rPr lang="pl-PL" sz="2600" kern="1200" dirty="0">
              <a:latin typeface="Bahnschrift Light Condensed" panose="020B0502040204020203" pitchFamily="34" charset="0"/>
            </a:rPr>
            <a:t>, </a:t>
          </a:r>
          <a:r>
            <a:rPr lang="pl-PL" sz="2600" kern="1200" dirty="0" err="1">
              <a:latin typeface="Bahnschrift Light Condensed" panose="020B0502040204020203" pitchFamily="34" charset="0"/>
            </a:rPr>
            <a:t>Integrity</a:t>
          </a:r>
          <a:r>
            <a:rPr lang="pl-PL" sz="2600" kern="1200" dirty="0">
              <a:latin typeface="Bahnschrift Light Condensed" panose="020B0502040204020203" pitchFamily="34" charset="0"/>
            </a:rPr>
            <a:t> </a:t>
          </a:r>
          <a:r>
            <a:rPr lang="pl-PL" sz="2600" kern="1200" dirty="0" err="1">
              <a:latin typeface="Bahnschrift Light Condensed" panose="020B0502040204020203" pitchFamily="34" charset="0"/>
            </a:rPr>
            <a:t>vulnerabilities</a:t>
          </a:r>
          <a:endParaRPr lang="pl-PL" sz="2600" kern="1200" dirty="0">
            <a:latin typeface="Bahnschrift Light Condensed" panose="020B0502040204020203" pitchFamily="34" charset="0"/>
          </a:endParaRPr>
        </a:p>
      </dsp:txBody>
      <dsp:txXfrm>
        <a:off x="1159611" y="8310388"/>
        <a:ext cx="3594253" cy="2447962"/>
      </dsp:txXfrm>
    </dsp:sp>
    <dsp:sp modelId="{17CE631D-6A9D-4F2D-B424-0A1DE00E98A1}">
      <dsp:nvSpPr>
        <dsp:cNvPr id="0" name=""/>
        <dsp:cNvSpPr/>
      </dsp:nvSpPr>
      <dsp:spPr>
        <a:xfrm>
          <a:off x="9816067" y="0"/>
          <a:ext cx="5352248" cy="34670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5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600" kern="1200" dirty="0">
              <a:latin typeface="Bahnschrift Light Condensed" panose="020B0502040204020203" pitchFamily="34" charset="0"/>
            </a:rPr>
            <a:t>Software </a:t>
          </a:r>
          <a:r>
            <a:rPr lang="pl-PL" sz="2600" kern="1200" dirty="0" err="1">
              <a:latin typeface="Bahnschrift Light Condensed" panose="020B0502040204020203" pitchFamily="34" charset="0"/>
            </a:rPr>
            <a:t>Attacks</a:t>
          </a:r>
          <a:r>
            <a:rPr lang="pl-PL" sz="2600" kern="1200" dirty="0">
              <a:latin typeface="Bahnschrift Light Condensed" panose="020B0502040204020203" pitchFamily="34" charset="0"/>
            </a:rPr>
            <a:t>: </a:t>
          </a:r>
          <a:r>
            <a:rPr lang="pl-PL" sz="2600" kern="1200" dirty="0" err="1">
              <a:latin typeface="Bahnschrift Light Condensed" panose="020B0502040204020203" pitchFamily="34" charset="0"/>
            </a:rPr>
            <a:t>Buffer</a:t>
          </a:r>
          <a:r>
            <a:rPr lang="pl-PL" sz="2600" kern="1200" dirty="0">
              <a:latin typeface="Bahnschrift Light Condensed" panose="020B0502040204020203" pitchFamily="34" charset="0"/>
            </a:rPr>
            <a:t> </a:t>
          </a:r>
          <a:r>
            <a:rPr lang="pl-PL" sz="2600" kern="1200" dirty="0" err="1">
              <a:latin typeface="Bahnschrift Light Condensed" panose="020B0502040204020203" pitchFamily="34" charset="0"/>
            </a:rPr>
            <a:t>overflows</a:t>
          </a:r>
          <a:r>
            <a:rPr lang="pl-PL" sz="2600" kern="1200" dirty="0">
              <a:latin typeface="Bahnschrift Light Condensed" panose="020B0502040204020203" pitchFamily="34" charset="0"/>
            </a:rPr>
            <a:t>, </a:t>
          </a:r>
          <a:r>
            <a:rPr lang="pl-PL" sz="2600" kern="1200" dirty="0" err="1">
              <a:latin typeface="Bahnschrift Light Condensed" panose="020B0502040204020203" pitchFamily="34" charset="0"/>
            </a:rPr>
            <a:t>Interrupts</a:t>
          </a:r>
          <a:r>
            <a:rPr lang="pl-PL" sz="2600" kern="1200" dirty="0">
              <a:latin typeface="Bahnschrift Light Condensed" panose="020B0502040204020203" pitchFamily="34" charset="0"/>
            </a:rPr>
            <a:t>, </a:t>
          </a:r>
          <a:r>
            <a:rPr lang="pl-PL" sz="2600" kern="1200" dirty="0" err="1">
              <a:latin typeface="Bahnschrift Light Condensed" panose="020B0502040204020203" pitchFamily="34" charset="0"/>
            </a:rPr>
            <a:t>Malware</a:t>
          </a:r>
          <a:r>
            <a:rPr lang="pl-PL" sz="2600" kern="1200" dirty="0">
              <a:latin typeface="Bahnschrift Light Condensed" panose="020B0502040204020203" pitchFamily="34" charset="0"/>
            </a:rPr>
            <a:t> etc.</a:t>
          </a:r>
        </a:p>
      </dsp:txBody>
      <dsp:txXfrm>
        <a:off x="11497901" y="76160"/>
        <a:ext cx="3594253" cy="2447962"/>
      </dsp:txXfrm>
    </dsp:sp>
    <dsp:sp modelId="{5316EA20-165D-4D99-A246-F7FF5B795166}">
      <dsp:nvSpPr>
        <dsp:cNvPr id="0" name=""/>
        <dsp:cNvSpPr/>
      </dsp:nvSpPr>
      <dsp:spPr>
        <a:xfrm>
          <a:off x="1083451" y="0"/>
          <a:ext cx="5352248" cy="34670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5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600" kern="1200" dirty="0" err="1">
              <a:latin typeface="Bahnschrift Light Condensed" panose="020B0502040204020203" pitchFamily="34" charset="0"/>
            </a:rPr>
            <a:t>Communication</a:t>
          </a:r>
          <a:r>
            <a:rPr lang="pl-PL" sz="2600" kern="1200" dirty="0">
              <a:latin typeface="Bahnschrift Light Condensed" panose="020B0502040204020203" pitchFamily="34" charset="0"/>
            </a:rPr>
            <a:t> </a:t>
          </a:r>
          <a:r>
            <a:rPr lang="pl-PL" sz="2600" kern="1200" dirty="0" err="1">
              <a:latin typeface="Bahnschrift Light Condensed" panose="020B0502040204020203" pitchFamily="34" charset="0"/>
            </a:rPr>
            <a:t>attacks</a:t>
          </a:r>
          <a:r>
            <a:rPr lang="pl-PL" sz="2600" kern="1200" dirty="0">
              <a:latin typeface="Bahnschrift Light Condensed" panose="020B0502040204020203" pitchFamily="34" charset="0"/>
            </a:rPr>
            <a:t>: Man in the Middle, </a:t>
          </a:r>
          <a:r>
            <a:rPr lang="pl-PL" sz="2600" kern="1200" dirty="0" err="1">
              <a:latin typeface="Bahnschrift Light Condensed" panose="020B0502040204020203" pitchFamily="34" charset="0"/>
            </a:rPr>
            <a:t>Weak</a:t>
          </a:r>
          <a:r>
            <a:rPr lang="pl-PL" sz="2600" kern="1200" dirty="0">
              <a:latin typeface="Bahnschrift Light Condensed" panose="020B0502040204020203" pitchFamily="34" charset="0"/>
            </a:rPr>
            <a:t> RNG, </a:t>
          </a:r>
          <a:r>
            <a:rPr lang="pl-PL" sz="2600" kern="1200" err="1">
              <a:latin typeface="Bahnschrift Light Condensed" panose="020B0502040204020203" pitchFamily="34" charset="0"/>
            </a:rPr>
            <a:t>Code</a:t>
          </a:r>
          <a:r>
            <a:rPr lang="pl-PL" sz="2600" kern="1200">
              <a:latin typeface="Bahnschrift Light Condensed" panose="020B0502040204020203" pitchFamily="34" charset="0"/>
            </a:rPr>
            <a:t> vulnerabilities</a:t>
          </a:r>
          <a:endParaRPr lang="pl-PL" sz="2600" kern="1200" dirty="0">
            <a:latin typeface="Bahnschrift Light Condensed" panose="020B0502040204020203" pitchFamily="34" charset="0"/>
          </a:endParaRPr>
        </a:p>
      </dsp:txBody>
      <dsp:txXfrm>
        <a:off x="1159611" y="76160"/>
        <a:ext cx="3594253" cy="2447962"/>
      </dsp:txXfrm>
    </dsp:sp>
    <dsp:sp modelId="{A2BFCDCB-4A62-4C13-8815-62FF797C8C68}">
      <dsp:nvSpPr>
        <dsp:cNvPr id="0" name=""/>
        <dsp:cNvSpPr/>
      </dsp:nvSpPr>
      <dsp:spPr>
        <a:xfrm>
          <a:off x="3326195" y="617567"/>
          <a:ext cx="4691343" cy="4691343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8272" tIns="398272" rIns="398272" bIns="398272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5600" kern="1200" dirty="0" err="1">
              <a:latin typeface="Bahnschrift Light Condensed" panose="020B0502040204020203" pitchFamily="34" charset="0"/>
            </a:rPr>
            <a:t>Encryption</a:t>
          </a:r>
          <a:endParaRPr lang="pl-PL" sz="5600" kern="1200" dirty="0">
            <a:latin typeface="Bahnschrift Light Condensed" panose="020B0502040204020203" pitchFamily="34" charset="0"/>
          </a:endParaRPr>
        </a:p>
      </dsp:txBody>
      <dsp:txXfrm>
        <a:off x="4700258" y="1991630"/>
        <a:ext cx="3317280" cy="3317280"/>
      </dsp:txXfrm>
    </dsp:sp>
    <dsp:sp modelId="{BCED9A72-E87D-406C-92D3-FC589A976CC3}">
      <dsp:nvSpPr>
        <dsp:cNvPr id="0" name=""/>
        <dsp:cNvSpPr/>
      </dsp:nvSpPr>
      <dsp:spPr>
        <a:xfrm rot="5400000">
          <a:off x="8234228" y="617567"/>
          <a:ext cx="4691343" cy="4691343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8272" tIns="398272" rIns="398272" bIns="398272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5600" kern="1200" dirty="0" err="1">
              <a:latin typeface="Bahnschrift Light Condensed" panose="020B0502040204020203" pitchFamily="34" charset="0"/>
            </a:rPr>
            <a:t>Isolation</a:t>
          </a:r>
          <a:endParaRPr lang="pl-PL" sz="5600" kern="1200" dirty="0">
            <a:latin typeface="Bahnschrift Light Condensed" panose="020B0502040204020203" pitchFamily="34" charset="0"/>
          </a:endParaRPr>
        </a:p>
      </dsp:txBody>
      <dsp:txXfrm rot="-5400000">
        <a:off x="8234228" y="1991630"/>
        <a:ext cx="3317280" cy="3317280"/>
      </dsp:txXfrm>
    </dsp:sp>
    <dsp:sp modelId="{7F778ADB-3E4C-4539-BEFE-83707B363D5D}">
      <dsp:nvSpPr>
        <dsp:cNvPr id="0" name=""/>
        <dsp:cNvSpPr/>
      </dsp:nvSpPr>
      <dsp:spPr>
        <a:xfrm rot="10800000">
          <a:off x="8234228" y="5525600"/>
          <a:ext cx="4691343" cy="4691343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8272" tIns="398272" rIns="398272" bIns="398272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5600" kern="1200" dirty="0" err="1">
              <a:latin typeface="Bahnschrift Light Condensed" panose="020B0502040204020203" pitchFamily="34" charset="0"/>
            </a:rPr>
            <a:t>Anti-tampering</a:t>
          </a:r>
          <a:endParaRPr lang="pl-PL" sz="5600" kern="1200" dirty="0">
            <a:latin typeface="Bahnschrift Light Condensed" panose="020B0502040204020203" pitchFamily="34" charset="0"/>
          </a:endParaRPr>
        </a:p>
      </dsp:txBody>
      <dsp:txXfrm rot="10800000">
        <a:off x="8234228" y="5525600"/>
        <a:ext cx="3317280" cy="3317280"/>
      </dsp:txXfrm>
    </dsp:sp>
    <dsp:sp modelId="{650872FB-0A00-4193-A6D1-5B6FA321FD6E}">
      <dsp:nvSpPr>
        <dsp:cNvPr id="0" name=""/>
        <dsp:cNvSpPr/>
      </dsp:nvSpPr>
      <dsp:spPr>
        <a:xfrm rot="16200000">
          <a:off x="3326195" y="5525600"/>
          <a:ext cx="4691343" cy="4691343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8272" tIns="398272" rIns="398272" bIns="398272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5600" kern="1200" dirty="0">
              <a:latin typeface="Bahnschrift Light Condensed" panose="020B0502040204020203" pitchFamily="34" charset="0"/>
            </a:rPr>
            <a:t>Security services</a:t>
          </a:r>
        </a:p>
      </dsp:txBody>
      <dsp:txXfrm rot="5400000">
        <a:off x="4700258" y="5525600"/>
        <a:ext cx="3317280" cy="3317280"/>
      </dsp:txXfrm>
    </dsp:sp>
    <dsp:sp modelId="{9DD6FE68-8890-4D63-8442-BE53118E1EE8}">
      <dsp:nvSpPr>
        <dsp:cNvPr id="0" name=""/>
        <dsp:cNvSpPr/>
      </dsp:nvSpPr>
      <dsp:spPr>
        <a:xfrm>
          <a:off x="7316003" y="4442149"/>
          <a:ext cx="1619759" cy="1408486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7150" extrusionH="63500" contourW="12700" prstMaterial="matte">
          <a:contourClr>
            <a:schemeClr val="lt1">
              <a:tint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F72483-EF87-458C-B80D-9DE6F16F325F}">
      <dsp:nvSpPr>
        <dsp:cNvPr id="0" name=""/>
        <dsp:cNvSpPr/>
      </dsp:nvSpPr>
      <dsp:spPr>
        <a:xfrm rot="10800000">
          <a:off x="7316003" y="4983875"/>
          <a:ext cx="1619759" cy="1408486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7150" extrusionH="63500" contourW="12700" prstMaterial="matte">
          <a:contourClr>
            <a:schemeClr val="lt1">
              <a:tint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D48CBD-CD98-4152-8169-587B4AF1974C}">
      <dsp:nvSpPr>
        <dsp:cNvPr id="0" name=""/>
        <dsp:cNvSpPr/>
      </dsp:nvSpPr>
      <dsp:spPr>
        <a:xfrm>
          <a:off x="2825907" y="-64914"/>
          <a:ext cx="11637563" cy="11637563"/>
        </a:xfrm>
        <a:prstGeom prst="circularArrow">
          <a:avLst>
            <a:gd name="adj1" fmla="val 5544"/>
            <a:gd name="adj2" fmla="val 330680"/>
            <a:gd name="adj3" fmla="val 14457073"/>
            <a:gd name="adj4" fmla="val 16983873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7EC42F-883A-43FD-AB45-47346E5466C5}">
      <dsp:nvSpPr>
        <dsp:cNvPr id="0" name=""/>
        <dsp:cNvSpPr/>
      </dsp:nvSpPr>
      <dsp:spPr>
        <a:xfrm>
          <a:off x="6757884" y="6489"/>
          <a:ext cx="3773609" cy="18868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Conforms to MIPI I3C v1.0 specifications</a:t>
          </a:r>
          <a:endParaRPr lang="en-US" sz="2200" kern="1200" dirty="0"/>
        </a:p>
      </dsp:txBody>
      <dsp:txXfrm>
        <a:off x="6849990" y="98595"/>
        <a:ext cx="3589397" cy="1702592"/>
      </dsp:txXfrm>
    </dsp:sp>
    <dsp:sp modelId="{27808318-4BA4-4BD0-9123-07F5D4FCFCD8}">
      <dsp:nvSpPr>
        <dsp:cNvPr id="0" name=""/>
        <dsp:cNvSpPr/>
      </dsp:nvSpPr>
      <dsp:spPr>
        <a:xfrm>
          <a:off x="10637890" y="1875001"/>
          <a:ext cx="3773609" cy="18868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MIPI Manufacturer </a:t>
          </a:r>
          <a:br>
            <a:rPr lang="pl-PL" sz="2200" kern="12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</a:br>
          <a:r>
            <a:rPr lang="en-US" sz="2200" kern="12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ID: 0x03B3</a:t>
          </a:r>
        </a:p>
      </dsp:txBody>
      <dsp:txXfrm>
        <a:off x="10729996" y="1967107"/>
        <a:ext cx="3589397" cy="1702592"/>
      </dsp:txXfrm>
    </dsp:sp>
    <dsp:sp modelId="{74E85EAE-D545-4E2D-83C3-2E436DC26544}">
      <dsp:nvSpPr>
        <dsp:cNvPr id="0" name=""/>
        <dsp:cNvSpPr/>
      </dsp:nvSpPr>
      <dsp:spPr>
        <a:xfrm>
          <a:off x="11596172" y="6073510"/>
          <a:ext cx="3773609" cy="18868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Dynamic Addressing while supporting Static Addressing for Legacy I2C Devices</a:t>
          </a:r>
        </a:p>
      </dsp:txBody>
      <dsp:txXfrm>
        <a:off x="11688278" y="6165616"/>
        <a:ext cx="3589397" cy="1702592"/>
      </dsp:txXfrm>
    </dsp:sp>
    <dsp:sp modelId="{5C80E269-4642-410F-B59F-33BF2D4CF013}">
      <dsp:nvSpPr>
        <dsp:cNvPr id="0" name=""/>
        <dsp:cNvSpPr/>
      </dsp:nvSpPr>
      <dsp:spPr>
        <a:xfrm>
          <a:off x="8911125" y="9440453"/>
          <a:ext cx="3773609" cy="18868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Legacy I2C messaging</a:t>
          </a:r>
          <a:endParaRPr lang="en-US" sz="2200" kern="1200" dirty="0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sp:txBody>
      <dsp:txXfrm>
        <a:off x="9003231" y="9532559"/>
        <a:ext cx="3589397" cy="1702592"/>
      </dsp:txXfrm>
    </dsp:sp>
    <dsp:sp modelId="{8BB9A745-3DD1-4866-B636-85A7CB32E7C9}">
      <dsp:nvSpPr>
        <dsp:cNvPr id="0" name=""/>
        <dsp:cNvSpPr/>
      </dsp:nvSpPr>
      <dsp:spPr>
        <a:xfrm>
          <a:off x="4604643" y="9440453"/>
          <a:ext cx="3773609" cy="18868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I2C-like Single Data Rate messaging (SDR)</a:t>
          </a:r>
          <a:endParaRPr lang="en-US" sz="2200" kern="1200" dirty="0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sp:txBody>
      <dsp:txXfrm>
        <a:off x="4696749" y="9532559"/>
        <a:ext cx="3589397" cy="1702592"/>
      </dsp:txXfrm>
    </dsp:sp>
    <dsp:sp modelId="{AF11982E-F397-4F7C-85D9-077EA2A4E6CE}">
      <dsp:nvSpPr>
        <dsp:cNvPr id="0" name=""/>
        <dsp:cNvSpPr/>
      </dsp:nvSpPr>
      <dsp:spPr>
        <a:xfrm>
          <a:off x="1919596" y="6073510"/>
          <a:ext cx="3773609" cy="18868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Master operation with FIFO:</a:t>
          </a:r>
          <a:endParaRPr lang="en-US" sz="2200" kern="1200" dirty="0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Master transmitter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Master receiver</a:t>
          </a:r>
        </a:p>
      </dsp:txBody>
      <dsp:txXfrm>
        <a:off x="2011702" y="6165616"/>
        <a:ext cx="3589397" cy="1702592"/>
      </dsp:txXfrm>
    </dsp:sp>
    <dsp:sp modelId="{55100D94-D9DD-436B-88FF-F00D41424E09}">
      <dsp:nvSpPr>
        <dsp:cNvPr id="0" name=""/>
        <dsp:cNvSpPr/>
      </dsp:nvSpPr>
      <dsp:spPr>
        <a:xfrm>
          <a:off x="2877878" y="1875001"/>
          <a:ext cx="3773609" cy="18868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Supports flexible transmission speed modes: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FAST-PLUS (up to 1000 kb/s)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SDR (up to 12,5 Mb/s)</a:t>
          </a:r>
          <a:endParaRPr lang="pl-PL" sz="1700" kern="1200" dirty="0"/>
        </a:p>
      </dsp:txBody>
      <dsp:txXfrm>
        <a:off x="2969984" y="1967107"/>
        <a:ext cx="3589397" cy="170259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4ABFD5-D37A-4E74-B9C6-F19F78FA0F0C}">
      <dsp:nvSpPr>
        <dsp:cNvPr id="0" name=""/>
        <dsp:cNvSpPr/>
      </dsp:nvSpPr>
      <dsp:spPr>
        <a:xfrm>
          <a:off x="3024668" y="-9099"/>
          <a:ext cx="11240042" cy="11240042"/>
        </a:xfrm>
        <a:prstGeom prst="circularArrow">
          <a:avLst>
            <a:gd name="adj1" fmla="val 5274"/>
            <a:gd name="adj2" fmla="val 312630"/>
            <a:gd name="adj3" fmla="val 14169349"/>
            <a:gd name="adj4" fmla="val 17161500"/>
            <a:gd name="adj5" fmla="val 547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3F7FA2-F458-4ECD-85AA-7BBDAA0BC237}">
      <dsp:nvSpPr>
        <dsp:cNvPr id="0" name=""/>
        <dsp:cNvSpPr/>
      </dsp:nvSpPr>
      <dsp:spPr>
        <a:xfrm>
          <a:off x="6437085" y="3216"/>
          <a:ext cx="4415207" cy="22076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Embedded microprocessor boards</a:t>
          </a:r>
          <a:r>
            <a:rPr lang="pl-PL" sz="3400" kern="120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,</a:t>
          </a:r>
          <a:r>
            <a:rPr lang="en-US" sz="3400" kern="120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 </a:t>
          </a:r>
          <a:endParaRPr lang="en-US" sz="3400" kern="1200" dirty="0"/>
        </a:p>
      </dsp:txBody>
      <dsp:txXfrm>
        <a:off x="6544851" y="110982"/>
        <a:ext cx="4199675" cy="1992071"/>
      </dsp:txXfrm>
    </dsp:sp>
    <dsp:sp modelId="{D3FFB016-31FE-4B95-AA66-881C288D99D3}">
      <dsp:nvSpPr>
        <dsp:cNvPr id="0" name=""/>
        <dsp:cNvSpPr/>
      </dsp:nvSpPr>
      <dsp:spPr>
        <a:xfrm>
          <a:off x="10386036" y="2283144"/>
          <a:ext cx="4415207" cy="22076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Consumer and professional audio/video</a:t>
          </a:r>
          <a:r>
            <a:rPr lang="pl-PL" sz="3400" kern="120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,</a:t>
          </a:r>
          <a:endParaRPr lang="en-US" sz="3400" kern="1200" dirty="0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sp:txBody>
      <dsp:txXfrm>
        <a:off x="10493802" y="2390910"/>
        <a:ext cx="4199675" cy="1992071"/>
      </dsp:txXfrm>
    </dsp:sp>
    <dsp:sp modelId="{99C0A164-810E-4157-9D48-7CEDA61C0B43}">
      <dsp:nvSpPr>
        <dsp:cNvPr id="0" name=""/>
        <dsp:cNvSpPr/>
      </dsp:nvSpPr>
      <dsp:spPr>
        <a:xfrm>
          <a:off x="10386036" y="6842999"/>
          <a:ext cx="4415207" cy="22076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Home and automotive radio</a:t>
          </a:r>
          <a:r>
            <a:rPr lang="pl-PL" sz="3400" kern="120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,</a:t>
          </a:r>
          <a:endParaRPr lang="en-US" sz="3400" kern="1200" dirty="0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sp:txBody>
      <dsp:txXfrm>
        <a:off x="10493802" y="6950765"/>
        <a:ext cx="4199675" cy="1992071"/>
      </dsp:txXfrm>
    </dsp:sp>
    <dsp:sp modelId="{BEA48184-DDDC-4DF4-9A76-48B468380261}">
      <dsp:nvSpPr>
        <dsp:cNvPr id="0" name=""/>
        <dsp:cNvSpPr/>
      </dsp:nvSpPr>
      <dsp:spPr>
        <a:xfrm>
          <a:off x="6437085" y="9122926"/>
          <a:ext cx="4415207" cy="22076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Low-power applications</a:t>
          </a:r>
          <a:r>
            <a:rPr lang="pl-PL" sz="3400" kern="120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,</a:t>
          </a:r>
          <a:r>
            <a:rPr lang="en-US" sz="3400" kern="120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 </a:t>
          </a:r>
          <a:endParaRPr lang="en-US" sz="3400" kern="1200" dirty="0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sp:txBody>
      <dsp:txXfrm>
        <a:off x="6544851" y="9230692"/>
        <a:ext cx="4199675" cy="1992071"/>
      </dsp:txXfrm>
    </dsp:sp>
    <dsp:sp modelId="{5DC7EC75-A7A5-4B65-A85E-C6B9389DA810}">
      <dsp:nvSpPr>
        <dsp:cNvPr id="0" name=""/>
        <dsp:cNvSpPr/>
      </dsp:nvSpPr>
      <dsp:spPr>
        <a:xfrm>
          <a:off x="2488135" y="6842999"/>
          <a:ext cx="4415207" cy="22076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Communication systems</a:t>
          </a:r>
          <a:r>
            <a:rPr lang="pl-PL" sz="3400" kern="120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,</a:t>
          </a:r>
          <a:r>
            <a:rPr lang="en-US" sz="3400" kern="120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 </a:t>
          </a:r>
          <a:endParaRPr lang="en-US" sz="3400" kern="1200" dirty="0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sp:txBody>
      <dsp:txXfrm>
        <a:off x="2595901" y="6950765"/>
        <a:ext cx="4199675" cy="1992071"/>
      </dsp:txXfrm>
    </dsp:sp>
    <dsp:sp modelId="{FE0568B7-044D-4DE9-A79C-BD34AEF2D42D}">
      <dsp:nvSpPr>
        <dsp:cNvPr id="0" name=""/>
        <dsp:cNvSpPr/>
      </dsp:nvSpPr>
      <dsp:spPr>
        <a:xfrm>
          <a:off x="2488135" y="2283144"/>
          <a:ext cx="4415207" cy="22076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Cost-effective reliable </a:t>
          </a:r>
          <a:br>
            <a:rPr lang="pl-PL" sz="3400" kern="120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</a:br>
          <a:r>
            <a:rPr lang="en-US" sz="3400" kern="120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automotive systems</a:t>
          </a:r>
          <a:r>
            <a:rPr lang="pl-PL" sz="3400" kern="120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.</a:t>
          </a:r>
          <a:r>
            <a:rPr lang="en-US" sz="3400" kern="120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 </a:t>
          </a:r>
          <a:endParaRPr lang="en-US" sz="3400" kern="1200" dirty="0">
            <a:latin typeface="Ebrima" panose="02000000000000000000" pitchFamily="2" charset="0"/>
            <a:ea typeface="Ebrima" panose="02000000000000000000" pitchFamily="2" charset="0"/>
            <a:cs typeface="Ebrima" panose="02000000000000000000" pitchFamily="2" charset="0"/>
          </a:endParaRPr>
        </a:p>
      </dsp:txBody>
      <dsp:txXfrm>
        <a:off x="2595901" y="2390910"/>
        <a:ext cx="4199675" cy="19920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endParaRPr lang="pl-PL" altLang="pl-P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03F1D8C6-4DF8-4371-B70C-1B2E79CE060F}" type="datetimeFigureOut">
              <a:rPr lang="en-US" altLang="pl-PL"/>
              <a:pPr/>
              <a:t>1/14/2021</a:t>
            </a:fld>
            <a:endParaRPr lang="en-US" alt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endParaRPr lang="pl-PL" alt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A14EAA22-8CC0-4565-BD54-EE9A01A92DD0}" type="slidenum">
              <a:rPr lang="en-US" altLang="pl-PL"/>
              <a:pPr/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7558338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Nunito Light"/>
              </a:defRPr>
            </a:lvl1pPr>
          </a:lstStyle>
          <a:p>
            <a:endParaRPr lang="pl-PL" altLang="pl-P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Nunito Light"/>
              </a:defRPr>
            </a:lvl1pPr>
          </a:lstStyle>
          <a:p>
            <a:fld id="{C8E69FFD-1D95-46BC-ACA7-584CA9183574}" type="datetimeFigureOut">
              <a:rPr lang="en-US" altLang="pl-PL"/>
              <a:pPr/>
              <a:t>1/14/2021</a:t>
            </a:fld>
            <a:endParaRPr lang="en-US" altLang="pl-P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Nunito Light"/>
              </a:defRPr>
            </a:lvl1pPr>
          </a:lstStyle>
          <a:p>
            <a:endParaRPr lang="pl-PL" alt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Nunito Light"/>
              </a:defRPr>
            </a:lvl1pPr>
          </a:lstStyle>
          <a:p>
            <a:fld id="{0534A6F4-F93F-47F9-8893-E5603EC11EC6}" type="slidenum">
              <a:rPr lang="en-US" altLang="pl-PL"/>
              <a:pPr/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31304389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12813" rtl="0" fontAlgn="base">
      <a:spcBef>
        <a:spcPct val="30000"/>
      </a:spcBef>
      <a:spcAft>
        <a:spcPct val="0"/>
      </a:spcAft>
      <a:defRPr sz="2400" kern="1200">
        <a:solidFill>
          <a:schemeClr val="tx1"/>
        </a:solidFill>
        <a:latin typeface="Nunito Light" charset="0"/>
        <a:ea typeface="+mn-ea"/>
        <a:cs typeface="+mn-cs"/>
      </a:defRPr>
    </a:lvl1pPr>
    <a:lvl2pPr marL="912813" algn="l" defTabSz="912813" rtl="0" fontAlgn="base">
      <a:spcBef>
        <a:spcPct val="30000"/>
      </a:spcBef>
      <a:spcAft>
        <a:spcPct val="0"/>
      </a:spcAft>
      <a:defRPr sz="2400" kern="1200">
        <a:solidFill>
          <a:schemeClr val="tx1"/>
        </a:solidFill>
        <a:latin typeface="Nunito Light" charset="0"/>
        <a:ea typeface="+mn-ea"/>
        <a:cs typeface="+mn-cs"/>
      </a:defRPr>
    </a:lvl2pPr>
    <a:lvl3pPr marL="1827213" algn="l" defTabSz="912813" rtl="0" fontAlgn="base">
      <a:spcBef>
        <a:spcPct val="30000"/>
      </a:spcBef>
      <a:spcAft>
        <a:spcPct val="0"/>
      </a:spcAft>
      <a:defRPr sz="2400" kern="1200">
        <a:solidFill>
          <a:schemeClr val="tx1"/>
        </a:solidFill>
        <a:latin typeface="Nunito Light" charset="0"/>
        <a:ea typeface="+mn-ea"/>
        <a:cs typeface="+mn-cs"/>
      </a:defRPr>
    </a:lvl3pPr>
    <a:lvl4pPr marL="2741613" algn="l" defTabSz="912813" rtl="0" fontAlgn="base">
      <a:spcBef>
        <a:spcPct val="30000"/>
      </a:spcBef>
      <a:spcAft>
        <a:spcPct val="0"/>
      </a:spcAft>
      <a:defRPr sz="2400" kern="1200">
        <a:solidFill>
          <a:schemeClr val="tx1"/>
        </a:solidFill>
        <a:latin typeface="Nunito Light" charset="0"/>
        <a:ea typeface="+mn-ea"/>
        <a:cs typeface="+mn-cs"/>
      </a:defRPr>
    </a:lvl4pPr>
    <a:lvl5pPr marL="3656013" algn="l" defTabSz="912813" rtl="0" fontAlgn="base">
      <a:spcBef>
        <a:spcPct val="30000"/>
      </a:spcBef>
      <a:spcAft>
        <a:spcPct val="0"/>
      </a:spcAft>
      <a:defRPr sz="2400" kern="1200">
        <a:solidFill>
          <a:schemeClr val="tx1"/>
        </a:solidFill>
        <a:latin typeface="Nunito Light" charset="0"/>
        <a:ea typeface="+mn-ea"/>
        <a:cs typeface="+mn-cs"/>
      </a:defRPr>
    </a:lvl5pPr>
    <a:lvl6pPr marL="4571086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6989425" y="-11796713"/>
            <a:ext cx="22153563" cy="124650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>
              <a:latin typeface="Nunito Light"/>
            </a:endParaRPr>
          </a:p>
        </p:txBody>
      </p:sp>
    </p:spTree>
    <p:extLst>
      <p:ext uri="{BB962C8B-B14F-4D97-AF65-F5344CB8AC3E}">
        <p14:creationId xmlns:p14="http://schemas.microsoft.com/office/powerpoint/2010/main" val="35595130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6989425" y="-11796713"/>
            <a:ext cx="22153563" cy="124650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>
              <a:latin typeface="Nunito Light"/>
            </a:endParaRPr>
          </a:p>
        </p:txBody>
      </p:sp>
    </p:spTree>
    <p:extLst>
      <p:ext uri="{BB962C8B-B14F-4D97-AF65-F5344CB8AC3E}">
        <p14:creationId xmlns:p14="http://schemas.microsoft.com/office/powerpoint/2010/main" val="374390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6989425" y="-11796713"/>
            <a:ext cx="22153563" cy="124650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>
              <a:latin typeface="Nunito Light"/>
            </a:endParaRPr>
          </a:p>
        </p:txBody>
      </p:sp>
    </p:spTree>
    <p:extLst>
      <p:ext uri="{BB962C8B-B14F-4D97-AF65-F5344CB8AC3E}">
        <p14:creationId xmlns:p14="http://schemas.microsoft.com/office/powerpoint/2010/main" val="6492935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6989425" y="-11796713"/>
            <a:ext cx="22153563" cy="124650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>
              <a:latin typeface="Nunito Light"/>
            </a:endParaRPr>
          </a:p>
        </p:txBody>
      </p:sp>
    </p:spTree>
    <p:extLst>
      <p:ext uri="{BB962C8B-B14F-4D97-AF65-F5344CB8AC3E}">
        <p14:creationId xmlns:p14="http://schemas.microsoft.com/office/powerpoint/2010/main" val="41678001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6989425" y="-11796713"/>
            <a:ext cx="22153563" cy="124650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>
              <a:latin typeface="Nunito Light"/>
            </a:endParaRPr>
          </a:p>
        </p:txBody>
      </p:sp>
    </p:spTree>
    <p:extLst>
      <p:ext uri="{BB962C8B-B14F-4D97-AF65-F5344CB8AC3E}">
        <p14:creationId xmlns:p14="http://schemas.microsoft.com/office/powerpoint/2010/main" val="18952882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6989425" y="-11796713"/>
            <a:ext cx="22153563" cy="124650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>
              <a:latin typeface="Nunito Light"/>
            </a:endParaRPr>
          </a:p>
        </p:txBody>
      </p:sp>
    </p:spTree>
    <p:extLst>
      <p:ext uri="{BB962C8B-B14F-4D97-AF65-F5344CB8AC3E}">
        <p14:creationId xmlns:p14="http://schemas.microsoft.com/office/powerpoint/2010/main" val="38603589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6989425" y="-11796713"/>
            <a:ext cx="22153563" cy="124650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>
              <a:latin typeface="Nunito Light"/>
            </a:endParaRPr>
          </a:p>
        </p:txBody>
      </p:sp>
    </p:spTree>
    <p:extLst>
      <p:ext uri="{BB962C8B-B14F-4D97-AF65-F5344CB8AC3E}">
        <p14:creationId xmlns:p14="http://schemas.microsoft.com/office/powerpoint/2010/main" val="17972347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6989425" y="-11796713"/>
            <a:ext cx="22153563" cy="124650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>
              <a:latin typeface="Nunito Light"/>
            </a:endParaRPr>
          </a:p>
        </p:txBody>
      </p:sp>
    </p:spTree>
    <p:extLst>
      <p:ext uri="{BB962C8B-B14F-4D97-AF65-F5344CB8AC3E}">
        <p14:creationId xmlns:p14="http://schemas.microsoft.com/office/powerpoint/2010/main" val="8594046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6989425" y="-11796713"/>
            <a:ext cx="22153563" cy="124650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>
              <a:latin typeface="Nunito Light"/>
            </a:endParaRPr>
          </a:p>
        </p:txBody>
      </p:sp>
    </p:spTree>
    <p:extLst>
      <p:ext uri="{BB962C8B-B14F-4D97-AF65-F5344CB8AC3E}">
        <p14:creationId xmlns:p14="http://schemas.microsoft.com/office/powerpoint/2010/main" val="5112566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6989425" y="-11796713"/>
            <a:ext cx="22153563" cy="124650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>
              <a:latin typeface="Nunito Light"/>
            </a:endParaRPr>
          </a:p>
        </p:txBody>
      </p:sp>
    </p:spTree>
    <p:extLst>
      <p:ext uri="{BB962C8B-B14F-4D97-AF65-F5344CB8AC3E}">
        <p14:creationId xmlns:p14="http://schemas.microsoft.com/office/powerpoint/2010/main" val="13466500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6989425" y="-11796713"/>
            <a:ext cx="22153563" cy="124650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>
              <a:latin typeface="Nunito Light"/>
            </a:endParaRPr>
          </a:p>
        </p:txBody>
      </p:sp>
    </p:spTree>
    <p:extLst>
      <p:ext uri="{BB962C8B-B14F-4D97-AF65-F5344CB8AC3E}">
        <p14:creationId xmlns:p14="http://schemas.microsoft.com/office/powerpoint/2010/main" val="19849234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34A6F4-F93F-47F9-8893-E5603EC11EC6}" type="slidenum">
              <a:rPr lang="en-US" altLang="pl-PL" smtClean="0"/>
              <a:pPr/>
              <a:t>2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12948320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6989425" y="-11796713"/>
            <a:ext cx="22153563" cy="124650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>
              <a:latin typeface="Nunito Light"/>
            </a:endParaRPr>
          </a:p>
        </p:txBody>
      </p:sp>
    </p:spTree>
    <p:extLst>
      <p:ext uri="{BB962C8B-B14F-4D97-AF65-F5344CB8AC3E}">
        <p14:creationId xmlns:p14="http://schemas.microsoft.com/office/powerpoint/2010/main" val="9910594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6989425" y="-11796713"/>
            <a:ext cx="22153563" cy="124650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>
              <a:latin typeface="Nunito Light"/>
            </a:endParaRPr>
          </a:p>
        </p:txBody>
      </p:sp>
    </p:spTree>
    <p:extLst>
      <p:ext uri="{BB962C8B-B14F-4D97-AF65-F5344CB8AC3E}">
        <p14:creationId xmlns:p14="http://schemas.microsoft.com/office/powerpoint/2010/main" val="12212433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6989425" y="-11796713"/>
            <a:ext cx="22153563" cy="124650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>
              <a:latin typeface="Nunito Light"/>
            </a:endParaRPr>
          </a:p>
        </p:txBody>
      </p:sp>
    </p:spTree>
    <p:extLst>
      <p:ext uri="{BB962C8B-B14F-4D97-AF65-F5344CB8AC3E}">
        <p14:creationId xmlns:p14="http://schemas.microsoft.com/office/powerpoint/2010/main" val="20035307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6989425" y="-11796713"/>
            <a:ext cx="22153563" cy="124650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>
              <a:latin typeface="Nunito Light"/>
            </a:endParaRPr>
          </a:p>
        </p:txBody>
      </p:sp>
    </p:spTree>
    <p:extLst>
      <p:ext uri="{BB962C8B-B14F-4D97-AF65-F5344CB8AC3E}">
        <p14:creationId xmlns:p14="http://schemas.microsoft.com/office/powerpoint/2010/main" val="13466500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6989425" y="-11796713"/>
            <a:ext cx="22153563" cy="124650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>
              <a:latin typeface="Nunito Light"/>
            </a:endParaRPr>
          </a:p>
        </p:txBody>
      </p:sp>
    </p:spTree>
    <p:extLst>
      <p:ext uri="{BB962C8B-B14F-4D97-AF65-F5344CB8AC3E}">
        <p14:creationId xmlns:p14="http://schemas.microsoft.com/office/powerpoint/2010/main" val="26811126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6989425" y="-11796713"/>
            <a:ext cx="22153563" cy="124650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>
              <a:latin typeface="Nunito Light"/>
            </a:endParaRPr>
          </a:p>
        </p:txBody>
      </p:sp>
    </p:spTree>
    <p:extLst>
      <p:ext uri="{BB962C8B-B14F-4D97-AF65-F5344CB8AC3E}">
        <p14:creationId xmlns:p14="http://schemas.microsoft.com/office/powerpoint/2010/main" val="13840235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6989425" y="-11796713"/>
            <a:ext cx="22153563" cy="124650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>
              <a:latin typeface="Nunito Light"/>
            </a:endParaRPr>
          </a:p>
        </p:txBody>
      </p:sp>
    </p:spTree>
    <p:extLst>
      <p:ext uri="{BB962C8B-B14F-4D97-AF65-F5344CB8AC3E}">
        <p14:creationId xmlns:p14="http://schemas.microsoft.com/office/powerpoint/2010/main" val="4671435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6989425" y="-11796713"/>
            <a:ext cx="22153563" cy="124650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>
              <a:latin typeface="Nunito Light"/>
            </a:endParaRPr>
          </a:p>
        </p:txBody>
      </p:sp>
    </p:spTree>
    <p:extLst>
      <p:ext uri="{BB962C8B-B14F-4D97-AF65-F5344CB8AC3E}">
        <p14:creationId xmlns:p14="http://schemas.microsoft.com/office/powerpoint/2010/main" val="19318788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34A6F4-F93F-47F9-8893-E5603EC11EC6}" type="slidenum">
              <a:rPr lang="en-US" altLang="pl-PL" smtClean="0"/>
              <a:pPr/>
              <a:t>4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26083648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34A6F4-F93F-47F9-8893-E5603EC11EC6}" type="slidenum">
              <a:rPr lang="en-US" altLang="pl-PL" smtClean="0"/>
              <a:pPr/>
              <a:t>5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16239858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6989425" y="-11796713"/>
            <a:ext cx="22153563" cy="124650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>
              <a:latin typeface="Nunito Light"/>
            </a:endParaRPr>
          </a:p>
        </p:txBody>
      </p:sp>
    </p:spTree>
    <p:extLst>
      <p:ext uri="{BB962C8B-B14F-4D97-AF65-F5344CB8AC3E}">
        <p14:creationId xmlns:p14="http://schemas.microsoft.com/office/powerpoint/2010/main" val="26335449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6989425" y="-11796713"/>
            <a:ext cx="22153563" cy="124650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>
              <a:latin typeface="Nunito Light"/>
            </a:endParaRPr>
          </a:p>
        </p:txBody>
      </p:sp>
    </p:spTree>
    <p:extLst>
      <p:ext uri="{BB962C8B-B14F-4D97-AF65-F5344CB8AC3E}">
        <p14:creationId xmlns:p14="http://schemas.microsoft.com/office/powerpoint/2010/main" val="8602601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6989425" y="-11796713"/>
            <a:ext cx="22153563" cy="124650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>
              <a:latin typeface="Nunito Light"/>
            </a:endParaRPr>
          </a:p>
        </p:txBody>
      </p:sp>
    </p:spTree>
    <p:extLst>
      <p:ext uri="{BB962C8B-B14F-4D97-AF65-F5344CB8AC3E}">
        <p14:creationId xmlns:p14="http://schemas.microsoft.com/office/powerpoint/2010/main" val="1544313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6989425" y="-11796713"/>
            <a:ext cx="22153563" cy="124650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>
              <a:latin typeface="Nunito Light"/>
            </a:endParaRPr>
          </a:p>
        </p:txBody>
      </p:sp>
    </p:spTree>
    <p:extLst>
      <p:ext uri="{BB962C8B-B14F-4D97-AF65-F5344CB8AC3E}">
        <p14:creationId xmlns:p14="http://schemas.microsoft.com/office/powerpoint/2010/main" val="159497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 userDrawn="1"/>
        </p:nvGrpSpPr>
        <p:grpSpPr bwMode="auto">
          <a:xfrm rot="5400000">
            <a:off x="-16714788" y="-396875"/>
            <a:ext cx="24534813" cy="4303713"/>
            <a:chOff x="0" y="-156114"/>
            <a:chExt cx="24535152" cy="4304369"/>
          </a:xfrm>
        </p:grpSpPr>
        <p:sp>
          <p:nvSpPr>
            <p:cNvPr id="3" name="Freeform 2"/>
            <p:cNvSpPr>
              <a:spLocks noChangeArrowheads="1"/>
            </p:cNvSpPr>
            <p:nvPr/>
          </p:nvSpPr>
          <p:spPr bwMode="auto">
            <a:xfrm>
              <a:off x="23377849" y="2431906"/>
              <a:ext cx="1135079" cy="1716350"/>
            </a:xfrm>
            <a:custGeom>
              <a:avLst/>
              <a:gdLst>
                <a:gd name="T0" fmla="*/ 0 w 1152"/>
                <a:gd name="T1" fmla="*/ 1739 h 1740"/>
                <a:gd name="T2" fmla="*/ 1151 w 1152"/>
                <a:gd name="T3" fmla="*/ 918 h 1740"/>
                <a:gd name="T4" fmla="*/ 1151 w 1152"/>
                <a:gd name="T5" fmla="*/ 0 h 1740"/>
                <a:gd name="T6" fmla="*/ 0 w 1152"/>
                <a:gd name="T7" fmla="*/ 1739 h 1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2" h="1740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4" name="Freeform 3"/>
            <p:cNvSpPr>
              <a:spLocks noChangeArrowheads="1"/>
            </p:cNvSpPr>
            <p:nvPr/>
          </p:nvSpPr>
          <p:spPr bwMode="auto">
            <a:xfrm>
              <a:off x="23079393" y="-91017"/>
              <a:ext cx="1455758" cy="4232920"/>
            </a:xfrm>
            <a:custGeom>
              <a:avLst/>
              <a:gdLst>
                <a:gd name="T0" fmla="*/ 0 w 1479"/>
                <a:gd name="T1" fmla="*/ 0 h 4296"/>
                <a:gd name="T2" fmla="*/ 327 w 1479"/>
                <a:gd name="T3" fmla="*/ 4295 h 4296"/>
                <a:gd name="T4" fmla="*/ 1478 w 1479"/>
                <a:gd name="T5" fmla="*/ 2556 h 4296"/>
                <a:gd name="T6" fmla="*/ 1478 w 1479"/>
                <a:gd name="T7" fmla="*/ 0 h 4296"/>
                <a:gd name="T8" fmla="*/ 0 w 1479"/>
                <a:gd name="T9" fmla="*/ 0 h 4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9" h="4296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5" name="Freeform 4"/>
            <p:cNvSpPr>
              <a:spLocks noChangeArrowheads="1"/>
            </p:cNvSpPr>
            <p:nvPr/>
          </p:nvSpPr>
          <p:spPr bwMode="auto">
            <a:xfrm>
              <a:off x="20775900" y="-91017"/>
              <a:ext cx="2647987" cy="4232920"/>
            </a:xfrm>
            <a:custGeom>
              <a:avLst/>
              <a:gdLst>
                <a:gd name="T0" fmla="*/ 0 w 2687"/>
                <a:gd name="T1" fmla="*/ 0 h 4296"/>
                <a:gd name="T2" fmla="*/ 2686 w 2687"/>
                <a:gd name="T3" fmla="*/ 4295 h 4296"/>
                <a:gd name="T4" fmla="*/ 2359 w 2687"/>
                <a:gd name="T5" fmla="*/ 0 h 4296"/>
                <a:gd name="T6" fmla="*/ 0 w 2687"/>
                <a:gd name="T7" fmla="*/ 0 h 4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87" h="4296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6" name="Freeform 5"/>
            <p:cNvSpPr>
              <a:spLocks noChangeArrowheads="1"/>
            </p:cNvSpPr>
            <p:nvPr/>
          </p:nvSpPr>
          <p:spPr bwMode="auto">
            <a:xfrm>
              <a:off x="20420295" y="-91017"/>
              <a:ext cx="3003592" cy="4232920"/>
            </a:xfrm>
            <a:custGeom>
              <a:avLst/>
              <a:gdLst>
                <a:gd name="T0" fmla="*/ 0 w 3049"/>
                <a:gd name="T1" fmla="*/ 0 h 4296"/>
                <a:gd name="T2" fmla="*/ 43 w 3049"/>
                <a:gd name="T3" fmla="*/ 3187 h 4296"/>
                <a:gd name="T4" fmla="*/ 3048 w 3049"/>
                <a:gd name="T5" fmla="*/ 4295 h 4296"/>
                <a:gd name="T6" fmla="*/ 362 w 3049"/>
                <a:gd name="T7" fmla="*/ 0 h 4296"/>
                <a:gd name="T8" fmla="*/ 0 w 3049"/>
                <a:gd name="T9" fmla="*/ 0 h 4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49" h="4296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7" name="Freeform 6"/>
            <p:cNvSpPr>
              <a:spLocks noChangeArrowheads="1"/>
            </p:cNvSpPr>
            <p:nvPr/>
          </p:nvSpPr>
          <p:spPr bwMode="auto">
            <a:xfrm>
              <a:off x="17678644" y="-89429"/>
              <a:ext cx="2784513" cy="3142142"/>
            </a:xfrm>
            <a:custGeom>
              <a:avLst/>
              <a:gdLst>
                <a:gd name="T0" fmla="*/ 2126 w 2826"/>
                <a:gd name="T1" fmla="*/ 0 h 3188"/>
                <a:gd name="T2" fmla="*/ 0 w 2826"/>
                <a:gd name="T3" fmla="*/ 1954 h 3188"/>
                <a:gd name="T4" fmla="*/ 2825 w 2826"/>
                <a:gd name="T5" fmla="*/ 3187 h 3188"/>
                <a:gd name="T6" fmla="*/ 2782 w 2826"/>
                <a:gd name="T7" fmla="*/ 0 h 3188"/>
                <a:gd name="T8" fmla="*/ 2126 w 2826"/>
                <a:gd name="T9" fmla="*/ 0 h 3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6" h="3188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8" name="Freeform 7"/>
            <p:cNvSpPr>
              <a:spLocks noChangeArrowheads="1"/>
            </p:cNvSpPr>
            <p:nvPr/>
          </p:nvSpPr>
          <p:spPr bwMode="auto">
            <a:xfrm>
              <a:off x="17608794" y="-89428"/>
              <a:ext cx="2168555" cy="1925932"/>
            </a:xfrm>
            <a:custGeom>
              <a:avLst/>
              <a:gdLst>
                <a:gd name="T0" fmla="*/ 0 w 2199"/>
                <a:gd name="T1" fmla="*/ 0 h 1955"/>
                <a:gd name="T2" fmla="*/ 72 w 2199"/>
                <a:gd name="T3" fmla="*/ 1954 h 1955"/>
                <a:gd name="T4" fmla="*/ 2198 w 2199"/>
                <a:gd name="T5" fmla="*/ 0 h 1955"/>
                <a:gd name="T6" fmla="*/ 0 w 2199"/>
                <a:gd name="T7" fmla="*/ 0 h 1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99" h="1955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9" name="Freeform 8"/>
            <p:cNvSpPr>
              <a:spLocks noChangeArrowheads="1"/>
            </p:cNvSpPr>
            <p:nvPr/>
          </p:nvSpPr>
          <p:spPr bwMode="auto">
            <a:xfrm>
              <a:off x="14887781" y="-89429"/>
              <a:ext cx="2813089" cy="1925932"/>
            </a:xfrm>
            <a:custGeom>
              <a:avLst/>
              <a:gdLst>
                <a:gd name="T0" fmla="*/ 0 w 2852"/>
                <a:gd name="T1" fmla="*/ 0 h 1955"/>
                <a:gd name="T2" fmla="*/ 2851 w 2852"/>
                <a:gd name="T3" fmla="*/ 1954 h 1955"/>
                <a:gd name="T4" fmla="*/ 2779 w 2852"/>
                <a:gd name="T5" fmla="*/ 0 h 1955"/>
                <a:gd name="T6" fmla="*/ 0 w 2852"/>
                <a:gd name="T7" fmla="*/ 0 h 1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52" h="1955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10" name="Freeform 9"/>
            <p:cNvSpPr>
              <a:spLocks noChangeArrowheads="1"/>
            </p:cNvSpPr>
            <p:nvPr/>
          </p:nvSpPr>
          <p:spPr bwMode="auto">
            <a:xfrm>
              <a:off x="13589188" y="-89428"/>
              <a:ext cx="4138670" cy="3520024"/>
            </a:xfrm>
            <a:custGeom>
              <a:avLst/>
              <a:gdLst>
                <a:gd name="T0" fmla="*/ 0 w 4196"/>
                <a:gd name="T1" fmla="*/ 0 h 3572"/>
                <a:gd name="T2" fmla="*/ 1886 w 4196"/>
                <a:gd name="T3" fmla="*/ 3571 h 3572"/>
                <a:gd name="T4" fmla="*/ 4195 w 4196"/>
                <a:gd name="T5" fmla="*/ 1954 h 3572"/>
                <a:gd name="T6" fmla="*/ 1344 w 4196"/>
                <a:gd name="T7" fmla="*/ 0 h 3572"/>
                <a:gd name="T8" fmla="*/ 0 w 4196"/>
                <a:gd name="T9" fmla="*/ 0 h 3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96" h="3572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11" name="Freeform 10"/>
            <p:cNvSpPr>
              <a:spLocks noChangeArrowheads="1"/>
            </p:cNvSpPr>
            <p:nvPr/>
          </p:nvSpPr>
          <p:spPr bwMode="auto">
            <a:xfrm>
              <a:off x="11104717" y="-111657"/>
              <a:ext cx="4345047" cy="3520024"/>
            </a:xfrm>
            <a:custGeom>
              <a:avLst/>
              <a:gdLst>
                <a:gd name="T0" fmla="*/ 965 w 4408"/>
                <a:gd name="T1" fmla="*/ 0 h 3572"/>
                <a:gd name="T2" fmla="*/ 0 w 4408"/>
                <a:gd name="T3" fmla="*/ 1760 h 3572"/>
                <a:gd name="T4" fmla="*/ 4407 w 4408"/>
                <a:gd name="T5" fmla="*/ 3571 h 3572"/>
                <a:gd name="T6" fmla="*/ 2521 w 4408"/>
                <a:gd name="T7" fmla="*/ 0 h 3572"/>
                <a:gd name="T8" fmla="*/ 965 w 4408"/>
                <a:gd name="T9" fmla="*/ 0 h 3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08" h="3572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12" name="Freeform 11"/>
            <p:cNvSpPr>
              <a:spLocks noChangeArrowheads="1"/>
            </p:cNvSpPr>
            <p:nvPr/>
          </p:nvSpPr>
          <p:spPr bwMode="auto">
            <a:xfrm>
              <a:off x="9791835" y="-87841"/>
              <a:ext cx="368305" cy="195292"/>
            </a:xfrm>
            <a:custGeom>
              <a:avLst/>
              <a:gdLst>
                <a:gd name="T0" fmla="*/ 112 w 374"/>
                <a:gd name="T1" fmla="*/ 0 h 198"/>
                <a:gd name="T2" fmla="*/ 0 w 374"/>
                <a:gd name="T3" fmla="*/ 197 h 198"/>
                <a:gd name="T4" fmla="*/ 373 w 374"/>
                <a:gd name="T5" fmla="*/ 0 h 198"/>
                <a:gd name="T6" fmla="*/ 112 w 374"/>
                <a:gd name="T7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4" h="198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13" name="Freeform 13"/>
            <p:cNvSpPr>
              <a:spLocks noChangeArrowheads="1"/>
            </p:cNvSpPr>
            <p:nvPr/>
          </p:nvSpPr>
          <p:spPr bwMode="auto">
            <a:xfrm>
              <a:off x="9696584" y="-87840"/>
              <a:ext cx="225428" cy="195292"/>
            </a:xfrm>
            <a:custGeom>
              <a:avLst/>
              <a:gdLst>
                <a:gd name="T0" fmla="*/ 0 w 231"/>
                <a:gd name="T1" fmla="*/ 0 h 198"/>
                <a:gd name="T2" fmla="*/ 118 w 231"/>
                <a:gd name="T3" fmla="*/ 197 h 198"/>
                <a:gd name="T4" fmla="*/ 230 w 231"/>
                <a:gd name="T5" fmla="*/ 0 h 198"/>
                <a:gd name="T6" fmla="*/ 0 w 231"/>
                <a:gd name="T7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1" h="198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14" name="Freeform 14"/>
            <p:cNvSpPr>
              <a:spLocks noChangeArrowheads="1"/>
            </p:cNvSpPr>
            <p:nvPr/>
          </p:nvSpPr>
          <p:spPr bwMode="auto">
            <a:xfrm>
              <a:off x="8504355" y="61408"/>
              <a:ext cx="2646400" cy="2260945"/>
            </a:xfrm>
            <a:custGeom>
              <a:avLst/>
              <a:gdLst>
                <a:gd name="T0" fmla="*/ 2685 w 2686"/>
                <a:gd name="T1" fmla="*/ 1563 h 2292"/>
                <a:gd name="T2" fmla="*/ 1308 w 2686"/>
                <a:gd name="T3" fmla="*/ 0 h 2292"/>
                <a:gd name="T4" fmla="*/ 0 w 2686"/>
                <a:gd name="T5" fmla="*/ 2291 h 2292"/>
                <a:gd name="T6" fmla="*/ 2685 w 2686"/>
                <a:gd name="T7" fmla="*/ 1563 h 2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86" h="2292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15" name="Freeform 15"/>
            <p:cNvSpPr>
              <a:spLocks noChangeArrowheads="1"/>
            </p:cNvSpPr>
            <p:nvPr/>
          </p:nvSpPr>
          <p:spPr bwMode="auto">
            <a:xfrm>
              <a:off x="6823169" y="61407"/>
              <a:ext cx="2984541" cy="2260945"/>
            </a:xfrm>
            <a:custGeom>
              <a:avLst/>
              <a:gdLst>
                <a:gd name="T0" fmla="*/ 3029 w 3030"/>
                <a:gd name="T1" fmla="*/ 0 h 2292"/>
                <a:gd name="T2" fmla="*/ 0 w 3030"/>
                <a:gd name="T3" fmla="*/ 624 h 2292"/>
                <a:gd name="T4" fmla="*/ 1721 w 3030"/>
                <a:gd name="T5" fmla="*/ 2291 h 2292"/>
                <a:gd name="T6" fmla="*/ 3029 w 3030"/>
                <a:gd name="T7" fmla="*/ 0 h 2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30" h="2292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16" name="Freeform 16"/>
            <p:cNvSpPr>
              <a:spLocks noChangeArrowheads="1"/>
            </p:cNvSpPr>
            <p:nvPr/>
          </p:nvSpPr>
          <p:spPr bwMode="auto">
            <a:xfrm>
              <a:off x="6829520" y="-89428"/>
              <a:ext cx="2986128" cy="808161"/>
            </a:xfrm>
            <a:custGeom>
              <a:avLst/>
              <a:gdLst>
                <a:gd name="T0" fmla="*/ 61 w 3030"/>
                <a:gd name="T1" fmla="*/ 0 h 822"/>
                <a:gd name="T2" fmla="*/ 0 w 3030"/>
                <a:gd name="T3" fmla="*/ 821 h 822"/>
                <a:gd name="T4" fmla="*/ 3029 w 3030"/>
                <a:gd name="T5" fmla="*/ 197 h 822"/>
                <a:gd name="T6" fmla="*/ 2911 w 3030"/>
                <a:gd name="T7" fmla="*/ 0 h 822"/>
                <a:gd name="T8" fmla="*/ 61 w 3030"/>
                <a:gd name="T9" fmla="*/ 0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30" h="822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17" name="Freeform 17"/>
            <p:cNvSpPr>
              <a:spLocks noChangeArrowheads="1"/>
            </p:cNvSpPr>
            <p:nvPr/>
          </p:nvSpPr>
          <p:spPr bwMode="auto">
            <a:xfrm>
              <a:off x="5975433" y="-87841"/>
              <a:ext cx="942988" cy="808160"/>
            </a:xfrm>
            <a:custGeom>
              <a:avLst/>
              <a:gdLst>
                <a:gd name="T0" fmla="*/ 0 w 955"/>
                <a:gd name="T1" fmla="*/ 0 h 822"/>
                <a:gd name="T2" fmla="*/ 893 w 955"/>
                <a:gd name="T3" fmla="*/ 821 h 822"/>
                <a:gd name="T4" fmla="*/ 954 w 955"/>
                <a:gd name="T5" fmla="*/ 0 h 822"/>
                <a:gd name="T6" fmla="*/ 0 w 955"/>
                <a:gd name="T7" fmla="*/ 0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5" h="822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18" name="Freeform 18"/>
            <p:cNvSpPr>
              <a:spLocks noChangeArrowheads="1"/>
            </p:cNvSpPr>
            <p:nvPr/>
          </p:nvSpPr>
          <p:spPr bwMode="auto">
            <a:xfrm>
              <a:off x="5608714" y="674276"/>
              <a:ext cx="2916278" cy="1643312"/>
            </a:xfrm>
            <a:custGeom>
              <a:avLst/>
              <a:gdLst>
                <a:gd name="T0" fmla="*/ 2958 w 2959"/>
                <a:gd name="T1" fmla="*/ 1667 h 1668"/>
                <a:gd name="T2" fmla="*/ 1237 w 2959"/>
                <a:gd name="T3" fmla="*/ 0 h 1668"/>
                <a:gd name="T4" fmla="*/ 0 w 2959"/>
                <a:gd name="T5" fmla="*/ 1323 h 1668"/>
                <a:gd name="T6" fmla="*/ 2958 w 2959"/>
                <a:gd name="T7" fmla="*/ 1667 h 1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59" h="1668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19" name="Freeform 19"/>
            <p:cNvSpPr>
              <a:spLocks noChangeArrowheads="1"/>
            </p:cNvSpPr>
            <p:nvPr/>
          </p:nvSpPr>
          <p:spPr bwMode="auto">
            <a:xfrm>
              <a:off x="5094357" y="-156115"/>
              <a:ext cx="1758974" cy="2111697"/>
            </a:xfrm>
            <a:custGeom>
              <a:avLst/>
              <a:gdLst>
                <a:gd name="T0" fmla="*/ 0 w 1787"/>
                <a:gd name="T1" fmla="*/ 0 h 2145"/>
                <a:gd name="T2" fmla="*/ 549 w 1787"/>
                <a:gd name="T3" fmla="*/ 2144 h 2145"/>
                <a:gd name="T4" fmla="*/ 1786 w 1787"/>
                <a:gd name="T5" fmla="*/ 821 h 2145"/>
                <a:gd name="T6" fmla="*/ 893 w 1787"/>
                <a:gd name="T7" fmla="*/ 0 h 2145"/>
                <a:gd name="T8" fmla="*/ 0 w 1787"/>
                <a:gd name="T9" fmla="*/ 0 h 2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7" h="2145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20" name="Freeform 20"/>
            <p:cNvSpPr>
              <a:spLocks noChangeArrowheads="1"/>
            </p:cNvSpPr>
            <p:nvPr/>
          </p:nvSpPr>
          <p:spPr bwMode="auto">
            <a:xfrm>
              <a:off x="442918" y="191602"/>
              <a:ext cx="5232472" cy="2977016"/>
            </a:xfrm>
            <a:custGeom>
              <a:avLst/>
              <a:gdLst>
                <a:gd name="T0" fmla="*/ 5310 w 5311"/>
                <a:gd name="T1" fmla="*/ 1771 h 3020"/>
                <a:gd name="T2" fmla="*/ 853 w 5311"/>
                <a:gd name="T3" fmla="*/ 0 h 3020"/>
                <a:gd name="T4" fmla="*/ 0 w 5311"/>
                <a:gd name="T5" fmla="*/ 3019 h 3020"/>
                <a:gd name="T6" fmla="*/ 5310 w 5311"/>
                <a:gd name="T7" fmla="*/ 1771 h 3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11" h="3020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21" name="Freeform 21"/>
            <p:cNvSpPr>
              <a:spLocks noChangeArrowheads="1"/>
            </p:cNvSpPr>
            <p:nvPr/>
          </p:nvSpPr>
          <p:spPr bwMode="auto">
            <a:xfrm>
              <a:off x="1265254" y="-154526"/>
              <a:ext cx="4394261" cy="2111697"/>
            </a:xfrm>
            <a:custGeom>
              <a:avLst/>
              <a:gdLst>
                <a:gd name="T0" fmla="*/ 936 w 4458"/>
                <a:gd name="T1" fmla="*/ 0 h 2145"/>
                <a:gd name="T2" fmla="*/ 0 w 4458"/>
                <a:gd name="T3" fmla="*/ 373 h 2145"/>
                <a:gd name="T4" fmla="*/ 4457 w 4458"/>
                <a:gd name="T5" fmla="*/ 2144 h 2145"/>
                <a:gd name="T6" fmla="*/ 3908 w 4458"/>
                <a:gd name="T7" fmla="*/ 0 h 2145"/>
                <a:gd name="T8" fmla="*/ 936 w 4458"/>
                <a:gd name="T9" fmla="*/ 0 h 2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8" h="2145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22" name="Freeform 22"/>
            <p:cNvSpPr>
              <a:spLocks noChangeArrowheads="1"/>
            </p:cNvSpPr>
            <p:nvPr/>
          </p:nvSpPr>
          <p:spPr bwMode="auto">
            <a:xfrm>
              <a:off x="1263667" y="-132297"/>
              <a:ext cx="922350" cy="369943"/>
            </a:xfrm>
            <a:custGeom>
              <a:avLst/>
              <a:gdLst>
                <a:gd name="T0" fmla="*/ 72 w 937"/>
                <a:gd name="T1" fmla="*/ 0 h 374"/>
                <a:gd name="T2" fmla="*/ 0 w 937"/>
                <a:gd name="T3" fmla="*/ 373 h 374"/>
                <a:gd name="T4" fmla="*/ 936 w 937"/>
                <a:gd name="T5" fmla="*/ 0 h 374"/>
                <a:gd name="T6" fmla="*/ 72 w 937"/>
                <a:gd name="T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7" h="374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23" name="Freeform 23"/>
            <p:cNvSpPr>
              <a:spLocks noChangeArrowheads="1"/>
            </p:cNvSpPr>
            <p:nvPr/>
          </p:nvSpPr>
          <p:spPr bwMode="auto">
            <a:xfrm>
              <a:off x="735022" y="-132297"/>
              <a:ext cx="620722" cy="369943"/>
            </a:xfrm>
            <a:custGeom>
              <a:avLst/>
              <a:gdLst>
                <a:gd name="T0" fmla="*/ 0 w 629"/>
                <a:gd name="T1" fmla="*/ 0 h 374"/>
                <a:gd name="T2" fmla="*/ 556 w 629"/>
                <a:gd name="T3" fmla="*/ 373 h 374"/>
                <a:gd name="T4" fmla="*/ 628 w 629"/>
                <a:gd name="T5" fmla="*/ 0 h 374"/>
                <a:gd name="T6" fmla="*/ 0 w 629"/>
                <a:gd name="T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9" h="374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24" name="Freeform 24"/>
            <p:cNvSpPr>
              <a:spLocks noChangeArrowheads="1"/>
            </p:cNvSpPr>
            <p:nvPr/>
          </p:nvSpPr>
          <p:spPr bwMode="auto">
            <a:xfrm>
              <a:off x="1" y="887033"/>
              <a:ext cx="447681" cy="2259356"/>
            </a:xfrm>
            <a:custGeom>
              <a:avLst/>
              <a:gdLst>
                <a:gd name="T0" fmla="*/ 0 w 453"/>
                <a:gd name="T1" fmla="*/ 2104 h 2292"/>
                <a:gd name="T2" fmla="*/ 452 w 453"/>
                <a:gd name="T3" fmla="*/ 2291 h 2292"/>
                <a:gd name="T4" fmla="*/ 0 w 453"/>
                <a:gd name="T5" fmla="*/ 0 h 2292"/>
                <a:gd name="T6" fmla="*/ 0 w 453"/>
                <a:gd name="T7" fmla="*/ 2104 h 2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3" h="2292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25" name="Freeform 25"/>
            <p:cNvSpPr>
              <a:spLocks noChangeArrowheads="1"/>
            </p:cNvSpPr>
            <p:nvPr/>
          </p:nvSpPr>
          <p:spPr bwMode="auto">
            <a:xfrm>
              <a:off x="0" y="-154526"/>
              <a:ext cx="1285893" cy="3342196"/>
            </a:xfrm>
            <a:custGeom>
              <a:avLst/>
              <a:gdLst>
                <a:gd name="T0" fmla="*/ 0 w 1306"/>
                <a:gd name="T1" fmla="*/ 0 h 3393"/>
                <a:gd name="T2" fmla="*/ 0 w 1306"/>
                <a:gd name="T3" fmla="*/ 1101 h 3393"/>
                <a:gd name="T4" fmla="*/ 452 w 1306"/>
                <a:gd name="T5" fmla="*/ 3392 h 3393"/>
                <a:gd name="T6" fmla="*/ 1305 w 1306"/>
                <a:gd name="T7" fmla="*/ 373 h 3393"/>
                <a:gd name="T8" fmla="*/ 749 w 1306"/>
                <a:gd name="T9" fmla="*/ 0 h 3393"/>
                <a:gd name="T10" fmla="*/ 0 w 1306"/>
                <a:gd name="T11" fmla="*/ 0 h 3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6" h="3393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26" name="Freeform 26"/>
            <p:cNvSpPr>
              <a:spLocks noChangeArrowheads="1"/>
            </p:cNvSpPr>
            <p:nvPr/>
          </p:nvSpPr>
          <p:spPr bwMode="auto">
            <a:xfrm>
              <a:off x="8463078" y="1591990"/>
              <a:ext cx="6988273" cy="1786209"/>
            </a:xfrm>
            <a:custGeom>
              <a:avLst/>
              <a:gdLst>
                <a:gd name="T0" fmla="*/ 7092 w 7093"/>
                <a:gd name="T1" fmla="*/ 1811 h 1812"/>
                <a:gd name="T2" fmla="*/ 0 w 7093"/>
                <a:gd name="T3" fmla="*/ 728 h 1812"/>
                <a:gd name="T4" fmla="*/ 2685 w 7093"/>
                <a:gd name="T5" fmla="*/ 0 h 1812"/>
                <a:gd name="T6" fmla="*/ 7092 w 7093"/>
                <a:gd name="T7" fmla="*/ 1811 h 1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93" h="1812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27" name="Freeform 12"/>
            <p:cNvSpPr>
              <a:spLocks noChangeArrowheads="1"/>
            </p:cNvSpPr>
            <p:nvPr/>
          </p:nvSpPr>
          <p:spPr bwMode="auto">
            <a:xfrm>
              <a:off x="9777547" y="-124359"/>
              <a:ext cx="2308258" cy="1733814"/>
            </a:xfrm>
            <a:custGeom>
              <a:avLst/>
              <a:gdLst>
                <a:gd name="T0" fmla="*/ 373 w 2343"/>
                <a:gd name="T1" fmla="*/ 0 h 1761"/>
                <a:gd name="T2" fmla="*/ 0 w 2343"/>
                <a:gd name="T3" fmla="*/ 197 h 1761"/>
                <a:gd name="T4" fmla="*/ 1377 w 2343"/>
                <a:gd name="T5" fmla="*/ 1760 h 1761"/>
                <a:gd name="T6" fmla="*/ 2342 w 2343"/>
                <a:gd name="T7" fmla="*/ 0 h 1761"/>
                <a:gd name="T8" fmla="*/ 373 w 2343"/>
                <a:gd name="T9" fmla="*/ 0 h 1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3" h="1761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5066227"/>
      </p:ext>
    </p:extLst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8571611"/>
      </p:ext>
    </p:extLst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 userDrawn="1"/>
        </p:nvGrpSpPr>
        <p:grpSpPr bwMode="auto">
          <a:xfrm rot="10800000">
            <a:off x="-23813" y="10974388"/>
            <a:ext cx="24534813" cy="4305300"/>
            <a:chOff x="0" y="-156114"/>
            <a:chExt cx="24535152" cy="4304369"/>
          </a:xfrm>
        </p:grpSpPr>
        <p:sp>
          <p:nvSpPr>
            <p:cNvPr id="3" name="Freeform 2"/>
            <p:cNvSpPr>
              <a:spLocks noChangeArrowheads="1"/>
            </p:cNvSpPr>
            <p:nvPr/>
          </p:nvSpPr>
          <p:spPr bwMode="auto">
            <a:xfrm>
              <a:off x="23379435" y="2430951"/>
              <a:ext cx="1135079" cy="1717304"/>
            </a:xfrm>
            <a:custGeom>
              <a:avLst/>
              <a:gdLst>
                <a:gd name="T0" fmla="*/ 0 w 1152"/>
                <a:gd name="T1" fmla="*/ 1739 h 1740"/>
                <a:gd name="T2" fmla="*/ 1151 w 1152"/>
                <a:gd name="T3" fmla="*/ 918 h 1740"/>
                <a:gd name="T4" fmla="*/ 1151 w 1152"/>
                <a:gd name="T5" fmla="*/ 0 h 1740"/>
                <a:gd name="T6" fmla="*/ 0 w 1152"/>
                <a:gd name="T7" fmla="*/ 1739 h 1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2" h="1740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4" name="Freeform 3"/>
            <p:cNvSpPr>
              <a:spLocks noChangeArrowheads="1"/>
            </p:cNvSpPr>
            <p:nvPr/>
          </p:nvSpPr>
          <p:spPr bwMode="auto">
            <a:xfrm>
              <a:off x="23080981" y="-87866"/>
              <a:ext cx="1455758" cy="4232946"/>
            </a:xfrm>
            <a:custGeom>
              <a:avLst/>
              <a:gdLst>
                <a:gd name="T0" fmla="*/ 0 w 1479"/>
                <a:gd name="T1" fmla="*/ 0 h 4296"/>
                <a:gd name="T2" fmla="*/ 327 w 1479"/>
                <a:gd name="T3" fmla="*/ 4295 h 4296"/>
                <a:gd name="T4" fmla="*/ 1478 w 1479"/>
                <a:gd name="T5" fmla="*/ 2556 h 4296"/>
                <a:gd name="T6" fmla="*/ 1478 w 1479"/>
                <a:gd name="T7" fmla="*/ 0 h 4296"/>
                <a:gd name="T8" fmla="*/ 0 w 1479"/>
                <a:gd name="T9" fmla="*/ 0 h 4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9" h="4296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5" name="Freeform 4"/>
            <p:cNvSpPr>
              <a:spLocks noChangeArrowheads="1"/>
            </p:cNvSpPr>
            <p:nvPr/>
          </p:nvSpPr>
          <p:spPr bwMode="auto">
            <a:xfrm>
              <a:off x="20775899" y="-87866"/>
              <a:ext cx="2647987" cy="4232946"/>
            </a:xfrm>
            <a:custGeom>
              <a:avLst/>
              <a:gdLst>
                <a:gd name="T0" fmla="*/ 0 w 2687"/>
                <a:gd name="T1" fmla="*/ 0 h 4296"/>
                <a:gd name="T2" fmla="*/ 2686 w 2687"/>
                <a:gd name="T3" fmla="*/ 4295 h 4296"/>
                <a:gd name="T4" fmla="*/ 2359 w 2687"/>
                <a:gd name="T5" fmla="*/ 0 h 4296"/>
                <a:gd name="T6" fmla="*/ 0 w 2687"/>
                <a:gd name="T7" fmla="*/ 0 h 4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87" h="4296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6" name="Freeform 5"/>
            <p:cNvSpPr>
              <a:spLocks noChangeArrowheads="1"/>
            </p:cNvSpPr>
            <p:nvPr/>
          </p:nvSpPr>
          <p:spPr bwMode="auto">
            <a:xfrm>
              <a:off x="20420294" y="-87866"/>
              <a:ext cx="3003592" cy="4232946"/>
            </a:xfrm>
            <a:custGeom>
              <a:avLst/>
              <a:gdLst>
                <a:gd name="T0" fmla="*/ 0 w 3049"/>
                <a:gd name="T1" fmla="*/ 0 h 4296"/>
                <a:gd name="T2" fmla="*/ 43 w 3049"/>
                <a:gd name="T3" fmla="*/ 3187 h 4296"/>
                <a:gd name="T4" fmla="*/ 3048 w 3049"/>
                <a:gd name="T5" fmla="*/ 4295 h 4296"/>
                <a:gd name="T6" fmla="*/ 362 w 3049"/>
                <a:gd name="T7" fmla="*/ 0 h 4296"/>
                <a:gd name="T8" fmla="*/ 0 w 3049"/>
                <a:gd name="T9" fmla="*/ 0 h 4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49" h="4296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7" name="Freeform 6"/>
            <p:cNvSpPr>
              <a:spLocks noChangeArrowheads="1"/>
            </p:cNvSpPr>
            <p:nvPr/>
          </p:nvSpPr>
          <p:spPr bwMode="auto">
            <a:xfrm>
              <a:off x="17678644" y="-89453"/>
              <a:ext cx="2784513" cy="3142570"/>
            </a:xfrm>
            <a:custGeom>
              <a:avLst/>
              <a:gdLst>
                <a:gd name="T0" fmla="*/ 2126 w 2826"/>
                <a:gd name="T1" fmla="*/ 0 h 3188"/>
                <a:gd name="T2" fmla="*/ 0 w 2826"/>
                <a:gd name="T3" fmla="*/ 1954 h 3188"/>
                <a:gd name="T4" fmla="*/ 2825 w 2826"/>
                <a:gd name="T5" fmla="*/ 3187 h 3188"/>
                <a:gd name="T6" fmla="*/ 2782 w 2826"/>
                <a:gd name="T7" fmla="*/ 0 h 3188"/>
                <a:gd name="T8" fmla="*/ 2126 w 2826"/>
                <a:gd name="T9" fmla="*/ 0 h 3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6" h="3188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8" name="Freeform 7"/>
            <p:cNvSpPr>
              <a:spLocks noChangeArrowheads="1"/>
            </p:cNvSpPr>
            <p:nvPr/>
          </p:nvSpPr>
          <p:spPr bwMode="auto">
            <a:xfrm>
              <a:off x="17608793" y="-87866"/>
              <a:ext cx="2168555" cy="1925221"/>
            </a:xfrm>
            <a:custGeom>
              <a:avLst/>
              <a:gdLst>
                <a:gd name="T0" fmla="*/ 0 w 2199"/>
                <a:gd name="T1" fmla="*/ 0 h 1955"/>
                <a:gd name="T2" fmla="*/ 72 w 2199"/>
                <a:gd name="T3" fmla="*/ 1954 h 1955"/>
                <a:gd name="T4" fmla="*/ 2198 w 2199"/>
                <a:gd name="T5" fmla="*/ 0 h 1955"/>
                <a:gd name="T6" fmla="*/ 0 w 2199"/>
                <a:gd name="T7" fmla="*/ 0 h 1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99" h="1955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9" name="Freeform 8"/>
            <p:cNvSpPr>
              <a:spLocks noChangeArrowheads="1"/>
            </p:cNvSpPr>
            <p:nvPr/>
          </p:nvSpPr>
          <p:spPr bwMode="auto">
            <a:xfrm>
              <a:off x="14887781" y="-89453"/>
              <a:ext cx="2813089" cy="1926808"/>
            </a:xfrm>
            <a:custGeom>
              <a:avLst/>
              <a:gdLst>
                <a:gd name="T0" fmla="*/ 0 w 2852"/>
                <a:gd name="T1" fmla="*/ 0 h 1955"/>
                <a:gd name="T2" fmla="*/ 2851 w 2852"/>
                <a:gd name="T3" fmla="*/ 1954 h 1955"/>
                <a:gd name="T4" fmla="*/ 2779 w 2852"/>
                <a:gd name="T5" fmla="*/ 0 h 1955"/>
                <a:gd name="T6" fmla="*/ 0 w 2852"/>
                <a:gd name="T7" fmla="*/ 0 h 1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52" h="1955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10" name="Freeform 9"/>
            <p:cNvSpPr>
              <a:spLocks noChangeArrowheads="1"/>
            </p:cNvSpPr>
            <p:nvPr/>
          </p:nvSpPr>
          <p:spPr bwMode="auto">
            <a:xfrm>
              <a:off x="13590775" y="-89453"/>
              <a:ext cx="4138670" cy="3520314"/>
            </a:xfrm>
            <a:custGeom>
              <a:avLst/>
              <a:gdLst>
                <a:gd name="T0" fmla="*/ 0 w 4196"/>
                <a:gd name="T1" fmla="*/ 0 h 3572"/>
                <a:gd name="T2" fmla="*/ 1886 w 4196"/>
                <a:gd name="T3" fmla="*/ 3571 h 3572"/>
                <a:gd name="T4" fmla="*/ 4195 w 4196"/>
                <a:gd name="T5" fmla="*/ 1954 h 3572"/>
                <a:gd name="T6" fmla="*/ 1344 w 4196"/>
                <a:gd name="T7" fmla="*/ 0 h 3572"/>
                <a:gd name="T8" fmla="*/ 0 w 4196"/>
                <a:gd name="T9" fmla="*/ 0 h 3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96" h="3572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11" name="Freeform 10"/>
            <p:cNvSpPr>
              <a:spLocks noChangeArrowheads="1"/>
            </p:cNvSpPr>
            <p:nvPr/>
          </p:nvSpPr>
          <p:spPr bwMode="auto">
            <a:xfrm>
              <a:off x="11106303" y="-111674"/>
              <a:ext cx="4345047" cy="3520314"/>
            </a:xfrm>
            <a:custGeom>
              <a:avLst/>
              <a:gdLst>
                <a:gd name="T0" fmla="*/ 965 w 4408"/>
                <a:gd name="T1" fmla="*/ 0 h 3572"/>
                <a:gd name="T2" fmla="*/ 0 w 4408"/>
                <a:gd name="T3" fmla="*/ 1760 h 3572"/>
                <a:gd name="T4" fmla="*/ 4407 w 4408"/>
                <a:gd name="T5" fmla="*/ 3571 h 3572"/>
                <a:gd name="T6" fmla="*/ 2521 w 4408"/>
                <a:gd name="T7" fmla="*/ 0 h 3572"/>
                <a:gd name="T8" fmla="*/ 965 w 4408"/>
                <a:gd name="T9" fmla="*/ 0 h 3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08" h="3572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12" name="Freeform 11"/>
            <p:cNvSpPr>
              <a:spLocks noChangeArrowheads="1"/>
            </p:cNvSpPr>
            <p:nvPr/>
          </p:nvSpPr>
          <p:spPr bwMode="auto">
            <a:xfrm>
              <a:off x="9791835" y="-89453"/>
              <a:ext cx="368305" cy="196807"/>
            </a:xfrm>
            <a:custGeom>
              <a:avLst/>
              <a:gdLst>
                <a:gd name="T0" fmla="*/ 112 w 374"/>
                <a:gd name="T1" fmla="*/ 0 h 198"/>
                <a:gd name="T2" fmla="*/ 0 w 374"/>
                <a:gd name="T3" fmla="*/ 197 h 198"/>
                <a:gd name="T4" fmla="*/ 373 w 374"/>
                <a:gd name="T5" fmla="*/ 0 h 198"/>
                <a:gd name="T6" fmla="*/ 112 w 374"/>
                <a:gd name="T7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4" h="198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13" name="Freeform 13"/>
            <p:cNvSpPr>
              <a:spLocks noChangeArrowheads="1"/>
            </p:cNvSpPr>
            <p:nvPr/>
          </p:nvSpPr>
          <p:spPr bwMode="auto">
            <a:xfrm>
              <a:off x="9696584" y="-89453"/>
              <a:ext cx="225428" cy="196807"/>
            </a:xfrm>
            <a:custGeom>
              <a:avLst/>
              <a:gdLst>
                <a:gd name="T0" fmla="*/ 0 w 231"/>
                <a:gd name="T1" fmla="*/ 0 h 198"/>
                <a:gd name="T2" fmla="*/ 118 w 231"/>
                <a:gd name="T3" fmla="*/ 197 h 198"/>
                <a:gd name="T4" fmla="*/ 230 w 231"/>
                <a:gd name="T5" fmla="*/ 0 h 198"/>
                <a:gd name="T6" fmla="*/ 0 w 231"/>
                <a:gd name="T7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1" h="198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14" name="Freeform 14"/>
            <p:cNvSpPr>
              <a:spLocks noChangeArrowheads="1"/>
            </p:cNvSpPr>
            <p:nvPr/>
          </p:nvSpPr>
          <p:spPr bwMode="auto">
            <a:xfrm>
              <a:off x="8502767" y="61327"/>
              <a:ext cx="2646399" cy="2260111"/>
            </a:xfrm>
            <a:custGeom>
              <a:avLst/>
              <a:gdLst>
                <a:gd name="T0" fmla="*/ 2685 w 2686"/>
                <a:gd name="T1" fmla="*/ 1563 h 2292"/>
                <a:gd name="T2" fmla="*/ 1308 w 2686"/>
                <a:gd name="T3" fmla="*/ 0 h 2292"/>
                <a:gd name="T4" fmla="*/ 0 w 2686"/>
                <a:gd name="T5" fmla="*/ 2291 h 2292"/>
                <a:gd name="T6" fmla="*/ 2685 w 2686"/>
                <a:gd name="T7" fmla="*/ 1563 h 2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86" h="2292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15" name="Freeform 15"/>
            <p:cNvSpPr>
              <a:spLocks noChangeArrowheads="1"/>
            </p:cNvSpPr>
            <p:nvPr/>
          </p:nvSpPr>
          <p:spPr bwMode="auto">
            <a:xfrm>
              <a:off x="6819994" y="61327"/>
              <a:ext cx="2984541" cy="2260111"/>
            </a:xfrm>
            <a:custGeom>
              <a:avLst/>
              <a:gdLst>
                <a:gd name="T0" fmla="*/ 3029 w 3030"/>
                <a:gd name="T1" fmla="*/ 0 h 2292"/>
                <a:gd name="T2" fmla="*/ 0 w 3030"/>
                <a:gd name="T3" fmla="*/ 624 h 2292"/>
                <a:gd name="T4" fmla="*/ 1721 w 3030"/>
                <a:gd name="T5" fmla="*/ 2291 h 2292"/>
                <a:gd name="T6" fmla="*/ 3029 w 3030"/>
                <a:gd name="T7" fmla="*/ 0 h 2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30" h="2292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16" name="Freeform 16"/>
            <p:cNvSpPr>
              <a:spLocks noChangeArrowheads="1"/>
            </p:cNvSpPr>
            <p:nvPr/>
          </p:nvSpPr>
          <p:spPr bwMode="auto">
            <a:xfrm>
              <a:off x="6829519" y="-89453"/>
              <a:ext cx="2986128" cy="809450"/>
            </a:xfrm>
            <a:custGeom>
              <a:avLst/>
              <a:gdLst>
                <a:gd name="T0" fmla="*/ 61 w 3030"/>
                <a:gd name="T1" fmla="*/ 0 h 822"/>
                <a:gd name="T2" fmla="*/ 0 w 3030"/>
                <a:gd name="T3" fmla="*/ 821 h 822"/>
                <a:gd name="T4" fmla="*/ 3029 w 3030"/>
                <a:gd name="T5" fmla="*/ 197 h 822"/>
                <a:gd name="T6" fmla="*/ 2911 w 3030"/>
                <a:gd name="T7" fmla="*/ 0 h 822"/>
                <a:gd name="T8" fmla="*/ 61 w 3030"/>
                <a:gd name="T9" fmla="*/ 0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30" h="822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17" name="Freeform 17"/>
            <p:cNvSpPr>
              <a:spLocks noChangeArrowheads="1"/>
            </p:cNvSpPr>
            <p:nvPr/>
          </p:nvSpPr>
          <p:spPr bwMode="auto">
            <a:xfrm>
              <a:off x="5973845" y="-89453"/>
              <a:ext cx="942988" cy="809450"/>
            </a:xfrm>
            <a:custGeom>
              <a:avLst/>
              <a:gdLst>
                <a:gd name="T0" fmla="*/ 0 w 955"/>
                <a:gd name="T1" fmla="*/ 0 h 822"/>
                <a:gd name="T2" fmla="*/ 893 w 955"/>
                <a:gd name="T3" fmla="*/ 821 h 822"/>
                <a:gd name="T4" fmla="*/ 954 w 955"/>
                <a:gd name="T5" fmla="*/ 0 h 822"/>
                <a:gd name="T6" fmla="*/ 0 w 955"/>
                <a:gd name="T7" fmla="*/ 0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5" h="822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18" name="Freeform 18"/>
            <p:cNvSpPr>
              <a:spLocks noChangeArrowheads="1"/>
            </p:cNvSpPr>
            <p:nvPr/>
          </p:nvSpPr>
          <p:spPr bwMode="auto">
            <a:xfrm>
              <a:off x="5608714" y="677144"/>
              <a:ext cx="2916278" cy="1642707"/>
            </a:xfrm>
            <a:custGeom>
              <a:avLst/>
              <a:gdLst>
                <a:gd name="T0" fmla="*/ 2958 w 2959"/>
                <a:gd name="T1" fmla="*/ 1667 h 1668"/>
                <a:gd name="T2" fmla="*/ 1237 w 2959"/>
                <a:gd name="T3" fmla="*/ 0 h 1668"/>
                <a:gd name="T4" fmla="*/ 0 w 2959"/>
                <a:gd name="T5" fmla="*/ 1323 h 1668"/>
                <a:gd name="T6" fmla="*/ 2958 w 2959"/>
                <a:gd name="T7" fmla="*/ 1667 h 1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59" h="1668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19" name="Freeform 19"/>
            <p:cNvSpPr>
              <a:spLocks noChangeArrowheads="1"/>
            </p:cNvSpPr>
            <p:nvPr/>
          </p:nvSpPr>
          <p:spPr bwMode="auto">
            <a:xfrm>
              <a:off x="5091182" y="-154526"/>
              <a:ext cx="1758974" cy="2112505"/>
            </a:xfrm>
            <a:custGeom>
              <a:avLst/>
              <a:gdLst>
                <a:gd name="T0" fmla="*/ 0 w 1787"/>
                <a:gd name="T1" fmla="*/ 0 h 2145"/>
                <a:gd name="T2" fmla="*/ 549 w 1787"/>
                <a:gd name="T3" fmla="*/ 2144 h 2145"/>
                <a:gd name="T4" fmla="*/ 1786 w 1787"/>
                <a:gd name="T5" fmla="*/ 821 h 2145"/>
                <a:gd name="T6" fmla="*/ 893 w 1787"/>
                <a:gd name="T7" fmla="*/ 0 h 2145"/>
                <a:gd name="T8" fmla="*/ 0 w 1787"/>
                <a:gd name="T9" fmla="*/ 0 h 2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7" h="2145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20" name="Freeform 20"/>
            <p:cNvSpPr>
              <a:spLocks noChangeArrowheads="1"/>
            </p:cNvSpPr>
            <p:nvPr/>
          </p:nvSpPr>
          <p:spPr bwMode="auto">
            <a:xfrm>
              <a:off x="441331" y="193060"/>
              <a:ext cx="5232472" cy="2975919"/>
            </a:xfrm>
            <a:custGeom>
              <a:avLst/>
              <a:gdLst>
                <a:gd name="T0" fmla="*/ 5310 w 5311"/>
                <a:gd name="T1" fmla="*/ 1771 h 3020"/>
                <a:gd name="T2" fmla="*/ 853 w 5311"/>
                <a:gd name="T3" fmla="*/ 0 h 3020"/>
                <a:gd name="T4" fmla="*/ 0 w 5311"/>
                <a:gd name="T5" fmla="*/ 3019 h 3020"/>
                <a:gd name="T6" fmla="*/ 5310 w 5311"/>
                <a:gd name="T7" fmla="*/ 1771 h 3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11" h="3020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21" name="Freeform 21"/>
            <p:cNvSpPr>
              <a:spLocks noChangeArrowheads="1"/>
            </p:cNvSpPr>
            <p:nvPr/>
          </p:nvSpPr>
          <p:spPr bwMode="auto">
            <a:xfrm>
              <a:off x="1262079" y="-154526"/>
              <a:ext cx="4394261" cy="2112505"/>
            </a:xfrm>
            <a:custGeom>
              <a:avLst/>
              <a:gdLst>
                <a:gd name="T0" fmla="*/ 936 w 4458"/>
                <a:gd name="T1" fmla="*/ 0 h 2145"/>
                <a:gd name="T2" fmla="*/ 0 w 4458"/>
                <a:gd name="T3" fmla="*/ 373 h 2145"/>
                <a:gd name="T4" fmla="*/ 4457 w 4458"/>
                <a:gd name="T5" fmla="*/ 2144 h 2145"/>
                <a:gd name="T6" fmla="*/ 3908 w 4458"/>
                <a:gd name="T7" fmla="*/ 0 h 2145"/>
                <a:gd name="T8" fmla="*/ 936 w 4458"/>
                <a:gd name="T9" fmla="*/ 0 h 2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8" h="2145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22" name="Freeform 22"/>
            <p:cNvSpPr>
              <a:spLocks noChangeArrowheads="1"/>
            </p:cNvSpPr>
            <p:nvPr/>
          </p:nvSpPr>
          <p:spPr bwMode="auto">
            <a:xfrm>
              <a:off x="1263667" y="-132306"/>
              <a:ext cx="922350" cy="369807"/>
            </a:xfrm>
            <a:custGeom>
              <a:avLst/>
              <a:gdLst>
                <a:gd name="T0" fmla="*/ 72 w 937"/>
                <a:gd name="T1" fmla="*/ 0 h 374"/>
                <a:gd name="T2" fmla="*/ 0 w 937"/>
                <a:gd name="T3" fmla="*/ 373 h 374"/>
                <a:gd name="T4" fmla="*/ 936 w 937"/>
                <a:gd name="T5" fmla="*/ 0 h 374"/>
                <a:gd name="T6" fmla="*/ 72 w 937"/>
                <a:gd name="T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7" h="374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23" name="Freeform 23"/>
            <p:cNvSpPr>
              <a:spLocks noChangeArrowheads="1"/>
            </p:cNvSpPr>
            <p:nvPr/>
          </p:nvSpPr>
          <p:spPr bwMode="auto">
            <a:xfrm>
              <a:off x="735022" y="-132306"/>
              <a:ext cx="620722" cy="369807"/>
            </a:xfrm>
            <a:custGeom>
              <a:avLst/>
              <a:gdLst>
                <a:gd name="T0" fmla="*/ 0 w 629"/>
                <a:gd name="T1" fmla="*/ 0 h 374"/>
                <a:gd name="T2" fmla="*/ 556 w 629"/>
                <a:gd name="T3" fmla="*/ 373 h 374"/>
                <a:gd name="T4" fmla="*/ 628 w 629"/>
                <a:gd name="T5" fmla="*/ 0 h 374"/>
                <a:gd name="T6" fmla="*/ 0 w 629"/>
                <a:gd name="T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9" h="374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24" name="Freeform 24"/>
            <p:cNvSpPr>
              <a:spLocks noChangeArrowheads="1"/>
            </p:cNvSpPr>
            <p:nvPr/>
          </p:nvSpPr>
          <p:spPr bwMode="auto">
            <a:xfrm>
              <a:off x="0" y="885061"/>
              <a:ext cx="447681" cy="2260111"/>
            </a:xfrm>
            <a:custGeom>
              <a:avLst/>
              <a:gdLst>
                <a:gd name="T0" fmla="*/ 0 w 453"/>
                <a:gd name="T1" fmla="*/ 2104 h 2292"/>
                <a:gd name="T2" fmla="*/ 452 w 453"/>
                <a:gd name="T3" fmla="*/ 2291 h 2292"/>
                <a:gd name="T4" fmla="*/ 0 w 453"/>
                <a:gd name="T5" fmla="*/ 0 h 2292"/>
                <a:gd name="T6" fmla="*/ 0 w 453"/>
                <a:gd name="T7" fmla="*/ 2104 h 2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3" h="2292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25" name="Freeform 25"/>
            <p:cNvSpPr>
              <a:spLocks noChangeArrowheads="1"/>
            </p:cNvSpPr>
            <p:nvPr/>
          </p:nvSpPr>
          <p:spPr bwMode="auto">
            <a:xfrm>
              <a:off x="0" y="-156114"/>
              <a:ext cx="1285893" cy="3342552"/>
            </a:xfrm>
            <a:custGeom>
              <a:avLst/>
              <a:gdLst>
                <a:gd name="T0" fmla="*/ 0 w 1306"/>
                <a:gd name="T1" fmla="*/ 0 h 3393"/>
                <a:gd name="T2" fmla="*/ 0 w 1306"/>
                <a:gd name="T3" fmla="*/ 1101 h 3393"/>
                <a:gd name="T4" fmla="*/ 452 w 1306"/>
                <a:gd name="T5" fmla="*/ 3392 h 3393"/>
                <a:gd name="T6" fmla="*/ 1305 w 1306"/>
                <a:gd name="T7" fmla="*/ 373 h 3393"/>
                <a:gd name="T8" fmla="*/ 749 w 1306"/>
                <a:gd name="T9" fmla="*/ 0 h 3393"/>
                <a:gd name="T10" fmla="*/ 0 w 1306"/>
                <a:gd name="T11" fmla="*/ 0 h 3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6" h="3393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26" name="Freeform 26"/>
            <p:cNvSpPr>
              <a:spLocks noChangeArrowheads="1"/>
            </p:cNvSpPr>
            <p:nvPr/>
          </p:nvSpPr>
          <p:spPr bwMode="auto">
            <a:xfrm>
              <a:off x="8463079" y="1591346"/>
              <a:ext cx="6988272" cy="1787138"/>
            </a:xfrm>
            <a:custGeom>
              <a:avLst/>
              <a:gdLst>
                <a:gd name="T0" fmla="*/ 7092 w 7093"/>
                <a:gd name="T1" fmla="*/ 1811 h 1812"/>
                <a:gd name="T2" fmla="*/ 0 w 7093"/>
                <a:gd name="T3" fmla="*/ 728 h 1812"/>
                <a:gd name="T4" fmla="*/ 2685 w 7093"/>
                <a:gd name="T5" fmla="*/ 0 h 1812"/>
                <a:gd name="T6" fmla="*/ 7092 w 7093"/>
                <a:gd name="T7" fmla="*/ 1811 h 1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93" h="1812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27" name="Freeform 12"/>
            <p:cNvSpPr>
              <a:spLocks noChangeArrowheads="1"/>
            </p:cNvSpPr>
            <p:nvPr/>
          </p:nvSpPr>
          <p:spPr bwMode="auto">
            <a:xfrm>
              <a:off x="9774372" y="-124371"/>
              <a:ext cx="2308257" cy="1733175"/>
            </a:xfrm>
            <a:custGeom>
              <a:avLst/>
              <a:gdLst>
                <a:gd name="T0" fmla="*/ 373 w 2343"/>
                <a:gd name="T1" fmla="*/ 0 h 1761"/>
                <a:gd name="T2" fmla="*/ 0 w 2343"/>
                <a:gd name="T3" fmla="*/ 197 h 1761"/>
                <a:gd name="T4" fmla="*/ 1377 w 2343"/>
                <a:gd name="T5" fmla="*/ 1760 h 1761"/>
                <a:gd name="T6" fmla="*/ 2342 w 2343"/>
                <a:gd name="T7" fmla="*/ 0 h 1761"/>
                <a:gd name="T8" fmla="*/ 373 w 2343"/>
                <a:gd name="T9" fmla="*/ 0 h 1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3" h="1761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7279147"/>
      </p:ext>
    </p:extLst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elcom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14433683" y="3094762"/>
            <a:ext cx="6550131" cy="7515923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400" b="0" i="0">
                <a:ln>
                  <a:noFill/>
                </a:ln>
                <a:solidFill>
                  <a:schemeClr val="tx2"/>
                </a:solidFill>
                <a:latin typeface="Nunito Light" charset="0"/>
                <a:ea typeface="Nunito Light" charset="0"/>
                <a:cs typeface="Nunito Light" charset="0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2470003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ktop Web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"/>
          <p:cNvGrpSpPr>
            <a:grpSpLocks/>
          </p:cNvGrpSpPr>
          <p:nvPr userDrawn="1"/>
        </p:nvGrpSpPr>
        <p:grpSpPr bwMode="auto">
          <a:xfrm rot="10800000">
            <a:off x="-23813" y="10974388"/>
            <a:ext cx="24534813" cy="4305300"/>
            <a:chOff x="0" y="-156114"/>
            <a:chExt cx="24535152" cy="4304369"/>
          </a:xfrm>
        </p:grpSpPr>
        <p:sp>
          <p:nvSpPr>
            <p:cNvPr id="4" name="Freeform 2"/>
            <p:cNvSpPr>
              <a:spLocks noChangeArrowheads="1"/>
            </p:cNvSpPr>
            <p:nvPr/>
          </p:nvSpPr>
          <p:spPr bwMode="auto">
            <a:xfrm>
              <a:off x="23379435" y="2430951"/>
              <a:ext cx="1135079" cy="1717304"/>
            </a:xfrm>
            <a:custGeom>
              <a:avLst/>
              <a:gdLst>
                <a:gd name="T0" fmla="*/ 0 w 1152"/>
                <a:gd name="T1" fmla="*/ 1739 h 1740"/>
                <a:gd name="T2" fmla="*/ 1151 w 1152"/>
                <a:gd name="T3" fmla="*/ 918 h 1740"/>
                <a:gd name="T4" fmla="*/ 1151 w 1152"/>
                <a:gd name="T5" fmla="*/ 0 h 1740"/>
                <a:gd name="T6" fmla="*/ 0 w 1152"/>
                <a:gd name="T7" fmla="*/ 1739 h 1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2" h="1740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5" name="Freeform 3"/>
            <p:cNvSpPr>
              <a:spLocks noChangeArrowheads="1"/>
            </p:cNvSpPr>
            <p:nvPr/>
          </p:nvSpPr>
          <p:spPr bwMode="auto">
            <a:xfrm>
              <a:off x="23080981" y="-87866"/>
              <a:ext cx="1455758" cy="4232946"/>
            </a:xfrm>
            <a:custGeom>
              <a:avLst/>
              <a:gdLst>
                <a:gd name="T0" fmla="*/ 0 w 1479"/>
                <a:gd name="T1" fmla="*/ 0 h 4296"/>
                <a:gd name="T2" fmla="*/ 327 w 1479"/>
                <a:gd name="T3" fmla="*/ 4295 h 4296"/>
                <a:gd name="T4" fmla="*/ 1478 w 1479"/>
                <a:gd name="T5" fmla="*/ 2556 h 4296"/>
                <a:gd name="T6" fmla="*/ 1478 w 1479"/>
                <a:gd name="T7" fmla="*/ 0 h 4296"/>
                <a:gd name="T8" fmla="*/ 0 w 1479"/>
                <a:gd name="T9" fmla="*/ 0 h 4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9" h="4296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6" name="Freeform 4"/>
            <p:cNvSpPr>
              <a:spLocks noChangeArrowheads="1"/>
            </p:cNvSpPr>
            <p:nvPr/>
          </p:nvSpPr>
          <p:spPr bwMode="auto">
            <a:xfrm>
              <a:off x="20775899" y="-87866"/>
              <a:ext cx="2647987" cy="4232946"/>
            </a:xfrm>
            <a:custGeom>
              <a:avLst/>
              <a:gdLst>
                <a:gd name="T0" fmla="*/ 0 w 2687"/>
                <a:gd name="T1" fmla="*/ 0 h 4296"/>
                <a:gd name="T2" fmla="*/ 2686 w 2687"/>
                <a:gd name="T3" fmla="*/ 4295 h 4296"/>
                <a:gd name="T4" fmla="*/ 2359 w 2687"/>
                <a:gd name="T5" fmla="*/ 0 h 4296"/>
                <a:gd name="T6" fmla="*/ 0 w 2687"/>
                <a:gd name="T7" fmla="*/ 0 h 4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87" h="4296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7" name="Freeform 5"/>
            <p:cNvSpPr>
              <a:spLocks noChangeArrowheads="1"/>
            </p:cNvSpPr>
            <p:nvPr/>
          </p:nvSpPr>
          <p:spPr bwMode="auto">
            <a:xfrm>
              <a:off x="20420294" y="-87866"/>
              <a:ext cx="3003592" cy="4232946"/>
            </a:xfrm>
            <a:custGeom>
              <a:avLst/>
              <a:gdLst>
                <a:gd name="T0" fmla="*/ 0 w 3049"/>
                <a:gd name="T1" fmla="*/ 0 h 4296"/>
                <a:gd name="T2" fmla="*/ 43 w 3049"/>
                <a:gd name="T3" fmla="*/ 3187 h 4296"/>
                <a:gd name="T4" fmla="*/ 3048 w 3049"/>
                <a:gd name="T5" fmla="*/ 4295 h 4296"/>
                <a:gd name="T6" fmla="*/ 362 w 3049"/>
                <a:gd name="T7" fmla="*/ 0 h 4296"/>
                <a:gd name="T8" fmla="*/ 0 w 3049"/>
                <a:gd name="T9" fmla="*/ 0 h 4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49" h="4296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8" name="Freeform 6"/>
            <p:cNvSpPr>
              <a:spLocks noChangeArrowheads="1"/>
            </p:cNvSpPr>
            <p:nvPr/>
          </p:nvSpPr>
          <p:spPr bwMode="auto">
            <a:xfrm>
              <a:off x="17678644" y="-89453"/>
              <a:ext cx="2784513" cy="3142570"/>
            </a:xfrm>
            <a:custGeom>
              <a:avLst/>
              <a:gdLst>
                <a:gd name="T0" fmla="*/ 2126 w 2826"/>
                <a:gd name="T1" fmla="*/ 0 h 3188"/>
                <a:gd name="T2" fmla="*/ 0 w 2826"/>
                <a:gd name="T3" fmla="*/ 1954 h 3188"/>
                <a:gd name="T4" fmla="*/ 2825 w 2826"/>
                <a:gd name="T5" fmla="*/ 3187 h 3188"/>
                <a:gd name="T6" fmla="*/ 2782 w 2826"/>
                <a:gd name="T7" fmla="*/ 0 h 3188"/>
                <a:gd name="T8" fmla="*/ 2126 w 2826"/>
                <a:gd name="T9" fmla="*/ 0 h 3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6" h="3188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9" name="Freeform 7"/>
            <p:cNvSpPr>
              <a:spLocks noChangeArrowheads="1"/>
            </p:cNvSpPr>
            <p:nvPr/>
          </p:nvSpPr>
          <p:spPr bwMode="auto">
            <a:xfrm>
              <a:off x="17608793" y="-87866"/>
              <a:ext cx="2168555" cy="1925221"/>
            </a:xfrm>
            <a:custGeom>
              <a:avLst/>
              <a:gdLst>
                <a:gd name="T0" fmla="*/ 0 w 2199"/>
                <a:gd name="T1" fmla="*/ 0 h 1955"/>
                <a:gd name="T2" fmla="*/ 72 w 2199"/>
                <a:gd name="T3" fmla="*/ 1954 h 1955"/>
                <a:gd name="T4" fmla="*/ 2198 w 2199"/>
                <a:gd name="T5" fmla="*/ 0 h 1955"/>
                <a:gd name="T6" fmla="*/ 0 w 2199"/>
                <a:gd name="T7" fmla="*/ 0 h 1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99" h="1955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10" name="Freeform 8"/>
            <p:cNvSpPr>
              <a:spLocks noChangeArrowheads="1"/>
            </p:cNvSpPr>
            <p:nvPr/>
          </p:nvSpPr>
          <p:spPr bwMode="auto">
            <a:xfrm>
              <a:off x="14887781" y="-89453"/>
              <a:ext cx="2813089" cy="1926808"/>
            </a:xfrm>
            <a:custGeom>
              <a:avLst/>
              <a:gdLst>
                <a:gd name="T0" fmla="*/ 0 w 2852"/>
                <a:gd name="T1" fmla="*/ 0 h 1955"/>
                <a:gd name="T2" fmla="*/ 2851 w 2852"/>
                <a:gd name="T3" fmla="*/ 1954 h 1955"/>
                <a:gd name="T4" fmla="*/ 2779 w 2852"/>
                <a:gd name="T5" fmla="*/ 0 h 1955"/>
                <a:gd name="T6" fmla="*/ 0 w 2852"/>
                <a:gd name="T7" fmla="*/ 0 h 1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52" h="1955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11" name="Freeform 9"/>
            <p:cNvSpPr>
              <a:spLocks noChangeArrowheads="1"/>
            </p:cNvSpPr>
            <p:nvPr/>
          </p:nvSpPr>
          <p:spPr bwMode="auto">
            <a:xfrm>
              <a:off x="13590775" y="-89453"/>
              <a:ext cx="4138670" cy="3520314"/>
            </a:xfrm>
            <a:custGeom>
              <a:avLst/>
              <a:gdLst>
                <a:gd name="T0" fmla="*/ 0 w 4196"/>
                <a:gd name="T1" fmla="*/ 0 h 3572"/>
                <a:gd name="T2" fmla="*/ 1886 w 4196"/>
                <a:gd name="T3" fmla="*/ 3571 h 3572"/>
                <a:gd name="T4" fmla="*/ 4195 w 4196"/>
                <a:gd name="T5" fmla="*/ 1954 h 3572"/>
                <a:gd name="T6" fmla="*/ 1344 w 4196"/>
                <a:gd name="T7" fmla="*/ 0 h 3572"/>
                <a:gd name="T8" fmla="*/ 0 w 4196"/>
                <a:gd name="T9" fmla="*/ 0 h 3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96" h="3572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12" name="Freeform 10"/>
            <p:cNvSpPr>
              <a:spLocks noChangeArrowheads="1"/>
            </p:cNvSpPr>
            <p:nvPr/>
          </p:nvSpPr>
          <p:spPr bwMode="auto">
            <a:xfrm>
              <a:off x="11106303" y="-111674"/>
              <a:ext cx="4345047" cy="3520314"/>
            </a:xfrm>
            <a:custGeom>
              <a:avLst/>
              <a:gdLst>
                <a:gd name="T0" fmla="*/ 965 w 4408"/>
                <a:gd name="T1" fmla="*/ 0 h 3572"/>
                <a:gd name="T2" fmla="*/ 0 w 4408"/>
                <a:gd name="T3" fmla="*/ 1760 h 3572"/>
                <a:gd name="T4" fmla="*/ 4407 w 4408"/>
                <a:gd name="T5" fmla="*/ 3571 h 3572"/>
                <a:gd name="T6" fmla="*/ 2521 w 4408"/>
                <a:gd name="T7" fmla="*/ 0 h 3572"/>
                <a:gd name="T8" fmla="*/ 965 w 4408"/>
                <a:gd name="T9" fmla="*/ 0 h 3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08" h="3572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13" name="Freeform 11"/>
            <p:cNvSpPr>
              <a:spLocks noChangeArrowheads="1"/>
            </p:cNvSpPr>
            <p:nvPr/>
          </p:nvSpPr>
          <p:spPr bwMode="auto">
            <a:xfrm>
              <a:off x="9791835" y="-89453"/>
              <a:ext cx="368305" cy="196807"/>
            </a:xfrm>
            <a:custGeom>
              <a:avLst/>
              <a:gdLst>
                <a:gd name="T0" fmla="*/ 112 w 374"/>
                <a:gd name="T1" fmla="*/ 0 h 198"/>
                <a:gd name="T2" fmla="*/ 0 w 374"/>
                <a:gd name="T3" fmla="*/ 197 h 198"/>
                <a:gd name="T4" fmla="*/ 373 w 374"/>
                <a:gd name="T5" fmla="*/ 0 h 198"/>
                <a:gd name="T6" fmla="*/ 112 w 374"/>
                <a:gd name="T7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4" h="198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14" name="Freeform 13"/>
            <p:cNvSpPr>
              <a:spLocks noChangeArrowheads="1"/>
            </p:cNvSpPr>
            <p:nvPr/>
          </p:nvSpPr>
          <p:spPr bwMode="auto">
            <a:xfrm>
              <a:off x="9696584" y="-89453"/>
              <a:ext cx="225428" cy="196807"/>
            </a:xfrm>
            <a:custGeom>
              <a:avLst/>
              <a:gdLst>
                <a:gd name="T0" fmla="*/ 0 w 231"/>
                <a:gd name="T1" fmla="*/ 0 h 198"/>
                <a:gd name="T2" fmla="*/ 118 w 231"/>
                <a:gd name="T3" fmla="*/ 197 h 198"/>
                <a:gd name="T4" fmla="*/ 230 w 231"/>
                <a:gd name="T5" fmla="*/ 0 h 198"/>
                <a:gd name="T6" fmla="*/ 0 w 231"/>
                <a:gd name="T7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1" h="198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15" name="Freeform 14"/>
            <p:cNvSpPr>
              <a:spLocks noChangeArrowheads="1"/>
            </p:cNvSpPr>
            <p:nvPr/>
          </p:nvSpPr>
          <p:spPr bwMode="auto">
            <a:xfrm>
              <a:off x="8502767" y="61327"/>
              <a:ext cx="2646399" cy="2260111"/>
            </a:xfrm>
            <a:custGeom>
              <a:avLst/>
              <a:gdLst>
                <a:gd name="T0" fmla="*/ 2685 w 2686"/>
                <a:gd name="T1" fmla="*/ 1563 h 2292"/>
                <a:gd name="T2" fmla="*/ 1308 w 2686"/>
                <a:gd name="T3" fmla="*/ 0 h 2292"/>
                <a:gd name="T4" fmla="*/ 0 w 2686"/>
                <a:gd name="T5" fmla="*/ 2291 h 2292"/>
                <a:gd name="T6" fmla="*/ 2685 w 2686"/>
                <a:gd name="T7" fmla="*/ 1563 h 2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86" h="2292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16" name="Freeform 15"/>
            <p:cNvSpPr>
              <a:spLocks noChangeArrowheads="1"/>
            </p:cNvSpPr>
            <p:nvPr/>
          </p:nvSpPr>
          <p:spPr bwMode="auto">
            <a:xfrm>
              <a:off x="6819994" y="61327"/>
              <a:ext cx="2984541" cy="2260111"/>
            </a:xfrm>
            <a:custGeom>
              <a:avLst/>
              <a:gdLst>
                <a:gd name="T0" fmla="*/ 3029 w 3030"/>
                <a:gd name="T1" fmla="*/ 0 h 2292"/>
                <a:gd name="T2" fmla="*/ 0 w 3030"/>
                <a:gd name="T3" fmla="*/ 624 h 2292"/>
                <a:gd name="T4" fmla="*/ 1721 w 3030"/>
                <a:gd name="T5" fmla="*/ 2291 h 2292"/>
                <a:gd name="T6" fmla="*/ 3029 w 3030"/>
                <a:gd name="T7" fmla="*/ 0 h 2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30" h="2292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17" name="Freeform 16"/>
            <p:cNvSpPr>
              <a:spLocks noChangeArrowheads="1"/>
            </p:cNvSpPr>
            <p:nvPr/>
          </p:nvSpPr>
          <p:spPr bwMode="auto">
            <a:xfrm>
              <a:off x="6829519" y="-89453"/>
              <a:ext cx="2986128" cy="809450"/>
            </a:xfrm>
            <a:custGeom>
              <a:avLst/>
              <a:gdLst>
                <a:gd name="T0" fmla="*/ 61 w 3030"/>
                <a:gd name="T1" fmla="*/ 0 h 822"/>
                <a:gd name="T2" fmla="*/ 0 w 3030"/>
                <a:gd name="T3" fmla="*/ 821 h 822"/>
                <a:gd name="T4" fmla="*/ 3029 w 3030"/>
                <a:gd name="T5" fmla="*/ 197 h 822"/>
                <a:gd name="T6" fmla="*/ 2911 w 3030"/>
                <a:gd name="T7" fmla="*/ 0 h 822"/>
                <a:gd name="T8" fmla="*/ 61 w 3030"/>
                <a:gd name="T9" fmla="*/ 0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30" h="822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19" name="Freeform 17"/>
            <p:cNvSpPr>
              <a:spLocks noChangeArrowheads="1"/>
            </p:cNvSpPr>
            <p:nvPr/>
          </p:nvSpPr>
          <p:spPr bwMode="auto">
            <a:xfrm>
              <a:off x="5973845" y="-89453"/>
              <a:ext cx="942988" cy="809450"/>
            </a:xfrm>
            <a:custGeom>
              <a:avLst/>
              <a:gdLst>
                <a:gd name="T0" fmla="*/ 0 w 955"/>
                <a:gd name="T1" fmla="*/ 0 h 822"/>
                <a:gd name="T2" fmla="*/ 893 w 955"/>
                <a:gd name="T3" fmla="*/ 821 h 822"/>
                <a:gd name="T4" fmla="*/ 954 w 955"/>
                <a:gd name="T5" fmla="*/ 0 h 822"/>
                <a:gd name="T6" fmla="*/ 0 w 955"/>
                <a:gd name="T7" fmla="*/ 0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5" h="822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20" name="Freeform 18"/>
            <p:cNvSpPr>
              <a:spLocks noChangeArrowheads="1"/>
            </p:cNvSpPr>
            <p:nvPr/>
          </p:nvSpPr>
          <p:spPr bwMode="auto">
            <a:xfrm>
              <a:off x="5608714" y="677144"/>
              <a:ext cx="2916278" cy="1642707"/>
            </a:xfrm>
            <a:custGeom>
              <a:avLst/>
              <a:gdLst>
                <a:gd name="T0" fmla="*/ 2958 w 2959"/>
                <a:gd name="T1" fmla="*/ 1667 h 1668"/>
                <a:gd name="T2" fmla="*/ 1237 w 2959"/>
                <a:gd name="T3" fmla="*/ 0 h 1668"/>
                <a:gd name="T4" fmla="*/ 0 w 2959"/>
                <a:gd name="T5" fmla="*/ 1323 h 1668"/>
                <a:gd name="T6" fmla="*/ 2958 w 2959"/>
                <a:gd name="T7" fmla="*/ 1667 h 1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59" h="1668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21" name="Freeform 19"/>
            <p:cNvSpPr>
              <a:spLocks noChangeArrowheads="1"/>
            </p:cNvSpPr>
            <p:nvPr/>
          </p:nvSpPr>
          <p:spPr bwMode="auto">
            <a:xfrm>
              <a:off x="5091182" y="-154526"/>
              <a:ext cx="1758974" cy="2112505"/>
            </a:xfrm>
            <a:custGeom>
              <a:avLst/>
              <a:gdLst>
                <a:gd name="T0" fmla="*/ 0 w 1787"/>
                <a:gd name="T1" fmla="*/ 0 h 2145"/>
                <a:gd name="T2" fmla="*/ 549 w 1787"/>
                <a:gd name="T3" fmla="*/ 2144 h 2145"/>
                <a:gd name="T4" fmla="*/ 1786 w 1787"/>
                <a:gd name="T5" fmla="*/ 821 h 2145"/>
                <a:gd name="T6" fmla="*/ 893 w 1787"/>
                <a:gd name="T7" fmla="*/ 0 h 2145"/>
                <a:gd name="T8" fmla="*/ 0 w 1787"/>
                <a:gd name="T9" fmla="*/ 0 h 2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7" h="2145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22" name="Freeform 20"/>
            <p:cNvSpPr>
              <a:spLocks noChangeArrowheads="1"/>
            </p:cNvSpPr>
            <p:nvPr/>
          </p:nvSpPr>
          <p:spPr bwMode="auto">
            <a:xfrm>
              <a:off x="441331" y="193060"/>
              <a:ext cx="5232472" cy="2975919"/>
            </a:xfrm>
            <a:custGeom>
              <a:avLst/>
              <a:gdLst>
                <a:gd name="T0" fmla="*/ 5310 w 5311"/>
                <a:gd name="T1" fmla="*/ 1771 h 3020"/>
                <a:gd name="T2" fmla="*/ 853 w 5311"/>
                <a:gd name="T3" fmla="*/ 0 h 3020"/>
                <a:gd name="T4" fmla="*/ 0 w 5311"/>
                <a:gd name="T5" fmla="*/ 3019 h 3020"/>
                <a:gd name="T6" fmla="*/ 5310 w 5311"/>
                <a:gd name="T7" fmla="*/ 1771 h 3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11" h="3020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23" name="Freeform 21"/>
            <p:cNvSpPr>
              <a:spLocks noChangeArrowheads="1"/>
            </p:cNvSpPr>
            <p:nvPr/>
          </p:nvSpPr>
          <p:spPr bwMode="auto">
            <a:xfrm>
              <a:off x="1262079" y="-154526"/>
              <a:ext cx="4394261" cy="2112505"/>
            </a:xfrm>
            <a:custGeom>
              <a:avLst/>
              <a:gdLst>
                <a:gd name="T0" fmla="*/ 936 w 4458"/>
                <a:gd name="T1" fmla="*/ 0 h 2145"/>
                <a:gd name="T2" fmla="*/ 0 w 4458"/>
                <a:gd name="T3" fmla="*/ 373 h 2145"/>
                <a:gd name="T4" fmla="*/ 4457 w 4458"/>
                <a:gd name="T5" fmla="*/ 2144 h 2145"/>
                <a:gd name="T6" fmla="*/ 3908 w 4458"/>
                <a:gd name="T7" fmla="*/ 0 h 2145"/>
                <a:gd name="T8" fmla="*/ 936 w 4458"/>
                <a:gd name="T9" fmla="*/ 0 h 2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8" h="2145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24" name="Freeform 22"/>
            <p:cNvSpPr>
              <a:spLocks noChangeArrowheads="1"/>
            </p:cNvSpPr>
            <p:nvPr/>
          </p:nvSpPr>
          <p:spPr bwMode="auto">
            <a:xfrm>
              <a:off x="1263667" y="-132306"/>
              <a:ext cx="922350" cy="369807"/>
            </a:xfrm>
            <a:custGeom>
              <a:avLst/>
              <a:gdLst>
                <a:gd name="T0" fmla="*/ 72 w 937"/>
                <a:gd name="T1" fmla="*/ 0 h 374"/>
                <a:gd name="T2" fmla="*/ 0 w 937"/>
                <a:gd name="T3" fmla="*/ 373 h 374"/>
                <a:gd name="T4" fmla="*/ 936 w 937"/>
                <a:gd name="T5" fmla="*/ 0 h 374"/>
                <a:gd name="T6" fmla="*/ 72 w 937"/>
                <a:gd name="T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7" h="374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25" name="Freeform 23"/>
            <p:cNvSpPr>
              <a:spLocks noChangeArrowheads="1"/>
            </p:cNvSpPr>
            <p:nvPr/>
          </p:nvSpPr>
          <p:spPr bwMode="auto">
            <a:xfrm>
              <a:off x="735022" y="-132306"/>
              <a:ext cx="620722" cy="369807"/>
            </a:xfrm>
            <a:custGeom>
              <a:avLst/>
              <a:gdLst>
                <a:gd name="T0" fmla="*/ 0 w 629"/>
                <a:gd name="T1" fmla="*/ 0 h 374"/>
                <a:gd name="T2" fmla="*/ 556 w 629"/>
                <a:gd name="T3" fmla="*/ 373 h 374"/>
                <a:gd name="T4" fmla="*/ 628 w 629"/>
                <a:gd name="T5" fmla="*/ 0 h 374"/>
                <a:gd name="T6" fmla="*/ 0 w 629"/>
                <a:gd name="T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9" h="374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26" name="Freeform 24"/>
            <p:cNvSpPr>
              <a:spLocks noChangeArrowheads="1"/>
            </p:cNvSpPr>
            <p:nvPr/>
          </p:nvSpPr>
          <p:spPr bwMode="auto">
            <a:xfrm>
              <a:off x="0" y="885061"/>
              <a:ext cx="447681" cy="2260111"/>
            </a:xfrm>
            <a:custGeom>
              <a:avLst/>
              <a:gdLst>
                <a:gd name="T0" fmla="*/ 0 w 453"/>
                <a:gd name="T1" fmla="*/ 2104 h 2292"/>
                <a:gd name="T2" fmla="*/ 452 w 453"/>
                <a:gd name="T3" fmla="*/ 2291 h 2292"/>
                <a:gd name="T4" fmla="*/ 0 w 453"/>
                <a:gd name="T5" fmla="*/ 0 h 2292"/>
                <a:gd name="T6" fmla="*/ 0 w 453"/>
                <a:gd name="T7" fmla="*/ 2104 h 2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3" h="2292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27" name="Freeform 25"/>
            <p:cNvSpPr>
              <a:spLocks noChangeArrowheads="1"/>
            </p:cNvSpPr>
            <p:nvPr/>
          </p:nvSpPr>
          <p:spPr bwMode="auto">
            <a:xfrm>
              <a:off x="0" y="-156114"/>
              <a:ext cx="1285893" cy="3342552"/>
            </a:xfrm>
            <a:custGeom>
              <a:avLst/>
              <a:gdLst>
                <a:gd name="T0" fmla="*/ 0 w 1306"/>
                <a:gd name="T1" fmla="*/ 0 h 3393"/>
                <a:gd name="T2" fmla="*/ 0 w 1306"/>
                <a:gd name="T3" fmla="*/ 1101 h 3393"/>
                <a:gd name="T4" fmla="*/ 452 w 1306"/>
                <a:gd name="T5" fmla="*/ 3392 h 3393"/>
                <a:gd name="T6" fmla="*/ 1305 w 1306"/>
                <a:gd name="T7" fmla="*/ 373 h 3393"/>
                <a:gd name="T8" fmla="*/ 749 w 1306"/>
                <a:gd name="T9" fmla="*/ 0 h 3393"/>
                <a:gd name="T10" fmla="*/ 0 w 1306"/>
                <a:gd name="T11" fmla="*/ 0 h 3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6" h="3393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28" name="Freeform 26"/>
            <p:cNvSpPr>
              <a:spLocks noChangeArrowheads="1"/>
            </p:cNvSpPr>
            <p:nvPr/>
          </p:nvSpPr>
          <p:spPr bwMode="auto">
            <a:xfrm>
              <a:off x="8463079" y="1591346"/>
              <a:ext cx="6988272" cy="1787138"/>
            </a:xfrm>
            <a:custGeom>
              <a:avLst/>
              <a:gdLst>
                <a:gd name="T0" fmla="*/ 7092 w 7093"/>
                <a:gd name="T1" fmla="*/ 1811 h 1812"/>
                <a:gd name="T2" fmla="*/ 0 w 7093"/>
                <a:gd name="T3" fmla="*/ 728 h 1812"/>
                <a:gd name="T4" fmla="*/ 2685 w 7093"/>
                <a:gd name="T5" fmla="*/ 0 h 1812"/>
                <a:gd name="T6" fmla="*/ 7092 w 7093"/>
                <a:gd name="T7" fmla="*/ 1811 h 1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93" h="1812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29" name="Freeform 12"/>
            <p:cNvSpPr>
              <a:spLocks noChangeArrowheads="1"/>
            </p:cNvSpPr>
            <p:nvPr/>
          </p:nvSpPr>
          <p:spPr bwMode="auto">
            <a:xfrm>
              <a:off x="9774372" y="-124371"/>
              <a:ext cx="2308257" cy="1733175"/>
            </a:xfrm>
            <a:custGeom>
              <a:avLst/>
              <a:gdLst>
                <a:gd name="T0" fmla="*/ 373 w 2343"/>
                <a:gd name="T1" fmla="*/ 0 h 1761"/>
                <a:gd name="T2" fmla="*/ 0 w 2343"/>
                <a:gd name="T3" fmla="*/ 197 h 1761"/>
                <a:gd name="T4" fmla="*/ 1377 w 2343"/>
                <a:gd name="T5" fmla="*/ 1760 h 1761"/>
                <a:gd name="T6" fmla="*/ 2342 w 2343"/>
                <a:gd name="T7" fmla="*/ 0 h 1761"/>
                <a:gd name="T8" fmla="*/ 373 w 2343"/>
                <a:gd name="T9" fmla="*/ 0 h 1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3" h="1761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</p:grpSp>
      <p:sp>
        <p:nvSpPr>
          <p:cNvPr id="18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12901752" y="3940389"/>
            <a:ext cx="6780686" cy="3870367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400" b="0" i="0">
                <a:ln>
                  <a:noFill/>
                </a:ln>
                <a:solidFill>
                  <a:schemeClr val="tx2"/>
                </a:solidFill>
                <a:latin typeface="Nunito Light" charset="0"/>
                <a:ea typeface="Nunito Light" charset="0"/>
                <a:cs typeface="Nunito Light" charset="0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92664871"/>
      </p:ext>
    </p:extLst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 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"/>
          <p:cNvGrpSpPr>
            <a:grpSpLocks/>
          </p:cNvGrpSpPr>
          <p:nvPr userDrawn="1"/>
        </p:nvGrpSpPr>
        <p:grpSpPr bwMode="auto">
          <a:xfrm rot="10800000">
            <a:off x="-23813" y="10974388"/>
            <a:ext cx="24534813" cy="4305300"/>
            <a:chOff x="0" y="-156114"/>
            <a:chExt cx="24535152" cy="4304369"/>
          </a:xfrm>
        </p:grpSpPr>
        <p:sp>
          <p:nvSpPr>
            <p:cNvPr id="5" name="Freeform 2"/>
            <p:cNvSpPr>
              <a:spLocks noChangeArrowheads="1"/>
            </p:cNvSpPr>
            <p:nvPr/>
          </p:nvSpPr>
          <p:spPr bwMode="auto">
            <a:xfrm>
              <a:off x="23379435" y="2430951"/>
              <a:ext cx="1135079" cy="1717304"/>
            </a:xfrm>
            <a:custGeom>
              <a:avLst/>
              <a:gdLst>
                <a:gd name="T0" fmla="*/ 0 w 1152"/>
                <a:gd name="T1" fmla="*/ 1739 h 1740"/>
                <a:gd name="T2" fmla="*/ 1151 w 1152"/>
                <a:gd name="T3" fmla="*/ 918 h 1740"/>
                <a:gd name="T4" fmla="*/ 1151 w 1152"/>
                <a:gd name="T5" fmla="*/ 0 h 1740"/>
                <a:gd name="T6" fmla="*/ 0 w 1152"/>
                <a:gd name="T7" fmla="*/ 1739 h 1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2" h="1740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6" name="Freeform 3"/>
            <p:cNvSpPr>
              <a:spLocks noChangeArrowheads="1"/>
            </p:cNvSpPr>
            <p:nvPr/>
          </p:nvSpPr>
          <p:spPr bwMode="auto">
            <a:xfrm>
              <a:off x="23080981" y="-87866"/>
              <a:ext cx="1455758" cy="4232946"/>
            </a:xfrm>
            <a:custGeom>
              <a:avLst/>
              <a:gdLst>
                <a:gd name="T0" fmla="*/ 0 w 1479"/>
                <a:gd name="T1" fmla="*/ 0 h 4296"/>
                <a:gd name="T2" fmla="*/ 327 w 1479"/>
                <a:gd name="T3" fmla="*/ 4295 h 4296"/>
                <a:gd name="T4" fmla="*/ 1478 w 1479"/>
                <a:gd name="T5" fmla="*/ 2556 h 4296"/>
                <a:gd name="T6" fmla="*/ 1478 w 1479"/>
                <a:gd name="T7" fmla="*/ 0 h 4296"/>
                <a:gd name="T8" fmla="*/ 0 w 1479"/>
                <a:gd name="T9" fmla="*/ 0 h 4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9" h="4296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7" name="Freeform 4"/>
            <p:cNvSpPr>
              <a:spLocks noChangeArrowheads="1"/>
            </p:cNvSpPr>
            <p:nvPr/>
          </p:nvSpPr>
          <p:spPr bwMode="auto">
            <a:xfrm>
              <a:off x="20775899" y="-87866"/>
              <a:ext cx="2647987" cy="4232946"/>
            </a:xfrm>
            <a:custGeom>
              <a:avLst/>
              <a:gdLst>
                <a:gd name="T0" fmla="*/ 0 w 2687"/>
                <a:gd name="T1" fmla="*/ 0 h 4296"/>
                <a:gd name="T2" fmla="*/ 2686 w 2687"/>
                <a:gd name="T3" fmla="*/ 4295 h 4296"/>
                <a:gd name="T4" fmla="*/ 2359 w 2687"/>
                <a:gd name="T5" fmla="*/ 0 h 4296"/>
                <a:gd name="T6" fmla="*/ 0 w 2687"/>
                <a:gd name="T7" fmla="*/ 0 h 4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87" h="4296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8" name="Freeform 5"/>
            <p:cNvSpPr>
              <a:spLocks noChangeArrowheads="1"/>
            </p:cNvSpPr>
            <p:nvPr/>
          </p:nvSpPr>
          <p:spPr bwMode="auto">
            <a:xfrm>
              <a:off x="20420294" y="-87866"/>
              <a:ext cx="3003592" cy="4232946"/>
            </a:xfrm>
            <a:custGeom>
              <a:avLst/>
              <a:gdLst>
                <a:gd name="T0" fmla="*/ 0 w 3049"/>
                <a:gd name="T1" fmla="*/ 0 h 4296"/>
                <a:gd name="T2" fmla="*/ 43 w 3049"/>
                <a:gd name="T3" fmla="*/ 3187 h 4296"/>
                <a:gd name="T4" fmla="*/ 3048 w 3049"/>
                <a:gd name="T5" fmla="*/ 4295 h 4296"/>
                <a:gd name="T6" fmla="*/ 362 w 3049"/>
                <a:gd name="T7" fmla="*/ 0 h 4296"/>
                <a:gd name="T8" fmla="*/ 0 w 3049"/>
                <a:gd name="T9" fmla="*/ 0 h 4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49" h="4296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9" name="Freeform 6"/>
            <p:cNvSpPr>
              <a:spLocks noChangeArrowheads="1"/>
            </p:cNvSpPr>
            <p:nvPr/>
          </p:nvSpPr>
          <p:spPr bwMode="auto">
            <a:xfrm>
              <a:off x="17678644" y="-89453"/>
              <a:ext cx="2784513" cy="3142570"/>
            </a:xfrm>
            <a:custGeom>
              <a:avLst/>
              <a:gdLst>
                <a:gd name="T0" fmla="*/ 2126 w 2826"/>
                <a:gd name="T1" fmla="*/ 0 h 3188"/>
                <a:gd name="T2" fmla="*/ 0 w 2826"/>
                <a:gd name="T3" fmla="*/ 1954 h 3188"/>
                <a:gd name="T4" fmla="*/ 2825 w 2826"/>
                <a:gd name="T5" fmla="*/ 3187 h 3188"/>
                <a:gd name="T6" fmla="*/ 2782 w 2826"/>
                <a:gd name="T7" fmla="*/ 0 h 3188"/>
                <a:gd name="T8" fmla="*/ 2126 w 2826"/>
                <a:gd name="T9" fmla="*/ 0 h 3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6" h="3188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10" name="Freeform 7"/>
            <p:cNvSpPr>
              <a:spLocks noChangeArrowheads="1"/>
            </p:cNvSpPr>
            <p:nvPr/>
          </p:nvSpPr>
          <p:spPr bwMode="auto">
            <a:xfrm>
              <a:off x="17608793" y="-87866"/>
              <a:ext cx="2168555" cy="1925221"/>
            </a:xfrm>
            <a:custGeom>
              <a:avLst/>
              <a:gdLst>
                <a:gd name="T0" fmla="*/ 0 w 2199"/>
                <a:gd name="T1" fmla="*/ 0 h 1955"/>
                <a:gd name="T2" fmla="*/ 72 w 2199"/>
                <a:gd name="T3" fmla="*/ 1954 h 1955"/>
                <a:gd name="T4" fmla="*/ 2198 w 2199"/>
                <a:gd name="T5" fmla="*/ 0 h 1955"/>
                <a:gd name="T6" fmla="*/ 0 w 2199"/>
                <a:gd name="T7" fmla="*/ 0 h 1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99" h="1955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11" name="Freeform 8"/>
            <p:cNvSpPr>
              <a:spLocks noChangeArrowheads="1"/>
            </p:cNvSpPr>
            <p:nvPr/>
          </p:nvSpPr>
          <p:spPr bwMode="auto">
            <a:xfrm>
              <a:off x="14887781" y="-89453"/>
              <a:ext cx="2813089" cy="1926808"/>
            </a:xfrm>
            <a:custGeom>
              <a:avLst/>
              <a:gdLst>
                <a:gd name="T0" fmla="*/ 0 w 2852"/>
                <a:gd name="T1" fmla="*/ 0 h 1955"/>
                <a:gd name="T2" fmla="*/ 2851 w 2852"/>
                <a:gd name="T3" fmla="*/ 1954 h 1955"/>
                <a:gd name="T4" fmla="*/ 2779 w 2852"/>
                <a:gd name="T5" fmla="*/ 0 h 1955"/>
                <a:gd name="T6" fmla="*/ 0 w 2852"/>
                <a:gd name="T7" fmla="*/ 0 h 1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52" h="1955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12" name="Freeform 9"/>
            <p:cNvSpPr>
              <a:spLocks noChangeArrowheads="1"/>
            </p:cNvSpPr>
            <p:nvPr/>
          </p:nvSpPr>
          <p:spPr bwMode="auto">
            <a:xfrm>
              <a:off x="13590775" y="-89453"/>
              <a:ext cx="4138670" cy="3520314"/>
            </a:xfrm>
            <a:custGeom>
              <a:avLst/>
              <a:gdLst>
                <a:gd name="T0" fmla="*/ 0 w 4196"/>
                <a:gd name="T1" fmla="*/ 0 h 3572"/>
                <a:gd name="T2" fmla="*/ 1886 w 4196"/>
                <a:gd name="T3" fmla="*/ 3571 h 3572"/>
                <a:gd name="T4" fmla="*/ 4195 w 4196"/>
                <a:gd name="T5" fmla="*/ 1954 h 3572"/>
                <a:gd name="T6" fmla="*/ 1344 w 4196"/>
                <a:gd name="T7" fmla="*/ 0 h 3572"/>
                <a:gd name="T8" fmla="*/ 0 w 4196"/>
                <a:gd name="T9" fmla="*/ 0 h 3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96" h="3572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13" name="Freeform 10"/>
            <p:cNvSpPr>
              <a:spLocks noChangeArrowheads="1"/>
            </p:cNvSpPr>
            <p:nvPr/>
          </p:nvSpPr>
          <p:spPr bwMode="auto">
            <a:xfrm>
              <a:off x="11106303" y="-111674"/>
              <a:ext cx="4345047" cy="3520314"/>
            </a:xfrm>
            <a:custGeom>
              <a:avLst/>
              <a:gdLst>
                <a:gd name="T0" fmla="*/ 965 w 4408"/>
                <a:gd name="T1" fmla="*/ 0 h 3572"/>
                <a:gd name="T2" fmla="*/ 0 w 4408"/>
                <a:gd name="T3" fmla="*/ 1760 h 3572"/>
                <a:gd name="T4" fmla="*/ 4407 w 4408"/>
                <a:gd name="T5" fmla="*/ 3571 h 3572"/>
                <a:gd name="T6" fmla="*/ 2521 w 4408"/>
                <a:gd name="T7" fmla="*/ 0 h 3572"/>
                <a:gd name="T8" fmla="*/ 965 w 4408"/>
                <a:gd name="T9" fmla="*/ 0 h 3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08" h="3572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14" name="Freeform 11"/>
            <p:cNvSpPr>
              <a:spLocks noChangeArrowheads="1"/>
            </p:cNvSpPr>
            <p:nvPr/>
          </p:nvSpPr>
          <p:spPr bwMode="auto">
            <a:xfrm>
              <a:off x="9791835" y="-89453"/>
              <a:ext cx="368305" cy="196807"/>
            </a:xfrm>
            <a:custGeom>
              <a:avLst/>
              <a:gdLst>
                <a:gd name="T0" fmla="*/ 112 w 374"/>
                <a:gd name="T1" fmla="*/ 0 h 198"/>
                <a:gd name="T2" fmla="*/ 0 w 374"/>
                <a:gd name="T3" fmla="*/ 197 h 198"/>
                <a:gd name="T4" fmla="*/ 373 w 374"/>
                <a:gd name="T5" fmla="*/ 0 h 198"/>
                <a:gd name="T6" fmla="*/ 112 w 374"/>
                <a:gd name="T7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4" h="198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15" name="Freeform 13"/>
            <p:cNvSpPr>
              <a:spLocks noChangeArrowheads="1"/>
            </p:cNvSpPr>
            <p:nvPr/>
          </p:nvSpPr>
          <p:spPr bwMode="auto">
            <a:xfrm>
              <a:off x="9696584" y="-89453"/>
              <a:ext cx="225428" cy="196807"/>
            </a:xfrm>
            <a:custGeom>
              <a:avLst/>
              <a:gdLst>
                <a:gd name="T0" fmla="*/ 0 w 231"/>
                <a:gd name="T1" fmla="*/ 0 h 198"/>
                <a:gd name="T2" fmla="*/ 118 w 231"/>
                <a:gd name="T3" fmla="*/ 197 h 198"/>
                <a:gd name="T4" fmla="*/ 230 w 231"/>
                <a:gd name="T5" fmla="*/ 0 h 198"/>
                <a:gd name="T6" fmla="*/ 0 w 231"/>
                <a:gd name="T7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1" h="198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16" name="Freeform 14"/>
            <p:cNvSpPr>
              <a:spLocks noChangeArrowheads="1"/>
            </p:cNvSpPr>
            <p:nvPr/>
          </p:nvSpPr>
          <p:spPr bwMode="auto">
            <a:xfrm>
              <a:off x="8502767" y="61327"/>
              <a:ext cx="2646399" cy="2260111"/>
            </a:xfrm>
            <a:custGeom>
              <a:avLst/>
              <a:gdLst>
                <a:gd name="T0" fmla="*/ 2685 w 2686"/>
                <a:gd name="T1" fmla="*/ 1563 h 2292"/>
                <a:gd name="T2" fmla="*/ 1308 w 2686"/>
                <a:gd name="T3" fmla="*/ 0 h 2292"/>
                <a:gd name="T4" fmla="*/ 0 w 2686"/>
                <a:gd name="T5" fmla="*/ 2291 h 2292"/>
                <a:gd name="T6" fmla="*/ 2685 w 2686"/>
                <a:gd name="T7" fmla="*/ 1563 h 2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86" h="2292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17" name="Freeform 15"/>
            <p:cNvSpPr>
              <a:spLocks noChangeArrowheads="1"/>
            </p:cNvSpPr>
            <p:nvPr/>
          </p:nvSpPr>
          <p:spPr bwMode="auto">
            <a:xfrm>
              <a:off x="6819994" y="61327"/>
              <a:ext cx="2984541" cy="2260111"/>
            </a:xfrm>
            <a:custGeom>
              <a:avLst/>
              <a:gdLst>
                <a:gd name="T0" fmla="*/ 3029 w 3030"/>
                <a:gd name="T1" fmla="*/ 0 h 2292"/>
                <a:gd name="T2" fmla="*/ 0 w 3030"/>
                <a:gd name="T3" fmla="*/ 624 h 2292"/>
                <a:gd name="T4" fmla="*/ 1721 w 3030"/>
                <a:gd name="T5" fmla="*/ 2291 h 2292"/>
                <a:gd name="T6" fmla="*/ 3029 w 3030"/>
                <a:gd name="T7" fmla="*/ 0 h 2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30" h="2292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18" name="Freeform 16"/>
            <p:cNvSpPr>
              <a:spLocks noChangeArrowheads="1"/>
            </p:cNvSpPr>
            <p:nvPr/>
          </p:nvSpPr>
          <p:spPr bwMode="auto">
            <a:xfrm>
              <a:off x="6829519" y="-89453"/>
              <a:ext cx="2986128" cy="809450"/>
            </a:xfrm>
            <a:custGeom>
              <a:avLst/>
              <a:gdLst>
                <a:gd name="T0" fmla="*/ 61 w 3030"/>
                <a:gd name="T1" fmla="*/ 0 h 822"/>
                <a:gd name="T2" fmla="*/ 0 w 3030"/>
                <a:gd name="T3" fmla="*/ 821 h 822"/>
                <a:gd name="T4" fmla="*/ 3029 w 3030"/>
                <a:gd name="T5" fmla="*/ 197 h 822"/>
                <a:gd name="T6" fmla="*/ 2911 w 3030"/>
                <a:gd name="T7" fmla="*/ 0 h 822"/>
                <a:gd name="T8" fmla="*/ 61 w 3030"/>
                <a:gd name="T9" fmla="*/ 0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30" h="822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19" name="Freeform 17"/>
            <p:cNvSpPr>
              <a:spLocks noChangeArrowheads="1"/>
            </p:cNvSpPr>
            <p:nvPr/>
          </p:nvSpPr>
          <p:spPr bwMode="auto">
            <a:xfrm>
              <a:off x="5973845" y="-89453"/>
              <a:ext cx="942988" cy="809450"/>
            </a:xfrm>
            <a:custGeom>
              <a:avLst/>
              <a:gdLst>
                <a:gd name="T0" fmla="*/ 0 w 955"/>
                <a:gd name="T1" fmla="*/ 0 h 822"/>
                <a:gd name="T2" fmla="*/ 893 w 955"/>
                <a:gd name="T3" fmla="*/ 821 h 822"/>
                <a:gd name="T4" fmla="*/ 954 w 955"/>
                <a:gd name="T5" fmla="*/ 0 h 822"/>
                <a:gd name="T6" fmla="*/ 0 w 955"/>
                <a:gd name="T7" fmla="*/ 0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5" h="822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20" name="Freeform 18"/>
            <p:cNvSpPr>
              <a:spLocks noChangeArrowheads="1"/>
            </p:cNvSpPr>
            <p:nvPr/>
          </p:nvSpPr>
          <p:spPr bwMode="auto">
            <a:xfrm>
              <a:off x="5608714" y="677144"/>
              <a:ext cx="2916278" cy="1642707"/>
            </a:xfrm>
            <a:custGeom>
              <a:avLst/>
              <a:gdLst>
                <a:gd name="T0" fmla="*/ 2958 w 2959"/>
                <a:gd name="T1" fmla="*/ 1667 h 1668"/>
                <a:gd name="T2" fmla="*/ 1237 w 2959"/>
                <a:gd name="T3" fmla="*/ 0 h 1668"/>
                <a:gd name="T4" fmla="*/ 0 w 2959"/>
                <a:gd name="T5" fmla="*/ 1323 h 1668"/>
                <a:gd name="T6" fmla="*/ 2958 w 2959"/>
                <a:gd name="T7" fmla="*/ 1667 h 1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59" h="1668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21" name="Freeform 19"/>
            <p:cNvSpPr>
              <a:spLocks noChangeArrowheads="1"/>
            </p:cNvSpPr>
            <p:nvPr/>
          </p:nvSpPr>
          <p:spPr bwMode="auto">
            <a:xfrm>
              <a:off x="5091182" y="-154526"/>
              <a:ext cx="1758974" cy="2112505"/>
            </a:xfrm>
            <a:custGeom>
              <a:avLst/>
              <a:gdLst>
                <a:gd name="T0" fmla="*/ 0 w 1787"/>
                <a:gd name="T1" fmla="*/ 0 h 2145"/>
                <a:gd name="T2" fmla="*/ 549 w 1787"/>
                <a:gd name="T3" fmla="*/ 2144 h 2145"/>
                <a:gd name="T4" fmla="*/ 1786 w 1787"/>
                <a:gd name="T5" fmla="*/ 821 h 2145"/>
                <a:gd name="T6" fmla="*/ 893 w 1787"/>
                <a:gd name="T7" fmla="*/ 0 h 2145"/>
                <a:gd name="T8" fmla="*/ 0 w 1787"/>
                <a:gd name="T9" fmla="*/ 0 h 2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7" h="2145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22" name="Freeform 20"/>
            <p:cNvSpPr>
              <a:spLocks noChangeArrowheads="1"/>
            </p:cNvSpPr>
            <p:nvPr/>
          </p:nvSpPr>
          <p:spPr bwMode="auto">
            <a:xfrm>
              <a:off x="441331" y="193060"/>
              <a:ext cx="5232472" cy="2975919"/>
            </a:xfrm>
            <a:custGeom>
              <a:avLst/>
              <a:gdLst>
                <a:gd name="T0" fmla="*/ 5310 w 5311"/>
                <a:gd name="T1" fmla="*/ 1771 h 3020"/>
                <a:gd name="T2" fmla="*/ 853 w 5311"/>
                <a:gd name="T3" fmla="*/ 0 h 3020"/>
                <a:gd name="T4" fmla="*/ 0 w 5311"/>
                <a:gd name="T5" fmla="*/ 3019 h 3020"/>
                <a:gd name="T6" fmla="*/ 5310 w 5311"/>
                <a:gd name="T7" fmla="*/ 1771 h 3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11" h="3020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23" name="Freeform 21"/>
            <p:cNvSpPr>
              <a:spLocks noChangeArrowheads="1"/>
            </p:cNvSpPr>
            <p:nvPr/>
          </p:nvSpPr>
          <p:spPr bwMode="auto">
            <a:xfrm>
              <a:off x="1262079" y="-154526"/>
              <a:ext cx="4394261" cy="2112505"/>
            </a:xfrm>
            <a:custGeom>
              <a:avLst/>
              <a:gdLst>
                <a:gd name="T0" fmla="*/ 936 w 4458"/>
                <a:gd name="T1" fmla="*/ 0 h 2145"/>
                <a:gd name="T2" fmla="*/ 0 w 4458"/>
                <a:gd name="T3" fmla="*/ 373 h 2145"/>
                <a:gd name="T4" fmla="*/ 4457 w 4458"/>
                <a:gd name="T5" fmla="*/ 2144 h 2145"/>
                <a:gd name="T6" fmla="*/ 3908 w 4458"/>
                <a:gd name="T7" fmla="*/ 0 h 2145"/>
                <a:gd name="T8" fmla="*/ 936 w 4458"/>
                <a:gd name="T9" fmla="*/ 0 h 2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8" h="2145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24" name="Freeform 22"/>
            <p:cNvSpPr>
              <a:spLocks noChangeArrowheads="1"/>
            </p:cNvSpPr>
            <p:nvPr/>
          </p:nvSpPr>
          <p:spPr bwMode="auto">
            <a:xfrm>
              <a:off x="1263667" y="-132306"/>
              <a:ext cx="922350" cy="369807"/>
            </a:xfrm>
            <a:custGeom>
              <a:avLst/>
              <a:gdLst>
                <a:gd name="T0" fmla="*/ 72 w 937"/>
                <a:gd name="T1" fmla="*/ 0 h 374"/>
                <a:gd name="T2" fmla="*/ 0 w 937"/>
                <a:gd name="T3" fmla="*/ 373 h 374"/>
                <a:gd name="T4" fmla="*/ 936 w 937"/>
                <a:gd name="T5" fmla="*/ 0 h 374"/>
                <a:gd name="T6" fmla="*/ 72 w 937"/>
                <a:gd name="T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7" h="374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25" name="Freeform 23"/>
            <p:cNvSpPr>
              <a:spLocks noChangeArrowheads="1"/>
            </p:cNvSpPr>
            <p:nvPr/>
          </p:nvSpPr>
          <p:spPr bwMode="auto">
            <a:xfrm>
              <a:off x="735022" y="-132306"/>
              <a:ext cx="620722" cy="369807"/>
            </a:xfrm>
            <a:custGeom>
              <a:avLst/>
              <a:gdLst>
                <a:gd name="T0" fmla="*/ 0 w 629"/>
                <a:gd name="T1" fmla="*/ 0 h 374"/>
                <a:gd name="T2" fmla="*/ 556 w 629"/>
                <a:gd name="T3" fmla="*/ 373 h 374"/>
                <a:gd name="T4" fmla="*/ 628 w 629"/>
                <a:gd name="T5" fmla="*/ 0 h 374"/>
                <a:gd name="T6" fmla="*/ 0 w 629"/>
                <a:gd name="T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9" h="374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26" name="Freeform 24"/>
            <p:cNvSpPr>
              <a:spLocks noChangeArrowheads="1"/>
            </p:cNvSpPr>
            <p:nvPr/>
          </p:nvSpPr>
          <p:spPr bwMode="auto">
            <a:xfrm>
              <a:off x="0" y="885061"/>
              <a:ext cx="447681" cy="2260111"/>
            </a:xfrm>
            <a:custGeom>
              <a:avLst/>
              <a:gdLst>
                <a:gd name="T0" fmla="*/ 0 w 453"/>
                <a:gd name="T1" fmla="*/ 2104 h 2292"/>
                <a:gd name="T2" fmla="*/ 452 w 453"/>
                <a:gd name="T3" fmla="*/ 2291 h 2292"/>
                <a:gd name="T4" fmla="*/ 0 w 453"/>
                <a:gd name="T5" fmla="*/ 0 h 2292"/>
                <a:gd name="T6" fmla="*/ 0 w 453"/>
                <a:gd name="T7" fmla="*/ 2104 h 2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3" h="2292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27" name="Freeform 25"/>
            <p:cNvSpPr>
              <a:spLocks noChangeArrowheads="1"/>
            </p:cNvSpPr>
            <p:nvPr/>
          </p:nvSpPr>
          <p:spPr bwMode="auto">
            <a:xfrm>
              <a:off x="0" y="-156114"/>
              <a:ext cx="1285893" cy="3342552"/>
            </a:xfrm>
            <a:custGeom>
              <a:avLst/>
              <a:gdLst>
                <a:gd name="T0" fmla="*/ 0 w 1306"/>
                <a:gd name="T1" fmla="*/ 0 h 3393"/>
                <a:gd name="T2" fmla="*/ 0 w 1306"/>
                <a:gd name="T3" fmla="*/ 1101 h 3393"/>
                <a:gd name="T4" fmla="*/ 452 w 1306"/>
                <a:gd name="T5" fmla="*/ 3392 h 3393"/>
                <a:gd name="T6" fmla="*/ 1305 w 1306"/>
                <a:gd name="T7" fmla="*/ 373 h 3393"/>
                <a:gd name="T8" fmla="*/ 749 w 1306"/>
                <a:gd name="T9" fmla="*/ 0 h 3393"/>
                <a:gd name="T10" fmla="*/ 0 w 1306"/>
                <a:gd name="T11" fmla="*/ 0 h 3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6" h="3393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28" name="Freeform 26"/>
            <p:cNvSpPr>
              <a:spLocks noChangeArrowheads="1"/>
            </p:cNvSpPr>
            <p:nvPr/>
          </p:nvSpPr>
          <p:spPr bwMode="auto">
            <a:xfrm>
              <a:off x="8463079" y="1591346"/>
              <a:ext cx="6988272" cy="1787138"/>
            </a:xfrm>
            <a:custGeom>
              <a:avLst/>
              <a:gdLst>
                <a:gd name="T0" fmla="*/ 7092 w 7093"/>
                <a:gd name="T1" fmla="*/ 1811 h 1812"/>
                <a:gd name="T2" fmla="*/ 0 w 7093"/>
                <a:gd name="T3" fmla="*/ 728 h 1812"/>
                <a:gd name="T4" fmla="*/ 2685 w 7093"/>
                <a:gd name="T5" fmla="*/ 0 h 1812"/>
                <a:gd name="T6" fmla="*/ 7092 w 7093"/>
                <a:gd name="T7" fmla="*/ 1811 h 1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93" h="1812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29" name="Freeform 12"/>
            <p:cNvSpPr>
              <a:spLocks noChangeArrowheads="1"/>
            </p:cNvSpPr>
            <p:nvPr/>
          </p:nvSpPr>
          <p:spPr bwMode="auto">
            <a:xfrm>
              <a:off x="9774372" y="-124371"/>
              <a:ext cx="2308257" cy="1733175"/>
            </a:xfrm>
            <a:custGeom>
              <a:avLst/>
              <a:gdLst>
                <a:gd name="T0" fmla="*/ 373 w 2343"/>
                <a:gd name="T1" fmla="*/ 0 h 1761"/>
                <a:gd name="T2" fmla="*/ 0 w 2343"/>
                <a:gd name="T3" fmla="*/ 197 h 1761"/>
                <a:gd name="T4" fmla="*/ 1377 w 2343"/>
                <a:gd name="T5" fmla="*/ 1760 h 1761"/>
                <a:gd name="T6" fmla="*/ 2342 w 2343"/>
                <a:gd name="T7" fmla="*/ 0 h 1761"/>
                <a:gd name="T8" fmla="*/ 373 w 2343"/>
                <a:gd name="T9" fmla="*/ 0 h 1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3" h="1761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</p:grpSp>
      <p:sp>
        <p:nvSpPr>
          <p:cNvPr id="4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4770022" y="2436714"/>
            <a:ext cx="4290417" cy="7627435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400" b="0" i="0">
                <a:ln>
                  <a:noFill/>
                </a:ln>
                <a:solidFill>
                  <a:schemeClr val="tx2"/>
                </a:solidFill>
                <a:latin typeface="Nunito Light" charset="0"/>
                <a:ea typeface="Nunito Light" charset="0"/>
                <a:cs typeface="Nunito Light" charset="0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40386823"/>
      </p:ext>
    </p:extLst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pp 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"/>
          <p:cNvGrpSpPr>
            <a:grpSpLocks/>
          </p:cNvGrpSpPr>
          <p:nvPr userDrawn="1"/>
        </p:nvGrpSpPr>
        <p:grpSpPr bwMode="auto">
          <a:xfrm rot="10800000">
            <a:off x="-23813" y="10974388"/>
            <a:ext cx="24534813" cy="4305300"/>
            <a:chOff x="0" y="-156114"/>
            <a:chExt cx="24535152" cy="4304369"/>
          </a:xfrm>
        </p:grpSpPr>
        <p:sp>
          <p:nvSpPr>
            <p:cNvPr id="4" name="Freeform 2"/>
            <p:cNvSpPr>
              <a:spLocks noChangeArrowheads="1"/>
            </p:cNvSpPr>
            <p:nvPr/>
          </p:nvSpPr>
          <p:spPr bwMode="auto">
            <a:xfrm>
              <a:off x="23379435" y="2430951"/>
              <a:ext cx="1135079" cy="1717304"/>
            </a:xfrm>
            <a:custGeom>
              <a:avLst/>
              <a:gdLst>
                <a:gd name="T0" fmla="*/ 0 w 1152"/>
                <a:gd name="T1" fmla="*/ 1739 h 1740"/>
                <a:gd name="T2" fmla="*/ 1151 w 1152"/>
                <a:gd name="T3" fmla="*/ 918 h 1740"/>
                <a:gd name="T4" fmla="*/ 1151 w 1152"/>
                <a:gd name="T5" fmla="*/ 0 h 1740"/>
                <a:gd name="T6" fmla="*/ 0 w 1152"/>
                <a:gd name="T7" fmla="*/ 1739 h 1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2" h="1740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6" name="Freeform 3"/>
            <p:cNvSpPr>
              <a:spLocks noChangeArrowheads="1"/>
            </p:cNvSpPr>
            <p:nvPr/>
          </p:nvSpPr>
          <p:spPr bwMode="auto">
            <a:xfrm>
              <a:off x="23080981" y="-87866"/>
              <a:ext cx="1455758" cy="4232946"/>
            </a:xfrm>
            <a:custGeom>
              <a:avLst/>
              <a:gdLst>
                <a:gd name="T0" fmla="*/ 0 w 1479"/>
                <a:gd name="T1" fmla="*/ 0 h 4296"/>
                <a:gd name="T2" fmla="*/ 327 w 1479"/>
                <a:gd name="T3" fmla="*/ 4295 h 4296"/>
                <a:gd name="T4" fmla="*/ 1478 w 1479"/>
                <a:gd name="T5" fmla="*/ 2556 h 4296"/>
                <a:gd name="T6" fmla="*/ 1478 w 1479"/>
                <a:gd name="T7" fmla="*/ 0 h 4296"/>
                <a:gd name="T8" fmla="*/ 0 w 1479"/>
                <a:gd name="T9" fmla="*/ 0 h 4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9" h="4296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7" name="Freeform 4"/>
            <p:cNvSpPr>
              <a:spLocks noChangeArrowheads="1"/>
            </p:cNvSpPr>
            <p:nvPr/>
          </p:nvSpPr>
          <p:spPr bwMode="auto">
            <a:xfrm>
              <a:off x="20775899" y="-87866"/>
              <a:ext cx="2647987" cy="4232946"/>
            </a:xfrm>
            <a:custGeom>
              <a:avLst/>
              <a:gdLst>
                <a:gd name="T0" fmla="*/ 0 w 2687"/>
                <a:gd name="T1" fmla="*/ 0 h 4296"/>
                <a:gd name="T2" fmla="*/ 2686 w 2687"/>
                <a:gd name="T3" fmla="*/ 4295 h 4296"/>
                <a:gd name="T4" fmla="*/ 2359 w 2687"/>
                <a:gd name="T5" fmla="*/ 0 h 4296"/>
                <a:gd name="T6" fmla="*/ 0 w 2687"/>
                <a:gd name="T7" fmla="*/ 0 h 4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87" h="4296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8" name="Freeform 5"/>
            <p:cNvSpPr>
              <a:spLocks noChangeArrowheads="1"/>
            </p:cNvSpPr>
            <p:nvPr/>
          </p:nvSpPr>
          <p:spPr bwMode="auto">
            <a:xfrm>
              <a:off x="20420294" y="-87866"/>
              <a:ext cx="3003592" cy="4232946"/>
            </a:xfrm>
            <a:custGeom>
              <a:avLst/>
              <a:gdLst>
                <a:gd name="T0" fmla="*/ 0 w 3049"/>
                <a:gd name="T1" fmla="*/ 0 h 4296"/>
                <a:gd name="T2" fmla="*/ 43 w 3049"/>
                <a:gd name="T3" fmla="*/ 3187 h 4296"/>
                <a:gd name="T4" fmla="*/ 3048 w 3049"/>
                <a:gd name="T5" fmla="*/ 4295 h 4296"/>
                <a:gd name="T6" fmla="*/ 362 w 3049"/>
                <a:gd name="T7" fmla="*/ 0 h 4296"/>
                <a:gd name="T8" fmla="*/ 0 w 3049"/>
                <a:gd name="T9" fmla="*/ 0 h 4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49" h="4296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9" name="Freeform 6"/>
            <p:cNvSpPr>
              <a:spLocks noChangeArrowheads="1"/>
            </p:cNvSpPr>
            <p:nvPr/>
          </p:nvSpPr>
          <p:spPr bwMode="auto">
            <a:xfrm>
              <a:off x="17678644" y="-89453"/>
              <a:ext cx="2784513" cy="3142570"/>
            </a:xfrm>
            <a:custGeom>
              <a:avLst/>
              <a:gdLst>
                <a:gd name="T0" fmla="*/ 2126 w 2826"/>
                <a:gd name="T1" fmla="*/ 0 h 3188"/>
                <a:gd name="T2" fmla="*/ 0 w 2826"/>
                <a:gd name="T3" fmla="*/ 1954 h 3188"/>
                <a:gd name="T4" fmla="*/ 2825 w 2826"/>
                <a:gd name="T5" fmla="*/ 3187 h 3188"/>
                <a:gd name="T6" fmla="*/ 2782 w 2826"/>
                <a:gd name="T7" fmla="*/ 0 h 3188"/>
                <a:gd name="T8" fmla="*/ 2126 w 2826"/>
                <a:gd name="T9" fmla="*/ 0 h 3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6" h="3188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10" name="Freeform 7"/>
            <p:cNvSpPr>
              <a:spLocks noChangeArrowheads="1"/>
            </p:cNvSpPr>
            <p:nvPr/>
          </p:nvSpPr>
          <p:spPr bwMode="auto">
            <a:xfrm>
              <a:off x="17608793" y="-87866"/>
              <a:ext cx="2168555" cy="1925221"/>
            </a:xfrm>
            <a:custGeom>
              <a:avLst/>
              <a:gdLst>
                <a:gd name="T0" fmla="*/ 0 w 2199"/>
                <a:gd name="T1" fmla="*/ 0 h 1955"/>
                <a:gd name="T2" fmla="*/ 72 w 2199"/>
                <a:gd name="T3" fmla="*/ 1954 h 1955"/>
                <a:gd name="T4" fmla="*/ 2198 w 2199"/>
                <a:gd name="T5" fmla="*/ 0 h 1955"/>
                <a:gd name="T6" fmla="*/ 0 w 2199"/>
                <a:gd name="T7" fmla="*/ 0 h 1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99" h="1955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11" name="Freeform 8"/>
            <p:cNvSpPr>
              <a:spLocks noChangeArrowheads="1"/>
            </p:cNvSpPr>
            <p:nvPr/>
          </p:nvSpPr>
          <p:spPr bwMode="auto">
            <a:xfrm>
              <a:off x="14887781" y="-89453"/>
              <a:ext cx="2813089" cy="1926808"/>
            </a:xfrm>
            <a:custGeom>
              <a:avLst/>
              <a:gdLst>
                <a:gd name="T0" fmla="*/ 0 w 2852"/>
                <a:gd name="T1" fmla="*/ 0 h 1955"/>
                <a:gd name="T2" fmla="*/ 2851 w 2852"/>
                <a:gd name="T3" fmla="*/ 1954 h 1955"/>
                <a:gd name="T4" fmla="*/ 2779 w 2852"/>
                <a:gd name="T5" fmla="*/ 0 h 1955"/>
                <a:gd name="T6" fmla="*/ 0 w 2852"/>
                <a:gd name="T7" fmla="*/ 0 h 1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52" h="1955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12" name="Freeform 9"/>
            <p:cNvSpPr>
              <a:spLocks noChangeArrowheads="1"/>
            </p:cNvSpPr>
            <p:nvPr/>
          </p:nvSpPr>
          <p:spPr bwMode="auto">
            <a:xfrm>
              <a:off x="13590775" y="-89453"/>
              <a:ext cx="4138670" cy="3520314"/>
            </a:xfrm>
            <a:custGeom>
              <a:avLst/>
              <a:gdLst>
                <a:gd name="T0" fmla="*/ 0 w 4196"/>
                <a:gd name="T1" fmla="*/ 0 h 3572"/>
                <a:gd name="T2" fmla="*/ 1886 w 4196"/>
                <a:gd name="T3" fmla="*/ 3571 h 3572"/>
                <a:gd name="T4" fmla="*/ 4195 w 4196"/>
                <a:gd name="T5" fmla="*/ 1954 h 3572"/>
                <a:gd name="T6" fmla="*/ 1344 w 4196"/>
                <a:gd name="T7" fmla="*/ 0 h 3572"/>
                <a:gd name="T8" fmla="*/ 0 w 4196"/>
                <a:gd name="T9" fmla="*/ 0 h 3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96" h="3572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13" name="Freeform 10"/>
            <p:cNvSpPr>
              <a:spLocks noChangeArrowheads="1"/>
            </p:cNvSpPr>
            <p:nvPr/>
          </p:nvSpPr>
          <p:spPr bwMode="auto">
            <a:xfrm>
              <a:off x="11106303" y="-111674"/>
              <a:ext cx="4345047" cy="3520314"/>
            </a:xfrm>
            <a:custGeom>
              <a:avLst/>
              <a:gdLst>
                <a:gd name="T0" fmla="*/ 965 w 4408"/>
                <a:gd name="T1" fmla="*/ 0 h 3572"/>
                <a:gd name="T2" fmla="*/ 0 w 4408"/>
                <a:gd name="T3" fmla="*/ 1760 h 3572"/>
                <a:gd name="T4" fmla="*/ 4407 w 4408"/>
                <a:gd name="T5" fmla="*/ 3571 h 3572"/>
                <a:gd name="T6" fmla="*/ 2521 w 4408"/>
                <a:gd name="T7" fmla="*/ 0 h 3572"/>
                <a:gd name="T8" fmla="*/ 965 w 4408"/>
                <a:gd name="T9" fmla="*/ 0 h 3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08" h="3572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14" name="Freeform 11"/>
            <p:cNvSpPr>
              <a:spLocks noChangeArrowheads="1"/>
            </p:cNvSpPr>
            <p:nvPr/>
          </p:nvSpPr>
          <p:spPr bwMode="auto">
            <a:xfrm>
              <a:off x="9791835" y="-89453"/>
              <a:ext cx="368305" cy="196807"/>
            </a:xfrm>
            <a:custGeom>
              <a:avLst/>
              <a:gdLst>
                <a:gd name="T0" fmla="*/ 112 w 374"/>
                <a:gd name="T1" fmla="*/ 0 h 198"/>
                <a:gd name="T2" fmla="*/ 0 w 374"/>
                <a:gd name="T3" fmla="*/ 197 h 198"/>
                <a:gd name="T4" fmla="*/ 373 w 374"/>
                <a:gd name="T5" fmla="*/ 0 h 198"/>
                <a:gd name="T6" fmla="*/ 112 w 374"/>
                <a:gd name="T7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4" h="198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15" name="Freeform 13"/>
            <p:cNvSpPr>
              <a:spLocks noChangeArrowheads="1"/>
            </p:cNvSpPr>
            <p:nvPr/>
          </p:nvSpPr>
          <p:spPr bwMode="auto">
            <a:xfrm>
              <a:off x="9696584" y="-89453"/>
              <a:ext cx="225428" cy="196807"/>
            </a:xfrm>
            <a:custGeom>
              <a:avLst/>
              <a:gdLst>
                <a:gd name="T0" fmla="*/ 0 w 231"/>
                <a:gd name="T1" fmla="*/ 0 h 198"/>
                <a:gd name="T2" fmla="*/ 118 w 231"/>
                <a:gd name="T3" fmla="*/ 197 h 198"/>
                <a:gd name="T4" fmla="*/ 230 w 231"/>
                <a:gd name="T5" fmla="*/ 0 h 198"/>
                <a:gd name="T6" fmla="*/ 0 w 231"/>
                <a:gd name="T7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1" h="198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16" name="Freeform 14"/>
            <p:cNvSpPr>
              <a:spLocks noChangeArrowheads="1"/>
            </p:cNvSpPr>
            <p:nvPr/>
          </p:nvSpPr>
          <p:spPr bwMode="auto">
            <a:xfrm>
              <a:off x="8502767" y="61327"/>
              <a:ext cx="2646399" cy="2260111"/>
            </a:xfrm>
            <a:custGeom>
              <a:avLst/>
              <a:gdLst>
                <a:gd name="T0" fmla="*/ 2685 w 2686"/>
                <a:gd name="T1" fmla="*/ 1563 h 2292"/>
                <a:gd name="T2" fmla="*/ 1308 w 2686"/>
                <a:gd name="T3" fmla="*/ 0 h 2292"/>
                <a:gd name="T4" fmla="*/ 0 w 2686"/>
                <a:gd name="T5" fmla="*/ 2291 h 2292"/>
                <a:gd name="T6" fmla="*/ 2685 w 2686"/>
                <a:gd name="T7" fmla="*/ 1563 h 2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86" h="2292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17" name="Freeform 15"/>
            <p:cNvSpPr>
              <a:spLocks noChangeArrowheads="1"/>
            </p:cNvSpPr>
            <p:nvPr/>
          </p:nvSpPr>
          <p:spPr bwMode="auto">
            <a:xfrm>
              <a:off x="6819994" y="61327"/>
              <a:ext cx="2984541" cy="2260111"/>
            </a:xfrm>
            <a:custGeom>
              <a:avLst/>
              <a:gdLst>
                <a:gd name="T0" fmla="*/ 3029 w 3030"/>
                <a:gd name="T1" fmla="*/ 0 h 2292"/>
                <a:gd name="T2" fmla="*/ 0 w 3030"/>
                <a:gd name="T3" fmla="*/ 624 h 2292"/>
                <a:gd name="T4" fmla="*/ 1721 w 3030"/>
                <a:gd name="T5" fmla="*/ 2291 h 2292"/>
                <a:gd name="T6" fmla="*/ 3029 w 3030"/>
                <a:gd name="T7" fmla="*/ 0 h 2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30" h="2292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18" name="Freeform 16"/>
            <p:cNvSpPr>
              <a:spLocks noChangeArrowheads="1"/>
            </p:cNvSpPr>
            <p:nvPr/>
          </p:nvSpPr>
          <p:spPr bwMode="auto">
            <a:xfrm>
              <a:off x="6829519" y="-89453"/>
              <a:ext cx="2986128" cy="809450"/>
            </a:xfrm>
            <a:custGeom>
              <a:avLst/>
              <a:gdLst>
                <a:gd name="T0" fmla="*/ 61 w 3030"/>
                <a:gd name="T1" fmla="*/ 0 h 822"/>
                <a:gd name="T2" fmla="*/ 0 w 3030"/>
                <a:gd name="T3" fmla="*/ 821 h 822"/>
                <a:gd name="T4" fmla="*/ 3029 w 3030"/>
                <a:gd name="T5" fmla="*/ 197 h 822"/>
                <a:gd name="T6" fmla="*/ 2911 w 3030"/>
                <a:gd name="T7" fmla="*/ 0 h 822"/>
                <a:gd name="T8" fmla="*/ 61 w 3030"/>
                <a:gd name="T9" fmla="*/ 0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30" h="822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19" name="Freeform 17"/>
            <p:cNvSpPr>
              <a:spLocks noChangeArrowheads="1"/>
            </p:cNvSpPr>
            <p:nvPr/>
          </p:nvSpPr>
          <p:spPr bwMode="auto">
            <a:xfrm>
              <a:off x="5973845" y="-89453"/>
              <a:ext cx="942988" cy="809450"/>
            </a:xfrm>
            <a:custGeom>
              <a:avLst/>
              <a:gdLst>
                <a:gd name="T0" fmla="*/ 0 w 955"/>
                <a:gd name="T1" fmla="*/ 0 h 822"/>
                <a:gd name="T2" fmla="*/ 893 w 955"/>
                <a:gd name="T3" fmla="*/ 821 h 822"/>
                <a:gd name="T4" fmla="*/ 954 w 955"/>
                <a:gd name="T5" fmla="*/ 0 h 822"/>
                <a:gd name="T6" fmla="*/ 0 w 955"/>
                <a:gd name="T7" fmla="*/ 0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5" h="822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20" name="Freeform 18"/>
            <p:cNvSpPr>
              <a:spLocks noChangeArrowheads="1"/>
            </p:cNvSpPr>
            <p:nvPr/>
          </p:nvSpPr>
          <p:spPr bwMode="auto">
            <a:xfrm>
              <a:off x="5608714" y="677144"/>
              <a:ext cx="2916278" cy="1642707"/>
            </a:xfrm>
            <a:custGeom>
              <a:avLst/>
              <a:gdLst>
                <a:gd name="T0" fmla="*/ 2958 w 2959"/>
                <a:gd name="T1" fmla="*/ 1667 h 1668"/>
                <a:gd name="T2" fmla="*/ 1237 w 2959"/>
                <a:gd name="T3" fmla="*/ 0 h 1668"/>
                <a:gd name="T4" fmla="*/ 0 w 2959"/>
                <a:gd name="T5" fmla="*/ 1323 h 1668"/>
                <a:gd name="T6" fmla="*/ 2958 w 2959"/>
                <a:gd name="T7" fmla="*/ 1667 h 1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59" h="1668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21" name="Freeform 19"/>
            <p:cNvSpPr>
              <a:spLocks noChangeArrowheads="1"/>
            </p:cNvSpPr>
            <p:nvPr/>
          </p:nvSpPr>
          <p:spPr bwMode="auto">
            <a:xfrm>
              <a:off x="5091182" y="-154526"/>
              <a:ext cx="1758974" cy="2112505"/>
            </a:xfrm>
            <a:custGeom>
              <a:avLst/>
              <a:gdLst>
                <a:gd name="T0" fmla="*/ 0 w 1787"/>
                <a:gd name="T1" fmla="*/ 0 h 2145"/>
                <a:gd name="T2" fmla="*/ 549 w 1787"/>
                <a:gd name="T3" fmla="*/ 2144 h 2145"/>
                <a:gd name="T4" fmla="*/ 1786 w 1787"/>
                <a:gd name="T5" fmla="*/ 821 h 2145"/>
                <a:gd name="T6" fmla="*/ 893 w 1787"/>
                <a:gd name="T7" fmla="*/ 0 h 2145"/>
                <a:gd name="T8" fmla="*/ 0 w 1787"/>
                <a:gd name="T9" fmla="*/ 0 h 2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7" h="2145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22" name="Freeform 20"/>
            <p:cNvSpPr>
              <a:spLocks noChangeArrowheads="1"/>
            </p:cNvSpPr>
            <p:nvPr/>
          </p:nvSpPr>
          <p:spPr bwMode="auto">
            <a:xfrm>
              <a:off x="441331" y="193060"/>
              <a:ext cx="5232472" cy="2975919"/>
            </a:xfrm>
            <a:custGeom>
              <a:avLst/>
              <a:gdLst>
                <a:gd name="T0" fmla="*/ 5310 w 5311"/>
                <a:gd name="T1" fmla="*/ 1771 h 3020"/>
                <a:gd name="T2" fmla="*/ 853 w 5311"/>
                <a:gd name="T3" fmla="*/ 0 h 3020"/>
                <a:gd name="T4" fmla="*/ 0 w 5311"/>
                <a:gd name="T5" fmla="*/ 3019 h 3020"/>
                <a:gd name="T6" fmla="*/ 5310 w 5311"/>
                <a:gd name="T7" fmla="*/ 1771 h 3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11" h="3020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23" name="Freeform 21"/>
            <p:cNvSpPr>
              <a:spLocks noChangeArrowheads="1"/>
            </p:cNvSpPr>
            <p:nvPr/>
          </p:nvSpPr>
          <p:spPr bwMode="auto">
            <a:xfrm>
              <a:off x="1262079" y="-154526"/>
              <a:ext cx="4394261" cy="2112505"/>
            </a:xfrm>
            <a:custGeom>
              <a:avLst/>
              <a:gdLst>
                <a:gd name="T0" fmla="*/ 936 w 4458"/>
                <a:gd name="T1" fmla="*/ 0 h 2145"/>
                <a:gd name="T2" fmla="*/ 0 w 4458"/>
                <a:gd name="T3" fmla="*/ 373 h 2145"/>
                <a:gd name="T4" fmla="*/ 4457 w 4458"/>
                <a:gd name="T5" fmla="*/ 2144 h 2145"/>
                <a:gd name="T6" fmla="*/ 3908 w 4458"/>
                <a:gd name="T7" fmla="*/ 0 h 2145"/>
                <a:gd name="T8" fmla="*/ 936 w 4458"/>
                <a:gd name="T9" fmla="*/ 0 h 2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8" h="2145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24" name="Freeform 22"/>
            <p:cNvSpPr>
              <a:spLocks noChangeArrowheads="1"/>
            </p:cNvSpPr>
            <p:nvPr/>
          </p:nvSpPr>
          <p:spPr bwMode="auto">
            <a:xfrm>
              <a:off x="1263667" y="-132306"/>
              <a:ext cx="922350" cy="369807"/>
            </a:xfrm>
            <a:custGeom>
              <a:avLst/>
              <a:gdLst>
                <a:gd name="T0" fmla="*/ 72 w 937"/>
                <a:gd name="T1" fmla="*/ 0 h 374"/>
                <a:gd name="T2" fmla="*/ 0 w 937"/>
                <a:gd name="T3" fmla="*/ 373 h 374"/>
                <a:gd name="T4" fmla="*/ 936 w 937"/>
                <a:gd name="T5" fmla="*/ 0 h 374"/>
                <a:gd name="T6" fmla="*/ 72 w 937"/>
                <a:gd name="T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7" h="374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25" name="Freeform 23"/>
            <p:cNvSpPr>
              <a:spLocks noChangeArrowheads="1"/>
            </p:cNvSpPr>
            <p:nvPr/>
          </p:nvSpPr>
          <p:spPr bwMode="auto">
            <a:xfrm>
              <a:off x="735022" y="-132306"/>
              <a:ext cx="620722" cy="369807"/>
            </a:xfrm>
            <a:custGeom>
              <a:avLst/>
              <a:gdLst>
                <a:gd name="T0" fmla="*/ 0 w 629"/>
                <a:gd name="T1" fmla="*/ 0 h 374"/>
                <a:gd name="T2" fmla="*/ 556 w 629"/>
                <a:gd name="T3" fmla="*/ 373 h 374"/>
                <a:gd name="T4" fmla="*/ 628 w 629"/>
                <a:gd name="T5" fmla="*/ 0 h 374"/>
                <a:gd name="T6" fmla="*/ 0 w 629"/>
                <a:gd name="T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9" h="374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26" name="Freeform 24"/>
            <p:cNvSpPr>
              <a:spLocks noChangeArrowheads="1"/>
            </p:cNvSpPr>
            <p:nvPr/>
          </p:nvSpPr>
          <p:spPr bwMode="auto">
            <a:xfrm>
              <a:off x="0" y="885061"/>
              <a:ext cx="447681" cy="2260111"/>
            </a:xfrm>
            <a:custGeom>
              <a:avLst/>
              <a:gdLst>
                <a:gd name="T0" fmla="*/ 0 w 453"/>
                <a:gd name="T1" fmla="*/ 2104 h 2292"/>
                <a:gd name="T2" fmla="*/ 452 w 453"/>
                <a:gd name="T3" fmla="*/ 2291 h 2292"/>
                <a:gd name="T4" fmla="*/ 0 w 453"/>
                <a:gd name="T5" fmla="*/ 0 h 2292"/>
                <a:gd name="T6" fmla="*/ 0 w 453"/>
                <a:gd name="T7" fmla="*/ 2104 h 2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3" h="2292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27" name="Freeform 25"/>
            <p:cNvSpPr>
              <a:spLocks noChangeArrowheads="1"/>
            </p:cNvSpPr>
            <p:nvPr/>
          </p:nvSpPr>
          <p:spPr bwMode="auto">
            <a:xfrm>
              <a:off x="0" y="-156114"/>
              <a:ext cx="1285893" cy="3342552"/>
            </a:xfrm>
            <a:custGeom>
              <a:avLst/>
              <a:gdLst>
                <a:gd name="T0" fmla="*/ 0 w 1306"/>
                <a:gd name="T1" fmla="*/ 0 h 3393"/>
                <a:gd name="T2" fmla="*/ 0 w 1306"/>
                <a:gd name="T3" fmla="*/ 1101 h 3393"/>
                <a:gd name="T4" fmla="*/ 452 w 1306"/>
                <a:gd name="T5" fmla="*/ 3392 h 3393"/>
                <a:gd name="T6" fmla="*/ 1305 w 1306"/>
                <a:gd name="T7" fmla="*/ 373 h 3393"/>
                <a:gd name="T8" fmla="*/ 749 w 1306"/>
                <a:gd name="T9" fmla="*/ 0 h 3393"/>
                <a:gd name="T10" fmla="*/ 0 w 1306"/>
                <a:gd name="T11" fmla="*/ 0 h 3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6" h="3393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28" name="Freeform 26"/>
            <p:cNvSpPr>
              <a:spLocks noChangeArrowheads="1"/>
            </p:cNvSpPr>
            <p:nvPr/>
          </p:nvSpPr>
          <p:spPr bwMode="auto">
            <a:xfrm>
              <a:off x="8463079" y="1591346"/>
              <a:ext cx="6988272" cy="1787138"/>
            </a:xfrm>
            <a:custGeom>
              <a:avLst/>
              <a:gdLst>
                <a:gd name="T0" fmla="*/ 7092 w 7093"/>
                <a:gd name="T1" fmla="*/ 1811 h 1812"/>
                <a:gd name="T2" fmla="*/ 0 w 7093"/>
                <a:gd name="T3" fmla="*/ 728 h 1812"/>
                <a:gd name="T4" fmla="*/ 2685 w 7093"/>
                <a:gd name="T5" fmla="*/ 0 h 1812"/>
                <a:gd name="T6" fmla="*/ 7092 w 7093"/>
                <a:gd name="T7" fmla="*/ 1811 h 1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93" h="1812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29" name="Freeform 12"/>
            <p:cNvSpPr>
              <a:spLocks noChangeArrowheads="1"/>
            </p:cNvSpPr>
            <p:nvPr/>
          </p:nvSpPr>
          <p:spPr bwMode="auto">
            <a:xfrm>
              <a:off x="9774372" y="-124371"/>
              <a:ext cx="2308257" cy="1733175"/>
            </a:xfrm>
            <a:custGeom>
              <a:avLst/>
              <a:gdLst>
                <a:gd name="T0" fmla="*/ 373 w 2343"/>
                <a:gd name="T1" fmla="*/ 0 h 1761"/>
                <a:gd name="T2" fmla="*/ 0 w 2343"/>
                <a:gd name="T3" fmla="*/ 197 h 1761"/>
                <a:gd name="T4" fmla="*/ 1377 w 2343"/>
                <a:gd name="T5" fmla="*/ 1760 h 1761"/>
                <a:gd name="T6" fmla="*/ 2342 w 2343"/>
                <a:gd name="T7" fmla="*/ 0 h 1761"/>
                <a:gd name="T8" fmla="*/ 373 w 2343"/>
                <a:gd name="T9" fmla="*/ 0 h 1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3" h="1761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</p:grpSp>
      <p:sp>
        <p:nvSpPr>
          <p:cNvPr id="5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3410888" y="3912686"/>
            <a:ext cx="7567384" cy="4780342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400" b="0" i="0">
                <a:ln>
                  <a:noFill/>
                </a:ln>
                <a:solidFill>
                  <a:schemeClr val="tx2"/>
                </a:solidFill>
                <a:latin typeface="Nunito Light" charset="0"/>
                <a:ea typeface="Nunito Light" charset="0"/>
                <a:cs typeface="Nunito Light" charset="0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59706256"/>
      </p:ext>
    </p:extLst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24377650" cy="13716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400" b="0" i="0">
                <a:ln>
                  <a:noFill/>
                </a:ln>
                <a:solidFill>
                  <a:schemeClr val="tx2"/>
                </a:solidFill>
                <a:latin typeface="Nunito Light" charset="0"/>
                <a:ea typeface="Nunito Light" charset="0"/>
                <a:cs typeface="Nunito Light" charset="0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56703217"/>
      </p:ext>
    </p:extLst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ative Break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"/>
          <p:cNvGrpSpPr>
            <a:grpSpLocks/>
          </p:cNvGrpSpPr>
          <p:nvPr userDrawn="1"/>
        </p:nvGrpSpPr>
        <p:grpSpPr bwMode="auto">
          <a:xfrm rot="10800000">
            <a:off x="-23813" y="10974388"/>
            <a:ext cx="24534813" cy="4305300"/>
            <a:chOff x="0" y="-156114"/>
            <a:chExt cx="24535152" cy="4304369"/>
          </a:xfrm>
        </p:grpSpPr>
        <p:sp>
          <p:nvSpPr>
            <p:cNvPr id="5" name="Freeform 2"/>
            <p:cNvSpPr>
              <a:spLocks noChangeArrowheads="1"/>
            </p:cNvSpPr>
            <p:nvPr/>
          </p:nvSpPr>
          <p:spPr bwMode="auto">
            <a:xfrm>
              <a:off x="23379435" y="2430951"/>
              <a:ext cx="1135079" cy="1717304"/>
            </a:xfrm>
            <a:custGeom>
              <a:avLst/>
              <a:gdLst>
                <a:gd name="T0" fmla="*/ 0 w 1152"/>
                <a:gd name="T1" fmla="*/ 1739 h 1740"/>
                <a:gd name="T2" fmla="*/ 1151 w 1152"/>
                <a:gd name="T3" fmla="*/ 918 h 1740"/>
                <a:gd name="T4" fmla="*/ 1151 w 1152"/>
                <a:gd name="T5" fmla="*/ 0 h 1740"/>
                <a:gd name="T6" fmla="*/ 0 w 1152"/>
                <a:gd name="T7" fmla="*/ 1739 h 1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2" h="1740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6" name="Freeform 3"/>
            <p:cNvSpPr>
              <a:spLocks noChangeArrowheads="1"/>
            </p:cNvSpPr>
            <p:nvPr/>
          </p:nvSpPr>
          <p:spPr bwMode="auto">
            <a:xfrm>
              <a:off x="23080981" y="-87866"/>
              <a:ext cx="1455758" cy="4232946"/>
            </a:xfrm>
            <a:custGeom>
              <a:avLst/>
              <a:gdLst>
                <a:gd name="T0" fmla="*/ 0 w 1479"/>
                <a:gd name="T1" fmla="*/ 0 h 4296"/>
                <a:gd name="T2" fmla="*/ 327 w 1479"/>
                <a:gd name="T3" fmla="*/ 4295 h 4296"/>
                <a:gd name="T4" fmla="*/ 1478 w 1479"/>
                <a:gd name="T5" fmla="*/ 2556 h 4296"/>
                <a:gd name="T6" fmla="*/ 1478 w 1479"/>
                <a:gd name="T7" fmla="*/ 0 h 4296"/>
                <a:gd name="T8" fmla="*/ 0 w 1479"/>
                <a:gd name="T9" fmla="*/ 0 h 4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9" h="4296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7" name="Freeform 4"/>
            <p:cNvSpPr>
              <a:spLocks noChangeArrowheads="1"/>
            </p:cNvSpPr>
            <p:nvPr/>
          </p:nvSpPr>
          <p:spPr bwMode="auto">
            <a:xfrm>
              <a:off x="20775899" y="-87866"/>
              <a:ext cx="2647987" cy="4232946"/>
            </a:xfrm>
            <a:custGeom>
              <a:avLst/>
              <a:gdLst>
                <a:gd name="T0" fmla="*/ 0 w 2687"/>
                <a:gd name="T1" fmla="*/ 0 h 4296"/>
                <a:gd name="T2" fmla="*/ 2686 w 2687"/>
                <a:gd name="T3" fmla="*/ 4295 h 4296"/>
                <a:gd name="T4" fmla="*/ 2359 w 2687"/>
                <a:gd name="T5" fmla="*/ 0 h 4296"/>
                <a:gd name="T6" fmla="*/ 0 w 2687"/>
                <a:gd name="T7" fmla="*/ 0 h 4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87" h="4296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8" name="Freeform 5"/>
            <p:cNvSpPr>
              <a:spLocks noChangeArrowheads="1"/>
            </p:cNvSpPr>
            <p:nvPr/>
          </p:nvSpPr>
          <p:spPr bwMode="auto">
            <a:xfrm>
              <a:off x="20420294" y="-87866"/>
              <a:ext cx="3003592" cy="4232946"/>
            </a:xfrm>
            <a:custGeom>
              <a:avLst/>
              <a:gdLst>
                <a:gd name="T0" fmla="*/ 0 w 3049"/>
                <a:gd name="T1" fmla="*/ 0 h 4296"/>
                <a:gd name="T2" fmla="*/ 43 w 3049"/>
                <a:gd name="T3" fmla="*/ 3187 h 4296"/>
                <a:gd name="T4" fmla="*/ 3048 w 3049"/>
                <a:gd name="T5" fmla="*/ 4295 h 4296"/>
                <a:gd name="T6" fmla="*/ 362 w 3049"/>
                <a:gd name="T7" fmla="*/ 0 h 4296"/>
                <a:gd name="T8" fmla="*/ 0 w 3049"/>
                <a:gd name="T9" fmla="*/ 0 h 4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49" h="4296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9" name="Freeform 6"/>
            <p:cNvSpPr>
              <a:spLocks noChangeArrowheads="1"/>
            </p:cNvSpPr>
            <p:nvPr/>
          </p:nvSpPr>
          <p:spPr bwMode="auto">
            <a:xfrm>
              <a:off x="17678644" y="-89453"/>
              <a:ext cx="2784513" cy="3142570"/>
            </a:xfrm>
            <a:custGeom>
              <a:avLst/>
              <a:gdLst>
                <a:gd name="T0" fmla="*/ 2126 w 2826"/>
                <a:gd name="T1" fmla="*/ 0 h 3188"/>
                <a:gd name="T2" fmla="*/ 0 w 2826"/>
                <a:gd name="T3" fmla="*/ 1954 h 3188"/>
                <a:gd name="T4" fmla="*/ 2825 w 2826"/>
                <a:gd name="T5" fmla="*/ 3187 h 3188"/>
                <a:gd name="T6" fmla="*/ 2782 w 2826"/>
                <a:gd name="T7" fmla="*/ 0 h 3188"/>
                <a:gd name="T8" fmla="*/ 2126 w 2826"/>
                <a:gd name="T9" fmla="*/ 0 h 3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6" h="3188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10" name="Freeform 7"/>
            <p:cNvSpPr>
              <a:spLocks noChangeArrowheads="1"/>
            </p:cNvSpPr>
            <p:nvPr/>
          </p:nvSpPr>
          <p:spPr bwMode="auto">
            <a:xfrm>
              <a:off x="17608793" y="-87866"/>
              <a:ext cx="2168555" cy="1925221"/>
            </a:xfrm>
            <a:custGeom>
              <a:avLst/>
              <a:gdLst>
                <a:gd name="T0" fmla="*/ 0 w 2199"/>
                <a:gd name="T1" fmla="*/ 0 h 1955"/>
                <a:gd name="T2" fmla="*/ 72 w 2199"/>
                <a:gd name="T3" fmla="*/ 1954 h 1955"/>
                <a:gd name="T4" fmla="*/ 2198 w 2199"/>
                <a:gd name="T5" fmla="*/ 0 h 1955"/>
                <a:gd name="T6" fmla="*/ 0 w 2199"/>
                <a:gd name="T7" fmla="*/ 0 h 1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99" h="1955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11" name="Freeform 8"/>
            <p:cNvSpPr>
              <a:spLocks noChangeArrowheads="1"/>
            </p:cNvSpPr>
            <p:nvPr/>
          </p:nvSpPr>
          <p:spPr bwMode="auto">
            <a:xfrm>
              <a:off x="14887781" y="-89453"/>
              <a:ext cx="2813089" cy="1926808"/>
            </a:xfrm>
            <a:custGeom>
              <a:avLst/>
              <a:gdLst>
                <a:gd name="T0" fmla="*/ 0 w 2852"/>
                <a:gd name="T1" fmla="*/ 0 h 1955"/>
                <a:gd name="T2" fmla="*/ 2851 w 2852"/>
                <a:gd name="T3" fmla="*/ 1954 h 1955"/>
                <a:gd name="T4" fmla="*/ 2779 w 2852"/>
                <a:gd name="T5" fmla="*/ 0 h 1955"/>
                <a:gd name="T6" fmla="*/ 0 w 2852"/>
                <a:gd name="T7" fmla="*/ 0 h 1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52" h="1955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12" name="Freeform 9"/>
            <p:cNvSpPr>
              <a:spLocks noChangeArrowheads="1"/>
            </p:cNvSpPr>
            <p:nvPr/>
          </p:nvSpPr>
          <p:spPr bwMode="auto">
            <a:xfrm>
              <a:off x="13590775" y="-89453"/>
              <a:ext cx="4138670" cy="3520314"/>
            </a:xfrm>
            <a:custGeom>
              <a:avLst/>
              <a:gdLst>
                <a:gd name="T0" fmla="*/ 0 w 4196"/>
                <a:gd name="T1" fmla="*/ 0 h 3572"/>
                <a:gd name="T2" fmla="*/ 1886 w 4196"/>
                <a:gd name="T3" fmla="*/ 3571 h 3572"/>
                <a:gd name="T4" fmla="*/ 4195 w 4196"/>
                <a:gd name="T5" fmla="*/ 1954 h 3572"/>
                <a:gd name="T6" fmla="*/ 1344 w 4196"/>
                <a:gd name="T7" fmla="*/ 0 h 3572"/>
                <a:gd name="T8" fmla="*/ 0 w 4196"/>
                <a:gd name="T9" fmla="*/ 0 h 3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96" h="3572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13" name="Freeform 10"/>
            <p:cNvSpPr>
              <a:spLocks noChangeArrowheads="1"/>
            </p:cNvSpPr>
            <p:nvPr/>
          </p:nvSpPr>
          <p:spPr bwMode="auto">
            <a:xfrm>
              <a:off x="11106303" y="-111674"/>
              <a:ext cx="4345047" cy="3520314"/>
            </a:xfrm>
            <a:custGeom>
              <a:avLst/>
              <a:gdLst>
                <a:gd name="T0" fmla="*/ 965 w 4408"/>
                <a:gd name="T1" fmla="*/ 0 h 3572"/>
                <a:gd name="T2" fmla="*/ 0 w 4408"/>
                <a:gd name="T3" fmla="*/ 1760 h 3572"/>
                <a:gd name="T4" fmla="*/ 4407 w 4408"/>
                <a:gd name="T5" fmla="*/ 3571 h 3572"/>
                <a:gd name="T6" fmla="*/ 2521 w 4408"/>
                <a:gd name="T7" fmla="*/ 0 h 3572"/>
                <a:gd name="T8" fmla="*/ 965 w 4408"/>
                <a:gd name="T9" fmla="*/ 0 h 3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08" h="3572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14" name="Freeform 11"/>
            <p:cNvSpPr>
              <a:spLocks noChangeArrowheads="1"/>
            </p:cNvSpPr>
            <p:nvPr/>
          </p:nvSpPr>
          <p:spPr bwMode="auto">
            <a:xfrm>
              <a:off x="9791835" y="-89453"/>
              <a:ext cx="368305" cy="196807"/>
            </a:xfrm>
            <a:custGeom>
              <a:avLst/>
              <a:gdLst>
                <a:gd name="T0" fmla="*/ 112 w 374"/>
                <a:gd name="T1" fmla="*/ 0 h 198"/>
                <a:gd name="T2" fmla="*/ 0 w 374"/>
                <a:gd name="T3" fmla="*/ 197 h 198"/>
                <a:gd name="T4" fmla="*/ 373 w 374"/>
                <a:gd name="T5" fmla="*/ 0 h 198"/>
                <a:gd name="T6" fmla="*/ 112 w 374"/>
                <a:gd name="T7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4" h="198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15" name="Freeform 13"/>
            <p:cNvSpPr>
              <a:spLocks noChangeArrowheads="1"/>
            </p:cNvSpPr>
            <p:nvPr/>
          </p:nvSpPr>
          <p:spPr bwMode="auto">
            <a:xfrm>
              <a:off x="9696584" y="-89453"/>
              <a:ext cx="225428" cy="196807"/>
            </a:xfrm>
            <a:custGeom>
              <a:avLst/>
              <a:gdLst>
                <a:gd name="T0" fmla="*/ 0 w 231"/>
                <a:gd name="T1" fmla="*/ 0 h 198"/>
                <a:gd name="T2" fmla="*/ 118 w 231"/>
                <a:gd name="T3" fmla="*/ 197 h 198"/>
                <a:gd name="T4" fmla="*/ 230 w 231"/>
                <a:gd name="T5" fmla="*/ 0 h 198"/>
                <a:gd name="T6" fmla="*/ 0 w 231"/>
                <a:gd name="T7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1" h="198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16" name="Freeform 14"/>
            <p:cNvSpPr>
              <a:spLocks noChangeArrowheads="1"/>
            </p:cNvSpPr>
            <p:nvPr/>
          </p:nvSpPr>
          <p:spPr bwMode="auto">
            <a:xfrm>
              <a:off x="8502767" y="61327"/>
              <a:ext cx="2646399" cy="2260111"/>
            </a:xfrm>
            <a:custGeom>
              <a:avLst/>
              <a:gdLst>
                <a:gd name="T0" fmla="*/ 2685 w 2686"/>
                <a:gd name="T1" fmla="*/ 1563 h 2292"/>
                <a:gd name="T2" fmla="*/ 1308 w 2686"/>
                <a:gd name="T3" fmla="*/ 0 h 2292"/>
                <a:gd name="T4" fmla="*/ 0 w 2686"/>
                <a:gd name="T5" fmla="*/ 2291 h 2292"/>
                <a:gd name="T6" fmla="*/ 2685 w 2686"/>
                <a:gd name="T7" fmla="*/ 1563 h 2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86" h="2292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17" name="Freeform 15"/>
            <p:cNvSpPr>
              <a:spLocks noChangeArrowheads="1"/>
            </p:cNvSpPr>
            <p:nvPr/>
          </p:nvSpPr>
          <p:spPr bwMode="auto">
            <a:xfrm>
              <a:off x="6819994" y="61327"/>
              <a:ext cx="2984541" cy="2260111"/>
            </a:xfrm>
            <a:custGeom>
              <a:avLst/>
              <a:gdLst>
                <a:gd name="T0" fmla="*/ 3029 w 3030"/>
                <a:gd name="T1" fmla="*/ 0 h 2292"/>
                <a:gd name="T2" fmla="*/ 0 w 3030"/>
                <a:gd name="T3" fmla="*/ 624 h 2292"/>
                <a:gd name="T4" fmla="*/ 1721 w 3030"/>
                <a:gd name="T5" fmla="*/ 2291 h 2292"/>
                <a:gd name="T6" fmla="*/ 3029 w 3030"/>
                <a:gd name="T7" fmla="*/ 0 h 2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30" h="2292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18" name="Freeform 16"/>
            <p:cNvSpPr>
              <a:spLocks noChangeArrowheads="1"/>
            </p:cNvSpPr>
            <p:nvPr/>
          </p:nvSpPr>
          <p:spPr bwMode="auto">
            <a:xfrm>
              <a:off x="6829519" y="-89453"/>
              <a:ext cx="2986128" cy="809450"/>
            </a:xfrm>
            <a:custGeom>
              <a:avLst/>
              <a:gdLst>
                <a:gd name="T0" fmla="*/ 61 w 3030"/>
                <a:gd name="T1" fmla="*/ 0 h 822"/>
                <a:gd name="T2" fmla="*/ 0 w 3030"/>
                <a:gd name="T3" fmla="*/ 821 h 822"/>
                <a:gd name="T4" fmla="*/ 3029 w 3030"/>
                <a:gd name="T5" fmla="*/ 197 h 822"/>
                <a:gd name="T6" fmla="*/ 2911 w 3030"/>
                <a:gd name="T7" fmla="*/ 0 h 822"/>
                <a:gd name="T8" fmla="*/ 61 w 3030"/>
                <a:gd name="T9" fmla="*/ 0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30" h="822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19" name="Freeform 17"/>
            <p:cNvSpPr>
              <a:spLocks noChangeArrowheads="1"/>
            </p:cNvSpPr>
            <p:nvPr/>
          </p:nvSpPr>
          <p:spPr bwMode="auto">
            <a:xfrm>
              <a:off x="5973845" y="-89453"/>
              <a:ext cx="942988" cy="809450"/>
            </a:xfrm>
            <a:custGeom>
              <a:avLst/>
              <a:gdLst>
                <a:gd name="T0" fmla="*/ 0 w 955"/>
                <a:gd name="T1" fmla="*/ 0 h 822"/>
                <a:gd name="T2" fmla="*/ 893 w 955"/>
                <a:gd name="T3" fmla="*/ 821 h 822"/>
                <a:gd name="T4" fmla="*/ 954 w 955"/>
                <a:gd name="T5" fmla="*/ 0 h 822"/>
                <a:gd name="T6" fmla="*/ 0 w 955"/>
                <a:gd name="T7" fmla="*/ 0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5" h="822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20" name="Freeform 18"/>
            <p:cNvSpPr>
              <a:spLocks noChangeArrowheads="1"/>
            </p:cNvSpPr>
            <p:nvPr/>
          </p:nvSpPr>
          <p:spPr bwMode="auto">
            <a:xfrm>
              <a:off x="5608714" y="677144"/>
              <a:ext cx="2916278" cy="1642707"/>
            </a:xfrm>
            <a:custGeom>
              <a:avLst/>
              <a:gdLst>
                <a:gd name="T0" fmla="*/ 2958 w 2959"/>
                <a:gd name="T1" fmla="*/ 1667 h 1668"/>
                <a:gd name="T2" fmla="*/ 1237 w 2959"/>
                <a:gd name="T3" fmla="*/ 0 h 1668"/>
                <a:gd name="T4" fmla="*/ 0 w 2959"/>
                <a:gd name="T5" fmla="*/ 1323 h 1668"/>
                <a:gd name="T6" fmla="*/ 2958 w 2959"/>
                <a:gd name="T7" fmla="*/ 1667 h 1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59" h="1668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21" name="Freeform 19"/>
            <p:cNvSpPr>
              <a:spLocks noChangeArrowheads="1"/>
            </p:cNvSpPr>
            <p:nvPr/>
          </p:nvSpPr>
          <p:spPr bwMode="auto">
            <a:xfrm>
              <a:off x="5091182" y="-154526"/>
              <a:ext cx="1758974" cy="2112505"/>
            </a:xfrm>
            <a:custGeom>
              <a:avLst/>
              <a:gdLst>
                <a:gd name="T0" fmla="*/ 0 w 1787"/>
                <a:gd name="T1" fmla="*/ 0 h 2145"/>
                <a:gd name="T2" fmla="*/ 549 w 1787"/>
                <a:gd name="T3" fmla="*/ 2144 h 2145"/>
                <a:gd name="T4" fmla="*/ 1786 w 1787"/>
                <a:gd name="T5" fmla="*/ 821 h 2145"/>
                <a:gd name="T6" fmla="*/ 893 w 1787"/>
                <a:gd name="T7" fmla="*/ 0 h 2145"/>
                <a:gd name="T8" fmla="*/ 0 w 1787"/>
                <a:gd name="T9" fmla="*/ 0 h 2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7" h="2145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22" name="Freeform 20"/>
            <p:cNvSpPr>
              <a:spLocks noChangeArrowheads="1"/>
            </p:cNvSpPr>
            <p:nvPr/>
          </p:nvSpPr>
          <p:spPr bwMode="auto">
            <a:xfrm>
              <a:off x="441331" y="193060"/>
              <a:ext cx="5232472" cy="2975919"/>
            </a:xfrm>
            <a:custGeom>
              <a:avLst/>
              <a:gdLst>
                <a:gd name="T0" fmla="*/ 5310 w 5311"/>
                <a:gd name="T1" fmla="*/ 1771 h 3020"/>
                <a:gd name="T2" fmla="*/ 853 w 5311"/>
                <a:gd name="T3" fmla="*/ 0 h 3020"/>
                <a:gd name="T4" fmla="*/ 0 w 5311"/>
                <a:gd name="T5" fmla="*/ 3019 h 3020"/>
                <a:gd name="T6" fmla="*/ 5310 w 5311"/>
                <a:gd name="T7" fmla="*/ 1771 h 3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11" h="3020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23" name="Freeform 21"/>
            <p:cNvSpPr>
              <a:spLocks noChangeArrowheads="1"/>
            </p:cNvSpPr>
            <p:nvPr/>
          </p:nvSpPr>
          <p:spPr bwMode="auto">
            <a:xfrm>
              <a:off x="1262079" y="-154526"/>
              <a:ext cx="4394261" cy="2112505"/>
            </a:xfrm>
            <a:custGeom>
              <a:avLst/>
              <a:gdLst>
                <a:gd name="T0" fmla="*/ 936 w 4458"/>
                <a:gd name="T1" fmla="*/ 0 h 2145"/>
                <a:gd name="T2" fmla="*/ 0 w 4458"/>
                <a:gd name="T3" fmla="*/ 373 h 2145"/>
                <a:gd name="T4" fmla="*/ 4457 w 4458"/>
                <a:gd name="T5" fmla="*/ 2144 h 2145"/>
                <a:gd name="T6" fmla="*/ 3908 w 4458"/>
                <a:gd name="T7" fmla="*/ 0 h 2145"/>
                <a:gd name="T8" fmla="*/ 936 w 4458"/>
                <a:gd name="T9" fmla="*/ 0 h 2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8" h="2145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24" name="Freeform 22"/>
            <p:cNvSpPr>
              <a:spLocks noChangeArrowheads="1"/>
            </p:cNvSpPr>
            <p:nvPr/>
          </p:nvSpPr>
          <p:spPr bwMode="auto">
            <a:xfrm>
              <a:off x="1263667" y="-132306"/>
              <a:ext cx="922350" cy="369807"/>
            </a:xfrm>
            <a:custGeom>
              <a:avLst/>
              <a:gdLst>
                <a:gd name="T0" fmla="*/ 72 w 937"/>
                <a:gd name="T1" fmla="*/ 0 h 374"/>
                <a:gd name="T2" fmla="*/ 0 w 937"/>
                <a:gd name="T3" fmla="*/ 373 h 374"/>
                <a:gd name="T4" fmla="*/ 936 w 937"/>
                <a:gd name="T5" fmla="*/ 0 h 374"/>
                <a:gd name="T6" fmla="*/ 72 w 937"/>
                <a:gd name="T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7" h="374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25" name="Freeform 23"/>
            <p:cNvSpPr>
              <a:spLocks noChangeArrowheads="1"/>
            </p:cNvSpPr>
            <p:nvPr/>
          </p:nvSpPr>
          <p:spPr bwMode="auto">
            <a:xfrm>
              <a:off x="735022" y="-132306"/>
              <a:ext cx="620722" cy="369807"/>
            </a:xfrm>
            <a:custGeom>
              <a:avLst/>
              <a:gdLst>
                <a:gd name="T0" fmla="*/ 0 w 629"/>
                <a:gd name="T1" fmla="*/ 0 h 374"/>
                <a:gd name="T2" fmla="*/ 556 w 629"/>
                <a:gd name="T3" fmla="*/ 373 h 374"/>
                <a:gd name="T4" fmla="*/ 628 w 629"/>
                <a:gd name="T5" fmla="*/ 0 h 374"/>
                <a:gd name="T6" fmla="*/ 0 w 629"/>
                <a:gd name="T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9" h="374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26" name="Freeform 24"/>
            <p:cNvSpPr>
              <a:spLocks noChangeArrowheads="1"/>
            </p:cNvSpPr>
            <p:nvPr/>
          </p:nvSpPr>
          <p:spPr bwMode="auto">
            <a:xfrm>
              <a:off x="0" y="885061"/>
              <a:ext cx="447681" cy="2260111"/>
            </a:xfrm>
            <a:custGeom>
              <a:avLst/>
              <a:gdLst>
                <a:gd name="T0" fmla="*/ 0 w 453"/>
                <a:gd name="T1" fmla="*/ 2104 h 2292"/>
                <a:gd name="T2" fmla="*/ 452 w 453"/>
                <a:gd name="T3" fmla="*/ 2291 h 2292"/>
                <a:gd name="T4" fmla="*/ 0 w 453"/>
                <a:gd name="T5" fmla="*/ 0 h 2292"/>
                <a:gd name="T6" fmla="*/ 0 w 453"/>
                <a:gd name="T7" fmla="*/ 2104 h 2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3" h="2292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27" name="Freeform 25"/>
            <p:cNvSpPr>
              <a:spLocks noChangeArrowheads="1"/>
            </p:cNvSpPr>
            <p:nvPr/>
          </p:nvSpPr>
          <p:spPr bwMode="auto">
            <a:xfrm>
              <a:off x="0" y="-156114"/>
              <a:ext cx="1285893" cy="3342552"/>
            </a:xfrm>
            <a:custGeom>
              <a:avLst/>
              <a:gdLst>
                <a:gd name="T0" fmla="*/ 0 w 1306"/>
                <a:gd name="T1" fmla="*/ 0 h 3393"/>
                <a:gd name="T2" fmla="*/ 0 w 1306"/>
                <a:gd name="T3" fmla="*/ 1101 h 3393"/>
                <a:gd name="T4" fmla="*/ 452 w 1306"/>
                <a:gd name="T5" fmla="*/ 3392 h 3393"/>
                <a:gd name="T6" fmla="*/ 1305 w 1306"/>
                <a:gd name="T7" fmla="*/ 373 h 3393"/>
                <a:gd name="T8" fmla="*/ 749 w 1306"/>
                <a:gd name="T9" fmla="*/ 0 h 3393"/>
                <a:gd name="T10" fmla="*/ 0 w 1306"/>
                <a:gd name="T11" fmla="*/ 0 h 3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6" h="3393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28" name="Freeform 26"/>
            <p:cNvSpPr>
              <a:spLocks noChangeArrowheads="1"/>
            </p:cNvSpPr>
            <p:nvPr/>
          </p:nvSpPr>
          <p:spPr bwMode="auto">
            <a:xfrm>
              <a:off x="8463079" y="1591346"/>
              <a:ext cx="6988272" cy="1787138"/>
            </a:xfrm>
            <a:custGeom>
              <a:avLst/>
              <a:gdLst>
                <a:gd name="T0" fmla="*/ 7092 w 7093"/>
                <a:gd name="T1" fmla="*/ 1811 h 1812"/>
                <a:gd name="T2" fmla="*/ 0 w 7093"/>
                <a:gd name="T3" fmla="*/ 728 h 1812"/>
                <a:gd name="T4" fmla="*/ 2685 w 7093"/>
                <a:gd name="T5" fmla="*/ 0 h 1812"/>
                <a:gd name="T6" fmla="*/ 7092 w 7093"/>
                <a:gd name="T7" fmla="*/ 1811 h 1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93" h="1812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29" name="Freeform 12"/>
            <p:cNvSpPr>
              <a:spLocks noChangeArrowheads="1"/>
            </p:cNvSpPr>
            <p:nvPr/>
          </p:nvSpPr>
          <p:spPr bwMode="auto">
            <a:xfrm>
              <a:off x="9774372" y="-124371"/>
              <a:ext cx="2308257" cy="1733175"/>
            </a:xfrm>
            <a:custGeom>
              <a:avLst/>
              <a:gdLst>
                <a:gd name="T0" fmla="*/ 373 w 2343"/>
                <a:gd name="T1" fmla="*/ 0 h 1761"/>
                <a:gd name="T2" fmla="*/ 0 w 2343"/>
                <a:gd name="T3" fmla="*/ 197 h 1761"/>
                <a:gd name="T4" fmla="*/ 1377 w 2343"/>
                <a:gd name="T5" fmla="*/ 1760 h 1761"/>
                <a:gd name="T6" fmla="*/ 2342 w 2343"/>
                <a:gd name="T7" fmla="*/ 0 h 1761"/>
                <a:gd name="T8" fmla="*/ 373 w 2343"/>
                <a:gd name="T9" fmla="*/ 0 h 1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3" h="1761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</p:grpSp>
      <p:sp>
        <p:nvSpPr>
          <p:cNvPr id="4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3905212" y="1952726"/>
            <a:ext cx="8420998" cy="8420998"/>
          </a:xfrm>
          <a:custGeom>
            <a:avLst/>
            <a:gdLst>
              <a:gd name="connsiteX0" fmla="*/ 1794805 w 3589610"/>
              <a:gd name="connsiteY0" fmla="*/ 0 h 3589610"/>
              <a:gd name="connsiteX1" fmla="*/ 3589610 w 3589610"/>
              <a:gd name="connsiteY1" fmla="*/ 1794805 h 3589610"/>
              <a:gd name="connsiteX2" fmla="*/ 1794805 w 3589610"/>
              <a:gd name="connsiteY2" fmla="*/ 3589610 h 3589610"/>
              <a:gd name="connsiteX3" fmla="*/ 0 w 3589610"/>
              <a:gd name="connsiteY3" fmla="*/ 1794805 h 3589610"/>
              <a:gd name="connsiteX4" fmla="*/ 1794805 w 3589610"/>
              <a:gd name="connsiteY4" fmla="*/ 0 h 3589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89610" h="3589610">
                <a:moveTo>
                  <a:pt x="1794805" y="0"/>
                </a:moveTo>
                <a:cubicBezTo>
                  <a:pt x="2786048" y="0"/>
                  <a:pt x="3589610" y="803562"/>
                  <a:pt x="3589610" y="1794805"/>
                </a:cubicBezTo>
                <a:cubicBezTo>
                  <a:pt x="3589610" y="2786048"/>
                  <a:pt x="2786048" y="3589610"/>
                  <a:pt x="1794805" y="3589610"/>
                </a:cubicBezTo>
                <a:cubicBezTo>
                  <a:pt x="803562" y="3589610"/>
                  <a:pt x="0" y="2786048"/>
                  <a:pt x="0" y="1794805"/>
                </a:cubicBezTo>
                <a:cubicBezTo>
                  <a:pt x="0" y="803562"/>
                  <a:pt x="803562" y="0"/>
                  <a:pt x="179480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2400" b="0" i="0">
                <a:ln>
                  <a:noFill/>
                </a:ln>
                <a:solidFill>
                  <a:schemeClr val="tx2"/>
                </a:solidFill>
                <a:latin typeface="Nunito Light" charset="0"/>
                <a:ea typeface="Nunito Light" charset="0"/>
                <a:cs typeface="Nunito Light" charset="0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27866854"/>
      </p:ext>
    </p:extLst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75" r:id="rId1"/>
    <p:sldLayoutId id="2147483976" r:id="rId2"/>
    <p:sldLayoutId id="2147483977" r:id="rId3"/>
    <p:sldLayoutId id="2147483978" r:id="rId4"/>
    <p:sldLayoutId id="2147483979" r:id="rId5"/>
    <p:sldLayoutId id="2147483980" r:id="rId6"/>
    <p:sldLayoutId id="2147483981" r:id="rId7"/>
    <p:sldLayoutId id="2147483982" r:id="rId8"/>
    <p:sldLayoutId id="2147483983" r:id="rId9"/>
  </p:sldLayoutIdLst>
  <p:transition spd="slow" advClick="0"/>
  <p:hf hdr="0" ftr="0" dt="0"/>
  <p:txStyles>
    <p:titleStyle>
      <a:lvl1pPr algn="l" defTabSz="1827213" rtl="0" fontAlgn="base">
        <a:lnSpc>
          <a:spcPct val="90000"/>
        </a:lnSpc>
        <a:spcBef>
          <a:spcPct val="0"/>
        </a:spcBef>
        <a:spcAft>
          <a:spcPct val="0"/>
        </a:spcAft>
        <a:defRPr lang="en-US" sz="6000" kern="1200">
          <a:solidFill>
            <a:schemeClr val="tx1"/>
          </a:solidFill>
          <a:latin typeface="Lato Light" charset="0"/>
          <a:ea typeface="Lato Light" charset="0"/>
          <a:cs typeface="Lato Light" charset="0"/>
        </a:defRPr>
      </a:lvl1pPr>
      <a:lvl2pPr algn="l" defTabSz="1827213" rtl="0" fontAlgn="base">
        <a:lnSpc>
          <a:spcPct val="90000"/>
        </a:lnSpc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Lato Light"/>
          <a:ea typeface="Lato Light"/>
          <a:cs typeface="Lato Light"/>
        </a:defRPr>
      </a:lvl2pPr>
      <a:lvl3pPr algn="l" defTabSz="1827213" rtl="0" fontAlgn="base">
        <a:lnSpc>
          <a:spcPct val="90000"/>
        </a:lnSpc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Lato Light"/>
          <a:ea typeface="Lato Light"/>
          <a:cs typeface="Lato Light"/>
        </a:defRPr>
      </a:lvl3pPr>
      <a:lvl4pPr algn="l" defTabSz="1827213" rtl="0" fontAlgn="base">
        <a:lnSpc>
          <a:spcPct val="90000"/>
        </a:lnSpc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Lato Light"/>
          <a:ea typeface="Lato Light"/>
          <a:cs typeface="Lato Light"/>
        </a:defRPr>
      </a:lvl4pPr>
      <a:lvl5pPr algn="l" defTabSz="1827213" rtl="0" fontAlgn="base">
        <a:lnSpc>
          <a:spcPct val="90000"/>
        </a:lnSpc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Lato Light"/>
          <a:ea typeface="Lato Light"/>
          <a:cs typeface="Lato Light"/>
        </a:defRPr>
      </a:lvl5pPr>
      <a:lvl6pPr marL="457200" algn="l" defTabSz="1827213" rtl="0" fontAlgn="base">
        <a:lnSpc>
          <a:spcPct val="90000"/>
        </a:lnSpc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Lato Light"/>
          <a:ea typeface="Lato Light"/>
          <a:cs typeface="Lato Light"/>
        </a:defRPr>
      </a:lvl6pPr>
      <a:lvl7pPr marL="914400" algn="l" defTabSz="1827213" rtl="0" fontAlgn="base">
        <a:lnSpc>
          <a:spcPct val="90000"/>
        </a:lnSpc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Lato Light"/>
          <a:ea typeface="Lato Light"/>
          <a:cs typeface="Lato Light"/>
        </a:defRPr>
      </a:lvl7pPr>
      <a:lvl8pPr marL="1371600" algn="l" defTabSz="1827213" rtl="0" fontAlgn="base">
        <a:lnSpc>
          <a:spcPct val="90000"/>
        </a:lnSpc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Lato Light"/>
          <a:ea typeface="Lato Light"/>
          <a:cs typeface="Lato Light"/>
        </a:defRPr>
      </a:lvl8pPr>
      <a:lvl9pPr marL="1828800" algn="l" defTabSz="1827213" rtl="0" fontAlgn="base">
        <a:lnSpc>
          <a:spcPct val="90000"/>
        </a:lnSpc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Lato Light"/>
          <a:ea typeface="Lato Light"/>
          <a:cs typeface="Lato Light"/>
        </a:defRPr>
      </a:lvl9pPr>
    </p:titleStyle>
    <p:bodyStyle>
      <a:lvl1pPr marL="455613" indent="-455613" algn="l" defTabSz="1827213" rtl="0" fontAlgn="base">
        <a:lnSpc>
          <a:spcPct val="90000"/>
        </a:lnSpc>
        <a:spcBef>
          <a:spcPts val="2000"/>
        </a:spcBef>
        <a:spcAft>
          <a:spcPct val="0"/>
        </a:spcAft>
        <a:buFont typeface="Arial" pitchFamily="34" charset="0"/>
        <a:buChar char="•"/>
        <a:defRPr lang="en-US" sz="4800" kern="1200" dirty="0">
          <a:solidFill>
            <a:schemeClr val="tx1"/>
          </a:solidFill>
          <a:latin typeface="Lato Light" charset="0"/>
          <a:ea typeface="Lato Light" charset="0"/>
          <a:cs typeface="Lato Light" charset="0"/>
        </a:defRPr>
      </a:lvl1pPr>
      <a:lvl2pPr marL="1370013" indent="-455613" algn="l" defTabSz="1827213" rtl="0" fontAlgn="base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lang="en-US" sz="4000" kern="1200" dirty="0">
          <a:solidFill>
            <a:schemeClr val="tx1"/>
          </a:solidFill>
          <a:latin typeface="Lato Light" charset="0"/>
          <a:ea typeface="Lato Light" charset="0"/>
          <a:cs typeface="Lato Light" charset="0"/>
        </a:defRPr>
      </a:lvl2pPr>
      <a:lvl3pPr marL="2284413" indent="-455613" algn="l" defTabSz="1827213" rtl="0" fontAlgn="base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lang="en-US" sz="3600" kern="1200" dirty="0">
          <a:solidFill>
            <a:schemeClr val="tx1"/>
          </a:solidFill>
          <a:latin typeface="Lato Light" charset="0"/>
          <a:ea typeface="Lato Light" charset="0"/>
          <a:cs typeface="Lato Light" charset="0"/>
        </a:defRPr>
      </a:lvl3pPr>
      <a:lvl4pPr marL="3198813" indent="-455613" algn="l" defTabSz="1827213" rtl="0" fontAlgn="base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lang="en-US" sz="3200" kern="1200" dirty="0">
          <a:solidFill>
            <a:schemeClr val="tx1"/>
          </a:solidFill>
          <a:latin typeface="Lato Light" charset="0"/>
          <a:ea typeface="Lato Light" charset="0"/>
          <a:cs typeface="Lato Light" charset="0"/>
        </a:defRPr>
      </a:lvl4pPr>
      <a:lvl5pPr marL="4113213" indent="-455613" algn="l" defTabSz="1827213" rtl="0" fontAlgn="base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lang="en-US" sz="3200" kern="1200" dirty="0">
          <a:solidFill>
            <a:schemeClr val="tx1"/>
          </a:solidFill>
          <a:latin typeface="Lato Light" charset="0"/>
          <a:ea typeface="Lato Light" charset="0"/>
          <a:cs typeface="Lato Light" charset="0"/>
        </a:defRPr>
      </a:lvl5pPr>
      <a:lvl6pPr marL="5028194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2411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6628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0846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21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434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651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6868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086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303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39952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373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14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8.png"/><Relationship Id="rId7" Type="http://schemas.openxmlformats.org/officeDocument/2006/relationships/diagramLayout" Target="../diagrams/layout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diagramData" Target="../diagrams/data3.xml"/><Relationship Id="rId11" Type="http://schemas.openxmlformats.org/officeDocument/2006/relationships/image" Target="../media/image30.png"/><Relationship Id="rId5" Type="http://schemas.microsoft.com/office/2007/relationships/hdphoto" Target="../media/hdphoto3.wdp"/><Relationship Id="rId10" Type="http://schemas.microsoft.com/office/2007/relationships/diagramDrawing" Target="../diagrams/drawing3.xml"/><Relationship Id="rId4" Type="http://schemas.openxmlformats.org/officeDocument/2006/relationships/image" Target="../media/image29.png"/><Relationship Id="rId9" Type="http://schemas.openxmlformats.org/officeDocument/2006/relationships/diagramColors" Target="../diagrams/colors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8.png"/><Relationship Id="rId4" Type="http://schemas.openxmlformats.org/officeDocument/2006/relationships/diagramLayout" Target="../diagrams/layout4.xml"/><Relationship Id="rId9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8.png"/><Relationship Id="rId7" Type="http://schemas.openxmlformats.org/officeDocument/2006/relationships/image" Target="../media/image42.png"/><Relationship Id="rId12" Type="http://schemas.openxmlformats.org/officeDocument/2006/relationships/image" Target="../media/image4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jpe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8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microsoft.com/office/2007/relationships/hdphoto" Target="../media/hdphoto4.wdp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jpeg"/><Relationship Id="rId7" Type="http://schemas.openxmlformats.org/officeDocument/2006/relationships/image" Target="../media/image1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TextBox 311"/>
          <p:cNvSpPr txBox="1"/>
          <p:nvPr/>
        </p:nvSpPr>
        <p:spPr>
          <a:xfrm>
            <a:off x="1181048" y="3394294"/>
            <a:ext cx="22084892" cy="480131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200" b="1" spc="300" dirty="0">
                <a:latin typeface="Bahnschrift SemiBold" panose="020B0502040204020203" pitchFamily="34" charset="0"/>
                <a:ea typeface="Nunito" charset="0"/>
                <a:cs typeface="Nunito" charset="0"/>
              </a:rPr>
              <a:t>	100% safe IP Core</a:t>
            </a:r>
            <a:r>
              <a:rPr lang="pl-PL" sz="10200" b="1" spc="300" dirty="0">
                <a:latin typeface="Bahnschrift SemiBold" panose="020B0502040204020203" pitchFamily="34" charset="0"/>
                <a:ea typeface="Nunito" charset="0"/>
                <a:cs typeface="Nunito" charset="0"/>
              </a:rPr>
              <a:t>?</a:t>
            </a:r>
            <a:r>
              <a:rPr lang="en-US" sz="10200" b="1" spc="300" dirty="0">
                <a:latin typeface="Bahnschrift SemiBold" panose="020B0502040204020203" pitchFamily="34" charset="0"/>
                <a:ea typeface="Nunito" charset="0"/>
                <a:cs typeface="Nunito" charset="0"/>
              </a:rPr>
              <a:t> – </a:t>
            </a:r>
            <a:endParaRPr lang="pl-PL" sz="10200" b="1" spc="300" dirty="0">
              <a:latin typeface="Bahnschrift SemiBold" panose="020B0502040204020203" pitchFamily="34" charset="0"/>
              <a:ea typeface="Nunito" charset="0"/>
              <a:cs typeface="Nunito" charset="0"/>
            </a:endParaRPr>
          </a:p>
          <a:p>
            <a:pPr algn="ctr"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200" b="1" spc="300" dirty="0" err="1">
                <a:latin typeface="Bahnschrift SemiBold" panose="020B0502040204020203" pitchFamily="34" charset="0"/>
                <a:ea typeface="Nunito" charset="0"/>
                <a:cs typeface="Nunito" charset="0"/>
              </a:rPr>
              <a:t>CryptOne</a:t>
            </a:r>
            <a:r>
              <a:rPr lang="en-US" sz="10200" b="1" spc="300" dirty="0">
                <a:latin typeface="Bahnschrift SemiBold" panose="020B0502040204020203" pitchFamily="34" charset="0"/>
                <a:ea typeface="Nunito" charset="0"/>
                <a:cs typeface="Nunito" charset="0"/>
              </a:rPr>
              <a:t> as an example of </a:t>
            </a:r>
            <a:endParaRPr lang="pl-PL" sz="10200" b="1" spc="300" dirty="0">
              <a:latin typeface="Bahnschrift SemiBold" panose="020B0502040204020203" pitchFamily="34" charset="0"/>
              <a:ea typeface="Nunito" charset="0"/>
              <a:cs typeface="Nunito" charset="0"/>
            </a:endParaRPr>
          </a:p>
          <a:p>
            <a:pPr algn="ctr"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200" b="1" spc="300" dirty="0">
                <a:latin typeface="Bahnschrift SemiBold" panose="020B0502040204020203" pitchFamily="34" charset="0"/>
                <a:ea typeface="Nunito" charset="0"/>
                <a:cs typeface="Nunito" charset="0"/>
              </a:rPr>
              <a:t>new generation of secured IP Cores </a:t>
            </a:r>
          </a:p>
        </p:txBody>
      </p:sp>
      <p:sp>
        <p:nvSpPr>
          <p:cNvPr id="313" name="TextBox 312"/>
          <p:cNvSpPr txBox="1"/>
          <p:nvPr/>
        </p:nvSpPr>
        <p:spPr>
          <a:xfrm>
            <a:off x="8167551" y="9041448"/>
            <a:ext cx="8042587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spc="600" dirty="0">
                <a:latin typeface="Bahnschrift Light SemiCondensed" panose="020B0502040204020203" pitchFamily="34" charset="0"/>
                <a:ea typeface="Nunito" charset="0"/>
                <a:cs typeface="Nunito" charset="0"/>
              </a:rPr>
              <a:t>Jacek Hanke, CEO Digital </a:t>
            </a:r>
            <a:r>
              <a:rPr lang="pl-PL" sz="2800" spc="600" dirty="0" err="1">
                <a:latin typeface="Bahnschrift Light SemiCondensed" panose="020B0502040204020203" pitchFamily="34" charset="0"/>
                <a:ea typeface="Nunito" charset="0"/>
                <a:cs typeface="Nunito" charset="0"/>
              </a:rPr>
              <a:t>Core</a:t>
            </a:r>
            <a:r>
              <a:rPr lang="pl-PL" sz="2800" spc="600" dirty="0">
                <a:latin typeface="Bahnschrift Light SemiCondensed" panose="020B0502040204020203" pitchFamily="34" charset="0"/>
                <a:ea typeface="Nunito" charset="0"/>
                <a:cs typeface="Nunito" charset="0"/>
              </a:rPr>
              <a:t> Design</a:t>
            </a:r>
            <a:endParaRPr lang="en-US" sz="2800" spc="600" dirty="0">
              <a:latin typeface="Bahnschrift Light SemiCondensed" panose="020B0502040204020203" pitchFamily="34" charset="0"/>
              <a:ea typeface="Nunito" charset="0"/>
              <a:cs typeface="Nunito" charset="0"/>
            </a:endParaRPr>
          </a:p>
        </p:txBody>
      </p:sp>
      <p:grpSp>
        <p:nvGrpSpPr>
          <p:cNvPr id="13315" name="Group 129"/>
          <p:cNvGrpSpPr>
            <a:grpSpLocks/>
          </p:cNvGrpSpPr>
          <p:nvPr/>
        </p:nvGrpSpPr>
        <p:grpSpPr bwMode="auto">
          <a:xfrm>
            <a:off x="0" y="-1582738"/>
            <a:ext cx="24534813" cy="4303713"/>
            <a:chOff x="0" y="-156114"/>
            <a:chExt cx="24535152" cy="4304369"/>
          </a:xfrm>
        </p:grpSpPr>
        <p:sp>
          <p:nvSpPr>
            <p:cNvPr id="131" name="Freeform 130"/>
            <p:cNvSpPr>
              <a:spLocks noChangeArrowheads="1"/>
            </p:cNvSpPr>
            <p:nvPr/>
          </p:nvSpPr>
          <p:spPr bwMode="auto">
            <a:xfrm>
              <a:off x="23377848" y="2431906"/>
              <a:ext cx="1135079" cy="1716349"/>
            </a:xfrm>
            <a:custGeom>
              <a:avLst/>
              <a:gdLst>
                <a:gd name="T0" fmla="*/ 0 w 1152"/>
                <a:gd name="T1" fmla="*/ 1739 h 1740"/>
                <a:gd name="T2" fmla="*/ 1151 w 1152"/>
                <a:gd name="T3" fmla="*/ 918 h 1740"/>
                <a:gd name="T4" fmla="*/ 1151 w 1152"/>
                <a:gd name="T5" fmla="*/ 0 h 1740"/>
                <a:gd name="T6" fmla="*/ 0 w 1152"/>
                <a:gd name="T7" fmla="*/ 1739 h 1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2" h="1740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132" name="Freeform 131"/>
            <p:cNvSpPr>
              <a:spLocks noChangeArrowheads="1"/>
            </p:cNvSpPr>
            <p:nvPr/>
          </p:nvSpPr>
          <p:spPr bwMode="auto">
            <a:xfrm>
              <a:off x="23079394" y="-89429"/>
              <a:ext cx="1455758" cy="4232921"/>
            </a:xfrm>
            <a:custGeom>
              <a:avLst/>
              <a:gdLst>
                <a:gd name="T0" fmla="*/ 0 w 1479"/>
                <a:gd name="T1" fmla="*/ 0 h 4296"/>
                <a:gd name="T2" fmla="*/ 327 w 1479"/>
                <a:gd name="T3" fmla="*/ 4295 h 4296"/>
                <a:gd name="T4" fmla="*/ 1478 w 1479"/>
                <a:gd name="T5" fmla="*/ 2556 h 4296"/>
                <a:gd name="T6" fmla="*/ 1478 w 1479"/>
                <a:gd name="T7" fmla="*/ 0 h 4296"/>
                <a:gd name="T8" fmla="*/ 0 w 1479"/>
                <a:gd name="T9" fmla="*/ 0 h 4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9" h="4296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133" name="Freeform 132"/>
            <p:cNvSpPr>
              <a:spLocks noChangeArrowheads="1"/>
            </p:cNvSpPr>
            <p:nvPr/>
          </p:nvSpPr>
          <p:spPr bwMode="auto">
            <a:xfrm>
              <a:off x="20775900" y="-89429"/>
              <a:ext cx="2647987" cy="4232921"/>
            </a:xfrm>
            <a:custGeom>
              <a:avLst/>
              <a:gdLst>
                <a:gd name="T0" fmla="*/ 0 w 2687"/>
                <a:gd name="T1" fmla="*/ 0 h 4296"/>
                <a:gd name="T2" fmla="*/ 2686 w 2687"/>
                <a:gd name="T3" fmla="*/ 4295 h 4296"/>
                <a:gd name="T4" fmla="*/ 2359 w 2687"/>
                <a:gd name="T5" fmla="*/ 0 h 4296"/>
                <a:gd name="T6" fmla="*/ 0 w 2687"/>
                <a:gd name="T7" fmla="*/ 0 h 4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87" h="4296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134" name="Freeform 133"/>
            <p:cNvSpPr>
              <a:spLocks noChangeArrowheads="1"/>
            </p:cNvSpPr>
            <p:nvPr/>
          </p:nvSpPr>
          <p:spPr bwMode="auto">
            <a:xfrm>
              <a:off x="20420295" y="-89429"/>
              <a:ext cx="3003592" cy="4232921"/>
            </a:xfrm>
            <a:custGeom>
              <a:avLst/>
              <a:gdLst>
                <a:gd name="T0" fmla="*/ 0 w 3049"/>
                <a:gd name="T1" fmla="*/ 0 h 4296"/>
                <a:gd name="T2" fmla="*/ 43 w 3049"/>
                <a:gd name="T3" fmla="*/ 3187 h 4296"/>
                <a:gd name="T4" fmla="*/ 3048 w 3049"/>
                <a:gd name="T5" fmla="*/ 4295 h 4296"/>
                <a:gd name="T6" fmla="*/ 362 w 3049"/>
                <a:gd name="T7" fmla="*/ 0 h 4296"/>
                <a:gd name="T8" fmla="*/ 0 w 3049"/>
                <a:gd name="T9" fmla="*/ 0 h 4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49" h="4296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135" name="Freeform 134"/>
            <p:cNvSpPr>
              <a:spLocks noChangeArrowheads="1"/>
            </p:cNvSpPr>
            <p:nvPr/>
          </p:nvSpPr>
          <p:spPr bwMode="auto">
            <a:xfrm>
              <a:off x="17678644" y="-89429"/>
              <a:ext cx="2784513" cy="3142142"/>
            </a:xfrm>
            <a:custGeom>
              <a:avLst/>
              <a:gdLst>
                <a:gd name="T0" fmla="*/ 2126 w 2826"/>
                <a:gd name="T1" fmla="*/ 0 h 3188"/>
                <a:gd name="T2" fmla="*/ 0 w 2826"/>
                <a:gd name="T3" fmla="*/ 1954 h 3188"/>
                <a:gd name="T4" fmla="*/ 2825 w 2826"/>
                <a:gd name="T5" fmla="*/ 3187 h 3188"/>
                <a:gd name="T6" fmla="*/ 2782 w 2826"/>
                <a:gd name="T7" fmla="*/ 0 h 3188"/>
                <a:gd name="T8" fmla="*/ 2126 w 2826"/>
                <a:gd name="T9" fmla="*/ 0 h 3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6" h="3188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136" name="Freeform 135"/>
            <p:cNvSpPr>
              <a:spLocks noChangeArrowheads="1"/>
            </p:cNvSpPr>
            <p:nvPr/>
          </p:nvSpPr>
          <p:spPr bwMode="auto">
            <a:xfrm>
              <a:off x="17608793" y="-89429"/>
              <a:ext cx="2168555" cy="1925932"/>
            </a:xfrm>
            <a:custGeom>
              <a:avLst/>
              <a:gdLst>
                <a:gd name="T0" fmla="*/ 0 w 2199"/>
                <a:gd name="T1" fmla="*/ 0 h 1955"/>
                <a:gd name="T2" fmla="*/ 72 w 2199"/>
                <a:gd name="T3" fmla="*/ 1954 h 1955"/>
                <a:gd name="T4" fmla="*/ 2198 w 2199"/>
                <a:gd name="T5" fmla="*/ 0 h 1955"/>
                <a:gd name="T6" fmla="*/ 0 w 2199"/>
                <a:gd name="T7" fmla="*/ 0 h 1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99" h="1955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137" name="Freeform 136"/>
            <p:cNvSpPr>
              <a:spLocks noChangeArrowheads="1"/>
            </p:cNvSpPr>
            <p:nvPr/>
          </p:nvSpPr>
          <p:spPr bwMode="auto">
            <a:xfrm>
              <a:off x="14887781" y="-89429"/>
              <a:ext cx="2813089" cy="1925932"/>
            </a:xfrm>
            <a:custGeom>
              <a:avLst/>
              <a:gdLst>
                <a:gd name="T0" fmla="*/ 0 w 2852"/>
                <a:gd name="T1" fmla="*/ 0 h 1955"/>
                <a:gd name="T2" fmla="*/ 2851 w 2852"/>
                <a:gd name="T3" fmla="*/ 1954 h 1955"/>
                <a:gd name="T4" fmla="*/ 2779 w 2852"/>
                <a:gd name="T5" fmla="*/ 0 h 1955"/>
                <a:gd name="T6" fmla="*/ 0 w 2852"/>
                <a:gd name="T7" fmla="*/ 0 h 1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52" h="1955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138" name="Freeform 137"/>
            <p:cNvSpPr>
              <a:spLocks noChangeArrowheads="1"/>
            </p:cNvSpPr>
            <p:nvPr/>
          </p:nvSpPr>
          <p:spPr bwMode="auto">
            <a:xfrm>
              <a:off x="13589188" y="-89429"/>
              <a:ext cx="4138670" cy="3520024"/>
            </a:xfrm>
            <a:custGeom>
              <a:avLst/>
              <a:gdLst>
                <a:gd name="T0" fmla="*/ 0 w 4196"/>
                <a:gd name="T1" fmla="*/ 0 h 3572"/>
                <a:gd name="T2" fmla="*/ 1886 w 4196"/>
                <a:gd name="T3" fmla="*/ 3571 h 3572"/>
                <a:gd name="T4" fmla="*/ 4195 w 4196"/>
                <a:gd name="T5" fmla="*/ 1954 h 3572"/>
                <a:gd name="T6" fmla="*/ 1344 w 4196"/>
                <a:gd name="T7" fmla="*/ 0 h 3572"/>
                <a:gd name="T8" fmla="*/ 0 w 4196"/>
                <a:gd name="T9" fmla="*/ 0 h 3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96" h="3572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139" name="Freeform 138"/>
            <p:cNvSpPr>
              <a:spLocks noChangeArrowheads="1"/>
            </p:cNvSpPr>
            <p:nvPr/>
          </p:nvSpPr>
          <p:spPr bwMode="auto">
            <a:xfrm>
              <a:off x="11104716" y="-111657"/>
              <a:ext cx="4345047" cy="3520024"/>
            </a:xfrm>
            <a:custGeom>
              <a:avLst/>
              <a:gdLst>
                <a:gd name="T0" fmla="*/ 965 w 4408"/>
                <a:gd name="T1" fmla="*/ 0 h 3572"/>
                <a:gd name="T2" fmla="*/ 0 w 4408"/>
                <a:gd name="T3" fmla="*/ 1760 h 3572"/>
                <a:gd name="T4" fmla="*/ 4407 w 4408"/>
                <a:gd name="T5" fmla="*/ 3571 h 3572"/>
                <a:gd name="T6" fmla="*/ 2521 w 4408"/>
                <a:gd name="T7" fmla="*/ 0 h 3572"/>
                <a:gd name="T8" fmla="*/ 965 w 4408"/>
                <a:gd name="T9" fmla="*/ 0 h 3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08" h="3572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140" name="Freeform 139"/>
            <p:cNvSpPr>
              <a:spLocks noChangeArrowheads="1"/>
            </p:cNvSpPr>
            <p:nvPr/>
          </p:nvSpPr>
          <p:spPr bwMode="auto">
            <a:xfrm>
              <a:off x="9793423" y="-89429"/>
              <a:ext cx="368305" cy="195293"/>
            </a:xfrm>
            <a:custGeom>
              <a:avLst/>
              <a:gdLst>
                <a:gd name="T0" fmla="*/ 112 w 374"/>
                <a:gd name="T1" fmla="*/ 0 h 198"/>
                <a:gd name="T2" fmla="*/ 0 w 374"/>
                <a:gd name="T3" fmla="*/ 197 h 198"/>
                <a:gd name="T4" fmla="*/ 373 w 374"/>
                <a:gd name="T5" fmla="*/ 0 h 198"/>
                <a:gd name="T6" fmla="*/ 112 w 374"/>
                <a:gd name="T7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4" h="198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141" name="Freeform 13"/>
            <p:cNvSpPr>
              <a:spLocks noChangeArrowheads="1"/>
            </p:cNvSpPr>
            <p:nvPr/>
          </p:nvSpPr>
          <p:spPr bwMode="auto">
            <a:xfrm>
              <a:off x="9698172" y="-89429"/>
              <a:ext cx="225428" cy="195293"/>
            </a:xfrm>
            <a:custGeom>
              <a:avLst/>
              <a:gdLst>
                <a:gd name="T0" fmla="*/ 0 w 231"/>
                <a:gd name="T1" fmla="*/ 0 h 198"/>
                <a:gd name="T2" fmla="*/ 118 w 231"/>
                <a:gd name="T3" fmla="*/ 197 h 198"/>
                <a:gd name="T4" fmla="*/ 230 w 231"/>
                <a:gd name="T5" fmla="*/ 0 h 198"/>
                <a:gd name="T6" fmla="*/ 0 w 231"/>
                <a:gd name="T7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1" h="198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142" name="Freeform 14"/>
            <p:cNvSpPr>
              <a:spLocks noChangeArrowheads="1"/>
            </p:cNvSpPr>
            <p:nvPr/>
          </p:nvSpPr>
          <p:spPr bwMode="auto">
            <a:xfrm>
              <a:off x="8502767" y="61407"/>
              <a:ext cx="2646400" cy="2260945"/>
            </a:xfrm>
            <a:custGeom>
              <a:avLst/>
              <a:gdLst>
                <a:gd name="T0" fmla="*/ 2685 w 2686"/>
                <a:gd name="T1" fmla="*/ 1563 h 2292"/>
                <a:gd name="T2" fmla="*/ 1308 w 2686"/>
                <a:gd name="T3" fmla="*/ 0 h 2292"/>
                <a:gd name="T4" fmla="*/ 0 w 2686"/>
                <a:gd name="T5" fmla="*/ 2291 h 2292"/>
                <a:gd name="T6" fmla="*/ 2685 w 2686"/>
                <a:gd name="T7" fmla="*/ 1563 h 2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86" h="2292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143" name="Freeform 15"/>
            <p:cNvSpPr>
              <a:spLocks noChangeArrowheads="1"/>
            </p:cNvSpPr>
            <p:nvPr/>
          </p:nvSpPr>
          <p:spPr bwMode="auto">
            <a:xfrm>
              <a:off x="6821582" y="61407"/>
              <a:ext cx="2984541" cy="2260945"/>
            </a:xfrm>
            <a:custGeom>
              <a:avLst/>
              <a:gdLst>
                <a:gd name="T0" fmla="*/ 3029 w 3030"/>
                <a:gd name="T1" fmla="*/ 0 h 2292"/>
                <a:gd name="T2" fmla="*/ 0 w 3030"/>
                <a:gd name="T3" fmla="*/ 624 h 2292"/>
                <a:gd name="T4" fmla="*/ 1721 w 3030"/>
                <a:gd name="T5" fmla="*/ 2291 h 2292"/>
                <a:gd name="T6" fmla="*/ 3029 w 3030"/>
                <a:gd name="T7" fmla="*/ 0 h 2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30" h="2292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144" name="Freeform 16"/>
            <p:cNvSpPr>
              <a:spLocks noChangeArrowheads="1"/>
            </p:cNvSpPr>
            <p:nvPr/>
          </p:nvSpPr>
          <p:spPr bwMode="auto">
            <a:xfrm>
              <a:off x="6829519" y="-89429"/>
              <a:ext cx="2986129" cy="808161"/>
            </a:xfrm>
            <a:custGeom>
              <a:avLst/>
              <a:gdLst>
                <a:gd name="T0" fmla="*/ 61 w 3030"/>
                <a:gd name="T1" fmla="*/ 0 h 822"/>
                <a:gd name="T2" fmla="*/ 0 w 3030"/>
                <a:gd name="T3" fmla="*/ 821 h 822"/>
                <a:gd name="T4" fmla="*/ 3029 w 3030"/>
                <a:gd name="T5" fmla="*/ 197 h 822"/>
                <a:gd name="T6" fmla="*/ 2911 w 3030"/>
                <a:gd name="T7" fmla="*/ 0 h 822"/>
                <a:gd name="T8" fmla="*/ 61 w 3030"/>
                <a:gd name="T9" fmla="*/ 0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30" h="822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145" name="Freeform 17"/>
            <p:cNvSpPr>
              <a:spLocks noChangeArrowheads="1"/>
            </p:cNvSpPr>
            <p:nvPr/>
          </p:nvSpPr>
          <p:spPr bwMode="auto">
            <a:xfrm>
              <a:off x="5975433" y="-89429"/>
              <a:ext cx="942988" cy="808161"/>
            </a:xfrm>
            <a:custGeom>
              <a:avLst/>
              <a:gdLst>
                <a:gd name="T0" fmla="*/ 0 w 955"/>
                <a:gd name="T1" fmla="*/ 0 h 822"/>
                <a:gd name="T2" fmla="*/ 893 w 955"/>
                <a:gd name="T3" fmla="*/ 821 h 822"/>
                <a:gd name="T4" fmla="*/ 954 w 955"/>
                <a:gd name="T5" fmla="*/ 0 h 822"/>
                <a:gd name="T6" fmla="*/ 0 w 955"/>
                <a:gd name="T7" fmla="*/ 0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5" h="822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146" name="Freeform 18"/>
            <p:cNvSpPr>
              <a:spLocks noChangeArrowheads="1"/>
            </p:cNvSpPr>
            <p:nvPr/>
          </p:nvSpPr>
          <p:spPr bwMode="auto">
            <a:xfrm>
              <a:off x="5608715" y="674276"/>
              <a:ext cx="2916277" cy="1643313"/>
            </a:xfrm>
            <a:custGeom>
              <a:avLst/>
              <a:gdLst>
                <a:gd name="T0" fmla="*/ 2958 w 2959"/>
                <a:gd name="T1" fmla="*/ 1667 h 1668"/>
                <a:gd name="T2" fmla="*/ 1237 w 2959"/>
                <a:gd name="T3" fmla="*/ 0 h 1668"/>
                <a:gd name="T4" fmla="*/ 0 w 2959"/>
                <a:gd name="T5" fmla="*/ 1323 h 1668"/>
                <a:gd name="T6" fmla="*/ 2958 w 2959"/>
                <a:gd name="T7" fmla="*/ 1667 h 1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59" h="1668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147" name="Freeform 19"/>
            <p:cNvSpPr>
              <a:spLocks noChangeArrowheads="1"/>
            </p:cNvSpPr>
            <p:nvPr/>
          </p:nvSpPr>
          <p:spPr bwMode="auto">
            <a:xfrm>
              <a:off x="5092770" y="-156114"/>
              <a:ext cx="1758974" cy="2111698"/>
            </a:xfrm>
            <a:custGeom>
              <a:avLst/>
              <a:gdLst>
                <a:gd name="T0" fmla="*/ 0 w 1787"/>
                <a:gd name="T1" fmla="*/ 0 h 2145"/>
                <a:gd name="T2" fmla="*/ 549 w 1787"/>
                <a:gd name="T3" fmla="*/ 2144 h 2145"/>
                <a:gd name="T4" fmla="*/ 1786 w 1787"/>
                <a:gd name="T5" fmla="*/ 821 h 2145"/>
                <a:gd name="T6" fmla="*/ 893 w 1787"/>
                <a:gd name="T7" fmla="*/ 0 h 2145"/>
                <a:gd name="T8" fmla="*/ 0 w 1787"/>
                <a:gd name="T9" fmla="*/ 0 h 2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7" h="2145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148" name="Freeform 20"/>
            <p:cNvSpPr>
              <a:spLocks noChangeArrowheads="1"/>
            </p:cNvSpPr>
            <p:nvPr/>
          </p:nvSpPr>
          <p:spPr bwMode="auto">
            <a:xfrm>
              <a:off x="442919" y="190014"/>
              <a:ext cx="5232472" cy="2977017"/>
            </a:xfrm>
            <a:custGeom>
              <a:avLst/>
              <a:gdLst>
                <a:gd name="T0" fmla="*/ 5310 w 5311"/>
                <a:gd name="T1" fmla="*/ 1771 h 3020"/>
                <a:gd name="T2" fmla="*/ 853 w 5311"/>
                <a:gd name="T3" fmla="*/ 0 h 3020"/>
                <a:gd name="T4" fmla="*/ 0 w 5311"/>
                <a:gd name="T5" fmla="*/ 3019 h 3020"/>
                <a:gd name="T6" fmla="*/ 5310 w 5311"/>
                <a:gd name="T7" fmla="*/ 1771 h 3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11" h="3020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149" name="Freeform 21"/>
            <p:cNvSpPr>
              <a:spLocks noChangeArrowheads="1"/>
            </p:cNvSpPr>
            <p:nvPr/>
          </p:nvSpPr>
          <p:spPr bwMode="auto">
            <a:xfrm>
              <a:off x="1263667" y="-156114"/>
              <a:ext cx="4394261" cy="2111698"/>
            </a:xfrm>
            <a:custGeom>
              <a:avLst/>
              <a:gdLst>
                <a:gd name="T0" fmla="*/ 936 w 4458"/>
                <a:gd name="T1" fmla="*/ 0 h 2145"/>
                <a:gd name="T2" fmla="*/ 0 w 4458"/>
                <a:gd name="T3" fmla="*/ 373 h 2145"/>
                <a:gd name="T4" fmla="*/ 4457 w 4458"/>
                <a:gd name="T5" fmla="*/ 2144 h 2145"/>
                <a:gd name="T6" fmla="*/ 3908 w 4458"/>
                <a:gd name="T7" fmla="*/ 0 h 2145"/>
                <a:gd name="T8" fmla="*/ 936 w 4458"/>
                <a:gd name="T9" fmla="*/ 0 h 2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8" h="2145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150" name="Freeform 22"/>
            <p:cNvSpPr>
              <a:spLocks noChangeArrowheads="1"/>
            </p:cNvSpPr>
            <p:nvPr/>
          </p:nvSpPr>
          <p:spPr bwMode="auto">
            <a:xfrm>
              <a:off x="1263667" y="-133886"/>
              <a:ext cx="922351" cy="369944"/>
            </a:xfrm>
            <a:custGeom>
              <a:avLst/>
              <a:gdLst>
                <a:gd name="T0" fmla="*/ 72 w 937"/>
                <a:gd name="T1" fmla="*/ 0 h 374"/>
                <a:gd name="T2" fmla="*/ 0 w 937"/>
                <a:gd name="T3" fmla="*/ 373 h 374"/>
                <a:gd name="T4" fmla="*/ 936 w 937"/>
                <a:gd name="T5" fmla="*/ 0 h 374"/>
                <a:gd name="T6" fmla="*/ 72 w 937"/>
                <a:gd name="T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7" h="374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151" name="Freeform 23"/>
            <p:cNvSpPr>
              <a:spLocks noChangeArrowheads="1"/>
            </p:cNvSpPr>
            <p:nvPr/>
          </p:nvSpPr>
          <p:spPr bwMode="auto">
            <a:xfrm>
              <a:off x="735023" y="-133886"/>
              <a:ext cx="620721" cy="369944"/>
            </a:xfrm>
            <a:custGeom>
              <a:avLst/>
              <a:gdLst>
                <a:gd name="T0" fmla="*/ 0 w 629"/>
                <a:gd name="T1" fmla="*/ 0 h 374"/>
                <a:gd name="T2" fmla="*/ 556 w 629"/>
                <a:gd name="T3" fmla="*/ 373 h 374"/>
                <a:gd name="T4" fmla="*/ 628 w 629"/>
                <a:gd name="T5" fmla="*/ 0 h 374"/>
                <a:gd name="T6" fmla="*/ 0 w 629"/>
                <a:gd name="T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9" h="374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152" name="Freeform 24"/>
            <p:cNvSpPr>
              <a:spLocks noChangeArrowheads="1"/>
            </p:cNvSpPr>
            <p:nvPr/>
          </p:nvSpPr>
          <p:spPr bwMode="auto">
            <a:xfrm>
              <a:off x="0" y="885445"/>
              <a:ext cx="447681" cy="2259357"/>
            </a:xfrm>
            <a:custGeom>
              <a:avLst/>
              <a:gdLst>
                <a:gd name="T0" fmla="*/ 0 w 453"/>
                <a:gd name="T1" fmla="*/ 2104 h 2292"/>
                <a:gd name="T2" fmla="*/ 452 w 453"/>
                <a:gd name="T3" fmla="*/ 2291 h 2292"/>
                <a:gd name="T4" fmla="*/ 0 w 453"/>
                <a:gd name="T5" fmla="*/ 0 h 2292"/>
                <a:gd name="T6" fmla="*/ 0 w 453"/>
                <a:gd name="T7" fmla="*/ 2104 h 2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3" h="2292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153" name="Freeform 25"/>
            <p:cNvSpPr>
              <a:spLocks noChangeArrowheads="1"/>
            </p:cNvSpPr>
            <p:nvPr/>
          </p:nvSpPr>
          <p:spPr bwMode="auto">
            <a:xfrm>
              <a:off x="0" y="-156114"/>
              <a:ext cx="1285893" cy="3342197"/>
            </a:xfrm>
            <a:custGeom>
              <a:avLst/>
              <a:gdLst>
                <a:gd name="T0" fmla="*/ 0 w 1306"/>
                <a:gd name="T1" fmla="*/ 0 h 3393"/>
                <a:gd name="T2" fmla="*/ 0 w 1306"/>
                <a:gd name="T3" fmla="*/ 1101 h 3393"/>
                <a:gd name="T4" fmla="*/ 452 w 1306"/>
                <a:gd name="T5" fmla="*/ 3392 h 3393"/>
                <a:gd name="T6" fmla="*/ 1305 w 1306"/>
                <a:gd name="T7" fmla="*/ 373 h 3393"/>
                <a:gd name="T8" fmla="*/ 749 w 1306"/>
                <a:gd name="T9" fmla="*/ 0 h 3393"/>
                <a:gd name="T10" fmla="*/ 0 w 1306"/>
                <a:gd name="T11" fmla="*/ 0 h 3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6" h="3393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154" name="Freeform 26"/>
            <p:cNvSpPr>
              <a:spLocks noChangeArrowheads="1"/>
            </p:cNvSpPr>
            <p:nvPr/>
          </p:nvSpPr>
          <p:spPr bwMode="auto">
            <a:xfrm>
              <a:off x="8463080" y="1591990"/>
              <a:ext cx="6988272" cy="1786210"/>
            </a:xfrm>
            <a:custGeom>
              <a:avLst/>
              <a:gdLst>
                <a:gd name="T0" fmla="*/ 7092 w 7093"/>
                <a:gd name="T1" fmla="*/ 1811 h 1812"/>
                <a:gd name="T2" fmla="*/ 0 w 7093"/>
                <a:gd name="T3" fmla="*/ 728 h 1812"/>
                <a:gd name="T4" fmla="*/ 2685 w 7093"/>
                <a:gd name="T5" fmla="*/ 0 h 1812"/>
                <a:gd name="T6" fmla="*/ 7092 w 7093"/>
                <a:gd name="T7" fmla="*/ 1811 h 1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93" h="1812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155" name="Freeform 12"/>
            <p:cNvSpPr>
              <a:spLocks noChangeArrowheads="1"/>
            </p:cNvSpPr>
            <p:nvPr/>
          </p:nvSpPr>
          <p:spPr bwMode="auto">
            <a:xfrm>
              <a:off x="9775960" y="-124359"/>
              <a:ext cx="2308257" cy="1733815"/>
            </a:xfrm>
            <a:custGeom>
              <a:avLst/>
              <a:gdLst>
                <a:gd name="T0" fmla="*/ 373 w 2343"/>
                <a:gd name="T1" fmla="*/ 0 h 1761"/>
                <a:gd name="T2" fmla="*/ 0 w 2343"/>
                <a:gd name="T3" fmla="*/ 197 h 1761"/>
                <a:gd name="T4" fmla="*/ 1377 w 2343"/>
                <a:gd name="T5" fmla="*/ 1760 h 1761"/>
                <a:gd name="T6" fmla="*/ 2342 w 2343"/>
                <a:gd name="T7" fmla="*/ 0 h 1761"/>
                <a:gd name="T8" fmla="*/ 373 w 2343"/>
                <a:gd name="T9" fmla="*/ 0 h 1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3" h="1761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</p:grpSp>
      <p:pic>
        <p:nvPicPr>
          <p:cNvPr id="30" name="Obraz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90057" y="11391901"/>
            <a:ext cx="5141482" cy="176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Box 312">
            <a:extLst>
              <a:ext uri="{FF2B5EF4-FFF2-40B4-BE49-F238E27FC236}">
                <a16:creationId xmlns:a16="http://schemas.microsoft.com/office/drawing/2014/main" id="{360952B2-FCCF-4232-A5C3-E8EF183D6DBF}"/>
              </a:ext>
            </a:extLst>
          </p:cNvPr>
          <p:cNvSpPr txBox="1"/>
          <p:nvPr/>
        </p:nvSpPr>
        <p:spPr>
          <a:xfrm>
            <a:off x="447675" y="12123619"/>
            <a:ext cx="848661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spc="600" dirty="0">
                <a:latin typeface="Bahnschrift Light SemiCondensed" panose="020B0502040204020203" pitchFamily="34" charset="0"/>
                <a:ea typeface="Nunito" charset="0"/>
                <a:cs typeface="Nunito" charset="0"/>
              </a:rPr>
              <a:t>Shanghai, China, </a:t>
            </a:r>
            <a:r>
              <a:rPr lang="pl-PL" sz="2800" spc="600" dirty="0" err="1">
                <a:latin typeface="Bahnschrift Light SemiCondensed" panose="020B0502040204020203" pitchFamily="34" charset="0"/>
                <a:ea typeface="Nunito" charset="0"/>
                <a:cs typeface="Nunito" charset="0"/>
              </a:rPr>
              <a:t>Septemeber</a:t>
            </a:r>
            <a:r>
              <a:rPr lang="pl-PL" sz="2800" spc="600" dirty="0">
                <a:latin typeface="Bahnschrift Light SemiCondensed" panose="020B0502040204020203" pitchFamily="34" charset="0"/>
                <a:ea typeface="Nunito" charset="0"/>
                <a:cs typeface="Nunito" charset="0"/>
              </a:rPr>
              <a:t> 12th, 2019</a:t>
            </a:r>
            <a:endParaRPr lang="en-US" sz="2800" spc="600" dirty="0">
              <a:latin typeface="Bahnschrift Light SemiCondensed" panose="020B0502040204020203" pitchFamily="34" charset="0"/>
              <a:ea typeface="Nunito" charset="0"/>
              <a:cs typeface="Nunito" charset="0"/>
            </a:endParaRPr>
          </a:p>
        </p:txBody>
      </p:sp>
      <p:pic>
        <p:nvPicPr>
          <p:cNvPr id="1026" name="Picture 2" descr="IP/SOC Days">
            <a:extLst>
              <a:ext uri="{FF2B5EF4-FFF2-40B4-BE49-F238E27FC236}">
                <a16:creationId xmlns:a16="http://schemas.microsoft.com/office/drawing/2014/main" id="{48390BBC-73AC-4B3B-B8DF-EC54105B5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10864731"/>
            <a:ext cx="547687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2540"/>
          <p:cNvSpPr/>
          <p:nvPr/>
        </p:nvSpPr>
        <p:spPr>
          <a:xfrm>
            <a:off x="865188" y="2885703"/>
            <a:ext cx="716920" cy="558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800" dirty="0">
              <a:solidFill>
                <a:schemeClr val="tx2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Nunito" charset="0"/>
              <a:ea typeface="Nunito" charset="0"/>
              <a:cs typeface="Nunito" charset="0"/>
              <a:sym typeface="Gill Sans"/>
            </a:endParaRPr>
          </a:p>
        </p:txBody>
      </p:sp>
      <p:sp>
        <p:nvSpPr>
          <p:cNvPr id="9" name="TextBox 10"/>
          <p:cNvSpPr txBox="1"/>
          <p:nvPr/>
        </p:nvSpPr>
        <p:spPr>
          <a:xfrm>
            <a:off x="508936" y="490538"/>
            <a:ext cx="19760538" cy="18876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828434" eaLnBrk="1" fontAlgn="auto" hangingPunct="1">
              <a:lnSpc>
                <a:spcPts val="1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5000" b="1" spc="600" dirty="0">
                <a:solidFill>
                  <a:schemeClr val="tx2"/>
                </a:solidFill>
                <a:latin typeface="Bahnschrift SemiBold" panose="020B0502040204020203" pitchFamily="34" charset="0"/>
                <a:ea typeface="Nunito" charset="0"/>
                <a:cs typeface="Nunito" charset="0"/>
              </a:rPr>
              <a:t>Security vs hardware</a:t>
            </a:r>
            <a:endParaRPr lang="en-US" sz="15000" b="1" spc="600" dirty="0">
              <a:solidFill>
                <a:schemeClr val="tx2"/>
              </a:solidFill>
              <a:latin typeface="Bahnschrift SemiBold" panose="020B0502040204020203" pitchFamily="34" charset="0"/>
              <a:ea typeface="Nunito" charset="0"/>
              <a:cs typeface="Nunito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33324" y="2611442"/>
            <a:ext cx="21823576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  <a:spcBef>
                <a:spcPts val="600"/>
              </a:spcBef>
              <a:buClr>
                <a:srgbClr val="CFD8DC"/>
              </a:buClr>
            </a:pPr>
            <a:r>
              <a:rPr lang="pl-PL" altLang="pl-PL" sz="44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When</a:t>
            </a:r>
            <a:r>
              <a:rPr lang="pl-PL" altLang="pl-PL" sz="44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</a:t>
            </a:r>
            <a:r>
              <a:rPr lang="pl-PL" altLang="pl-PL" sz="44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implementing</a:t>
            </a:r>
            <a:r>
              <a:rPr lang="pl-PL" altLang="pl-PL" sz="44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</a:t>
            </a:r>
            <a:r>
              <a:rPr lang="pl-PL" altLang="pl-PL" sz="44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security</a:t>
            </a:r>
            <a:r>
              <a:rPr lang="pl-PL" altLang="pl-PL" sz="44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</a:t>
            </a:r>
            <a:r>
              <a:rPr lang="pl-PL" altLang="pl-PL" sz="44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countermeasures</a:t>
            </a:r>
            <a:r>
              <a:rPr lang="pl-PL" altLang="pl-PL" sz="44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on </a:t>
            </a:r>
            <a:r>
              <a:rPr lang="pl-PL" altLang="pl-PL" sz="44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an</a:t>
            </a:r>
            <a:r>
              <a:rPr lang="pl-PL" altLang="pl-PL" sz="44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</a:t>
            </a:r>
            <a:r>
              <a:rPr lang="pl-PL" altLang="pl-PL" sz="44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IoT</a:t>
            </a:r>
            <a:r>
              <a:rPr lang="pl-PL" altLang="pl-PL" sz="44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</a:t>
            </a:r>
            <a:r>
              <a:rPr lang="pl-PL" altLang="pl-PL" sz="44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device</a:t>
            </a:r>
            <a:r>
              <a:rPr lang="pl-PL" altLang="pl-PL" sz="44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, </a:t>
            </a:r>
            <a:r>
              <a:rPr lang="pl-PL" altLang="pl-PL" sz="44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best</a:t>
            </a:r>
            <a:r>
              <a:rPr lang="pl-PL" altLang="pl-PL" sz="44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</a:t>
            </a:r>
            <a:r>
              <a:rPr lang="pl-PL" altLang="pl-PL" sz="44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done</a:t>
            </a:r>
            <a:r>
              <a:rPr lang="pl-PL" altLang="pl-PL" sz="44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</a:t>
            </a:r>
            <a:r>
              <a:rPr lang="pl-PL" altLang="pl-PL" sz="44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using</a:t>
            </a:r>
            <a:r>
              <a:rPr lang="pl-PL" altLang="pl-PL" sz="44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</a:t>
            </a:r>
            <a:r>
              <a:rPr lang="pl-PL" altLang="pl-PL" sz="4400" b="1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hardware </a:t>
            </a:r>
            <a:r>
              <a:rPr lang="pl-PL" altLang="pl-PL" sz="4400" b="1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based</a:t>
            </a:r>
            <a:r>
              <a:rPr lang="pl-PL" altLang="pl-PL" sz="4400" b="1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</a:t>
            </a:r>
            <a:r>
              <a:rPr lang="pl-PL" altLang="pl-PL" sz="4400" b="1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security</a:t>
            </a:r>
            <a:endParaRPr lang="pl-PL" altLang="pl-PL" sz="4400" b="1" dirty="0">
              <a:solidFill>
                <a:srgbClr val="263238"/>
              </a:solidFill>
              <a:latin typeface="Bahnschrift Light" pitchFamily="34" charset="0"/>
              <a:sym typeface="Source Sans Pro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714775"/>
              </p:ext>
            </p:extLst>
          </p:nvPr>
        </p:nvGraphicFramePr>
        <p:xfrm>
          <a:off x="8475132" y="4038635"/>
          <a:ext cx="14981768" cy="7549488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37454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454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454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454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724016">
                <a:tc>
                  <a:txBody>
                    <a:bodyPr/>
                    <a:lstStyle/>
                    <a:p>
                      <a:pPr algn="l"/>
                      <a:endParaRPr lang="pl-PL" sz="5000" dirty="0">
                        <a:latin typeface="Bahnschrift Light Condensed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5000" dirty="0">
                          <a:latin typeface="Bahnschrift Light Condensed" panose="020B0502040204020203" pitchFamily="34" charset="0"/>
                        </a:rPr>
                        <a:t>Software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5000">
                          <a:latin typeface="Bahnschrift Light Condensed" panose="020B0502040204020203" pitchFamily="34" charset="0"/>
                        </a:rPr>
                        <a:t>Isolated Security IP (HSM)</a:t>
                      </a:r>
                      <a:endParaRPr lang="pl-PL" sz="5000" dirty="0">
                        <a:latin typeface="Bahnschrift Light Condensed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5000">
                          <a:latin typeface="Bahnschrift Light Condensed" panose="020B0502040204020203" pitchFamily="34" charset="0"/>
                        </a:rPr>
                        <a:t>HW-based security</a:t>
                      </a:r>
                      <a:endParaRPr lang="pl-PL" sz="5000" dirty="0">
                        <a:latin typeface="Bahnschrift Light Condensed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24016">
                <a:tc>
                  <a:txBody>
                    <a:bodyPr/>
                    <a:lstStyle/>
                    <a:p>
                      <a:pPr algn="l"/>
                      <a:r>
                        <a:rPr lang="pl-PL" sz="5000" dirty="0">
                          <a:latin typeface="Bahnschrift Light Condensed" panose="020B0502040204020203" pitchFamily="34" charset="0"/>
                        </a:rPr>
                        <a:t>Software </a:t>
                      </a:r>
                      <a:r>
                        <a:rPr lang="pl-PL" sz="5000" dirty="0" err="1">
                          <a:latin typeface="Bahnschrift Light Condensed" panose="020B0502040204020203" pitchFamily="34" charset="0"/>
                        </a:rPr>
                        <a:t>attacks</a:t>
                      </a:r>
                      <a:endParaRPr lang="pl-PL" sz="5000" dirty="0">
                        <a:latin typeface="Bahnschrift Light Condensed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l-PL" sz="5000">
                        <a:latin typeface="Bahnschrift Light Condensed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l-PL" sz="5000" dirty="0">
                        <a:latin typeface="Bahnschrift Light Condensed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l-PL" sz="5000">
                        <a:latin typeface="Bahnschrift Light Condensed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24016">
                <a:tc>
                  <a:txBody>
                    <a:bodyPr/>
                    <a:lstStyle/>
                    <a:p>
                      <a:pPr algn="l"/>
                      <a:r>
                        <a:rPr lang="pl-PL" sz="5000" dirty="0">
                          <a:latin typeface="Bahnschrift Light Condensed" panose="020B0502040204020203" pitchFamily="34" charset="0"/>
                        </a:rPr>
                        <a:t>Micro-</a:t>
                      </a:r>
                      <a:r>
                        <a:rPr lang="pl-PL" sz="5000" dirty="0" err="1">
                          <a:latin typeface="Bahnschrift Light Condensed" panose="020B0502040204020203" pitchFamily="34" charset="0"/>
                        </a:rPr>
                        <a:t>architecural</a:t>
                      </a:r>
                      <a:r>
                        <a:rPr lang="pl-PL" sz="5000" baseline="0" dirty="0">
                          <a:latin typeface="Bahnschrift Light Condensed" panose="020B0502040204020203" pitchFamily="34" charset="0"/>
                        </a:rPr>
                        <a:t> </a:t>
                      </a:r>
                      <a:r>
                        <a:rPr lang="pl-PL" sz="5000" baseline="0" dirty="0" err="1">
                          <a:latin typeface="Bahnschrift Light Condensed" panose="020B0502040204020203" pitchFamily="34" charset="0"/>
                        </a:rPr>
                        <a:t>attacks</a:t>
                      </a:r>
                      <a:endParaRPr lang="pl-PL" sz="5000" dirty="0">
                        <a:latin typeface="Bahnschrift Light Condensed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l-PL" sz="5000" dirty="0">
                        <a:latin typeface="Bahnschrift Light Condensed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l-PL" sz="5000" dirty="0">
                        <a:latin typeface="Bahnschrift Light Condensed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l-PL" sz="5000">
                        <a:latin typeface="Bahnschrift Light Condensed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24016">
                <a:tc>
                  <a:txBody>
                    <a:bodyPr/>
                    <a:lstStyle/>
                    <a:p>
                      <a:pPr algn="l"/>
                      <a:r>
                        <a:rPr lang="pl-PL" sz="5000" dirty="0" err="1">
                          <a:latin typeface="Bahnschrift Light Condensed" panose="020B0502040204020203" pitchFamily="34" charset="0"/>
                        </a:rPr>
                        <a:t>Physical</a:t>
                      </a:r>
                      <a:r>
                        <a:rPr lang="pl-PL" sz="5000" dirty="0">
                          <a:latin typeface="Bahnschrift Light Condensed" panose="020B0502040204020203" pitchFamily="34" charset="0"/>
                        </a:rPr>
                        <a:t> </a:t>
                      </a:r>
                      <a:r>
                        <a:rPr lang="pl-PL" sz="5000" dirty="0" err="1">
                          <a:latin typeface="Bahnschrift Light Condensed" panose="020B0502040204020203" pitchFamily="34" charset="0"/>
                        </a:rPr>
                        <a:t>attacks</a:t>
                      </a:r>
                      <a:endParaRPr lang="pl-PL" sz="5000" dirty="0">
                        <a:latin typeface="Bahnschrift Light Condensed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l-PL" sz="5000">
                        <a:latin typeface="Bahnschrift Light Condensed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l-PL" sz="5000" dirty="0">
                        <a:latin typeface="Bahnschrift Light Condensed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l-PL" sz="5000" dirty="0">
                        <a:latin typeface="Bahnschrift Light Condensed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100" name="Picture 4" descr="Znalezione obrazy dla zapytania warn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1712" y="5740400"/>
            <a:ext cx="1741487" cy="174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Znalezione obrazy dla zapytania warn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1712" y="7975600"/>
            <a:ext cx="1741487" cy="174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Znalezione obrazy dla zapytania warn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1712" y="9846635"/>
            <a:ext cx="1741487" cy="174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Znalezione obrazy dla zapytania warn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6612" y="9846635"/>
            <a:ext cx="1741487" cy="174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0508" y="5614087"/>
            <a:ext cx="2033694" cy="2033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0508" y="7731125"/>
            <a:ext cx="2033694" cy="2033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9708" y="5594297"/>
            <a:ext cx="2033694" cy="2033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9708" y="7731866"/>
            <a:ext cx="2033694" cy="2033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9708" y="9726719"/>
            <a:ext cx="2033694" cy="2033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4" descr="C:\Users\DCD\Desktop\D32PRO\foty\HQ\13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0052" y="5690287"/>
            <a:ext cx="4282542" cy="321190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4" name="TextBox 9"/>
          <p:cNvSpPr txBox="1"/>
          <p:nvPr/>
        </p:nvSpPr>
        <p:spPr>
          <a:xfrm>
            <a:off x="508936" y="9583742"/>
            <a:ext cx="7873064" cy="20629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50000"/>
              </a:lnSpc>
              <a:spcBef>
                <a:spcPts val="600"/>
              </a:spcBef>
              <a:buClr>
                <a:srgbClr val="CFD8DC"/>
              </a:buClr>
            </a:pPr>
            <a:r>
              <a:rPr lang="pl-PL" altLang="pl-PL" sz="44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Ready</a:t>
            </a:r>
            <a:r>
              <a:rPr lang="pl-PL" altLang="pl-PL" sz="44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for the </a:t>
            </a:r>
            <a:r>
              <a:rPr lang="pl-PL" altLang="pl-PL" sz="44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highest</a:t>
            </a:r>
            <a:r>
              <a:rPr lang="pl-PL" altLang="pl-PL" sz="44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</a:t>
            </a:r>
          </a:p>
          <a:p>
            <a:pPr algn="ctr" eaLnBrk="1" hangingPunct="1">
              <a:lnSpc>
                <a:spcPct val="150000"/>
              </a:lnSpc>
              <a:spcBef>
                <a:spcPts val="600"/>
              </a:spcBef>
              <a:buClr>
                <a:srgbClr val="CFD8DC"/>
              </a:buClr>
            </a:pPr>
            <a:r>
              <a:rPr lang="pl-PL" altLang="pl-PL" sz="4400" b="1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Security </a:t>
            </a:r>
            <a:r>
              <a:rPr lang="pl-PL" altLang="pl-PL" sz="4400" b="1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level</a:t>
            </a:r>
            <a:endParaRPr lang="pl-PL" altLang="pl-PL" sz="4400" b="1" dirty="0">
              <a:solidFill>
                <a:srgbClr val="263238"/>
              </a:solidFill>
              <a:latin typeface="Bahnschrift Light" pitchFamily="34" charset="0"/>
              <a:sym typeface="Source Sans Pro"/>
            </a:endParaRPr>
          </a:p>
        </p:txBody>
      </p:sp>
      <p:pic>
        <p:nvPicPr>
          <p:cNvPr id="26" name="Picture 2" descr="September 2016 –  June 2018">
            <a:extLst>
              <a:ext uri="{FF2B5EF4-FFF2-40B4-BE49-F238E27FC236}">
                <a16:creationId xmlns:a16="http://schemas.microsoft.com/office/drawing/2014/main" id="{00FA11DC-7D5A-4E83-A73C-E77B32F67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89991" y="12405535"/>
            <a:ext cx="11625096" cy="1310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15835313" y="0"/>
            <a:ext cx="8542337" cy="13716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algn="ctr" eaLnBrk="1" hangingPunct="1"/>
            <a:endParaRPr lang="pl-PL" altLang="pl-PL">
              <a:solidFill>
                <a:srgbClr val="FFFFFF"/>
              </a:solidFill>
              <a:latin typeface="Nunito Light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17244912" y="4242322"/>
            <a:ext cx="6502122" cy="3202553"/>
            <a:chOff x="10263392" y="3506605"/>
            <a:chExt cx="3873862" cy="1908031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38" name="Freeform 1025"/>
            <p:cNvSpPr>
              <a:spLocks/>
            </p:cNvSpPr>
            <p:nvPr/>
          </p:nvSpPr>
          <p:spPr bwMode="auto">
            <a:xfrm>
              <a:off x="13526123" y="4299560"/>
              <a:ext cx="611131" cy="926798"/>
            </a:xfrm>
            <a:custGeom>
              <a:avLst/>
              <a:gdLst>
                <a:gd name="T0" fmla="*/ 14 w 242"/>
                <a:gd name="T1" fmla="*/ 367 h 367"/>
                <a:gd name="T2" fmla="*/ 0 w 242"/>
                <a:gd name="T3" fmla="*/ 358 h 367"/>
                <a:gd name="T4" fmla="*/ 229 w 242"/>
                <a:gd name="T5" fmla="*/ 0 h 367"/>
                <a:gd name="T6" fmla="*/ 242 w 242"/>
                <a:gd name="T7" fmla="*/ 9 h 367"/>
                <a:gd name="T8" fmla="*/ 14 w 242"/>
                <a:gd name="T9" fmla="*/ 367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2" h="367">
                  <a:moveTo>
                    <a:pt x="14" y="367"/>
                  </a:moveTo>
                  <a:lnTo>
                    <a:pt x="0" y="358"/>
                  </a:lnTo>
                  <a:lnTo>
                    <a:pt x="229" y="0"/>
                  </a:lnTo>
                  <a:lnTo>
                    <a:pt x="242" y="9"/>
                  </a:lnTo>
                  <a:lnTo>
                    <a:pt x="14" y="3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16" tIns="45708" rIns="91416" bIns="45708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599" dirty="0">
                <a:latin typeface="Nunito Light" charset="0"/>
              </a:endParaRPr>
            </a:p>
          </p:txBody>
        </p:sp>
        <p:sp>
          <p:nvSpPr>
            <p:cNvPr id="39" name="Freeform 1026"/>
            <p:cNvSpPr>
              <a:spLocks/>
            </p:cNvSpPr>
            <p:nvPr/>
          </p:nvSpPr>
          <p:spPr bwMode="auto">
            <a:xfrm>
              <a:off x="13182678" y="4370269"/>
              <a:ext cx="378800" cy="851039"/>
            </a:xfrm>
            <a:custGeom>
              <a:avLst/>
              <a:gdLst>
                <a:gd name="T0" fmla="*/ 136 w 150"/>
                <a:gd name="T1" fmla="*/ 337 h 337"/>
                <a:gd name="T2" fmla="*/ 0 w 150"/>
                <a:gd name="T3" fmla="*/ 6 h 337"/>
                <a:gd name="T4" fmla="*/ 14 w 150"/>
                <a:gd name="T5" fmla="*/ 0 h 337"/>
                <a:gd name="T6" fmla="*/ 150 w 150"/>
                <a:gd name="T7" fmla="*/ 331 h 337"/>
                <a:gd name="T8" fmla="*/ 136 w 150"/>
                <a:gd name="T9" fmla="*/ 337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337">
                  <a:moveTo>
                    <a:pt x="136" y="337"/>
                  </a:moveTo>
                  <a:lnTo>
                    <a:pt x="0" y="6"/>
                  </a:lnTo>
                  <a:lnTo>
                    <a:pt x="14" y="0"/>
                  </a:lnTo>
                  <a:lnTo>
                    <a:pt x="150" y="331"/>
                  </a:lnTo>
                  <a:lnTo>
                    <a:pt x="136" y="3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16" tIns="45708" rIns="91416" bIns="45708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599" dirty="0">
                <a:latin typeface="Nunito Light" charset="0"/>
              </a:endParaRPr>
            </a:p>
          </p:txBody>
        </p:sp>
        <p:sp>
          <p:nvSpPr>
            <p:cNvPr id="42" name="Freeform 1027"/>
            <p:cNvSpPr>
              <a:spLocks/>
            </p:cNvSpPr>
            <p:nvPr/>
          </p:nvSpPr>
          <p:spPr bwMode="auto">
            <a:xfrm>
              <a:off x="13200356" y="4291983"/>
              <a:ext cx="921747" cy="106065"/>
            </a:xfrm>
            <a:custGeom>
              <a:avLst/>
              <a:gdLst>
                <a:gd name="T0" fmla="*/ 1 w 365"/>
                <a:gd name="T1" fmla="*/ 42 h 42"/>
                <a:gd name="T2" fmla="*/ 0 w 365"/>
                <a:gd name="T3" fmla="*/ 27 h 42"/>
                <a:gd name="T4" fmla="*/ 364 w 365"/>
                <a:gd name="T5" fmla="*/ 0 h 42"/>
                <a:gd name="T6" fmla="*/ 365 w 365"/>
                <a:gd name="T7" fmla="*/ 16 h 42"/>
                <a:gd name="T8" fmla="*/ 1 w 365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5" h="42">
                  <a:moveTo>
                    <a:pt x="1" y="42"/>
                  </a:moveTo>
                  <a:lnTo>
                    <a:pt x="0" y="27"/>
                  </a:lnTo>
                  <a:lnTo>
                    <a:pt x="364" y="0"/>
                  </a:lnTo>
                  <a:lnTo>
                    <a:pt x="365" y="16"/>
                  </a:lnTo>
                  <a:lnTo>
                    <a:pt x="1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16" tIns="45708" rIns="91416" bIns="45708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599" dirty="0">
                <a:latin typeface="Nunito Light" charset="0"/>
              </a:endParaRPr>
            </a:p>
          </p:txBody>
        </p:sp>
        <p:sp>
          <p:nvSpPr>
            <p:cNvPr id="43" name="Freeform 1028"/>
            <p:cNvSpPr>
              <a:spLocks/>
            </p:cNvSpPr>
            <p:nvPr/>
          </p:nvSpPr>
          <p:spPr bwMode="auto">
            <a:xfrm>
              <a:off x="13137221" y="3524282"/>
              <a:ext cx="83336" cy="853563"/>
            </a:xfrm>
            <a:custGeom>
              <a:avLst/>
              <a:gdLst>
                <a:gd name="T0" fmla="*/ 17 w 33"/>
                <a:gd name="T1" fmla="*/ 338 h 338"/>
                <a:gd name="T2" fmla="*/ 0 w 33"/>
                <a:gd name="T3" fmla="*/ 1 h 338"/>
                <a:gd name="T4" fmla="*/ 16 w 33"/>
                <a:gd name="T5" fmla="*/ 0 h 338"/>
                <a:gd name="T6" fmla="*/ 33 w 33"/>
                <a:gd name="T7" fmla="*/ 338 h 338"/>
                <a:gd name="T8" fmla="*/ 17 w 33"/>
                <a:gd name="T9" fmla="*/ 338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38">
                  <a:moveTo>
                    <a:pt x="17" y="338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33" y="338"/>
                  </a:lnTo>
                  <a:lnTo>
                    <a:pt x="17" y="3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16" tIns="45708" rIns="91416" bIns="45708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599" dirty="0">
                <a:latin typeface="Nunito Light" charset="0"/>
              </a:endParaRPr>
            </a:p>
          </p:txBody>
        </p:sp>
        <p:sp>
          <p:nvSpPr>
            <p:cNvPr id="44" name="Freeform 1029"/>
            <p:cNvSpPr>
              <a:spLocks/>
            </p:cNvSpPr>
            <p:nvPr/>
          </p:nvSpPr>
          <p:spPr bwMode="auto">
            <a:xfrm>
              <a:off x="13144799" y="3509129"/>
              <a:ext cx="989931" cy="818209"/>
            </a:xfrm>
            <a:custGeom>
              <a:avLst/>
              <a:gdLst>
                <a:gd name="T0" fmla="*/ 382 w 392"/>
                <a:gd name="T1" fmla="*/ 324 h 324"/>
                <a:gd name="T2" fmla="*/ 0 w 392"/>
                <a:gd name="T3" fmla="*/ 13 h 324"/>
                <a:gd name="T4" fmla="*/ 10 w 392"/>
                <a:gd name="T5" fmla="*/ 0 h 324"/>
                <a:gd name="T6" fmla="*/ 392 w 392"/>
                <a:gd name="T7" fmla="*/ 312 h 324"/>
                <a:gd name="T8" fmla="*/ 382 w 392"/>
                <a:gd name="T9" fmla="*/ 324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2" h="324">
                  <a:moveTo>
                    <a:pt x="382" y="324"/>
                  </a:moveTo>
                  <a:lnTo>
                    <a:pt x="0" y="13"/>
                  </a:lnTo>
                  <a:lnTo>
                    <a:pt x="10" y="0"/>
                  </a:lnTo>
                  <a:lnTo>
                    <a:pt x="392" y="312"/>
                  </a:lnTo>
                  <a:lnTo>
                    <a:pt x="382" y="3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16" tIns="45708" rIns="91416" bIns="45708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599" dirty="0">
                <a:latin typeface="Nunito Light" charset="0"/>
              </a:endParaRPr>
            </a:p>
          </p:txBody>
        </p:sp>
        <p:sp>
          <p:nvSpPr>
            <p:cNvPr id="45" name="Rectangle 1030"/>
            <p:cNvSpPr>
              <a:spLocks noChangeArrowheads="1"/>
            </p:cNvSpPr>
            <p:nvPr/>
          </p:nvSpPr>
          <p:spPr bwMode="auto">
            <a:xfrm>
              <a:off x="12137190" y="3506605"/>
              <a:ext cx="1020235" cy="3788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6" tIns="45708" rIns="91416" bIns="45708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599" dirty="0">
                <a:latin typeface="Nunito Light" charset="0"/>
              </a:endParaRPr>
            </a:p>
          </p:txBody>
        </p:sp>
        <p:sp>
          <p:nvSpPr>
            <p:cNvPr id="46" name="Freeform 1031"/>
            <p:cNvSpPr>
              <a:spLocks/>
            </p:cNvSpPr>
            <p:nvPr/>
          </p:nvSpPr>
          <p:spPr bwMode="auto">
            <a:xfrm>
              <a:off x="12127087" y="3509129"/>
              <a:ext cx="1040438" cy="593455"/>
            </a:xfrm>
            <a:custGeom>
              <a:avLst/>
              <a:gdLst>
                <a:gd name="T0" fmla="*/ 8 w 412"/>
                <a:gd name="T1" fmla="*/ 235 h 235"/>
                <a:gd name="T2" fmla="*/ 0 w 412"/>
                <a:gd name="T3" fmla="*/ 221 h 235"/>
                <a:gd name="T4" fmla="*/ 404 w 412"/>
                <a:gd name="T5" fmla="*/ 0 h 235"/>
                <a:gd name="T6" fmla="*/ 412 w 412"/>
                <a:gd name="T7" fmla="*/ 14 h 235"/>
                <a:gd name="T8" fmla="*/ 8 w 412"/>
                <a:gd name="T9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2" h="235">
                  <a:moveTo>
                    <a:pt x="8" y="235"/>
                  </a:moveTo>
                  <a:lnTo>
                    <a:pt x="0" y="221"/>
                  </a:lnTo>
                  <a:lnTo>
                    <a:pt x="404" y="0"/>
                  </a:lnTo>
                  <a:lnTo>
                    <a:pt x="412" y="14"/>
                  </a:lnTo>
                  <a:lnTo>
                    <a:pt x="8" y="2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16" tIns="45708" rIns="91416" bIns="45708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599" dirty="0">
                <a:latin typeface="Nunito Light" charset="0"/>
              </a:endParaRPr>
            </a:p>
          </p:txBody>
        </p:sp>
        <p:sp>
          <p:nvSpPr>
            <p:cNvPr id="47" name="Freeform 1032"/>
            <p:cNvSpPr>
              <a:spLocks/>
            </p:cNvSpPr>
            <p:nvPr/>
          </p:nvSpPr>
          <p:spPr bwMode="auto">
            <a:xfrm>
              <a:off x="11268474" y="4064703"/>
              <a:ext cx="873766" cy="262635"/>
            </a:xfrm>
            <a:custGeom>
              <a:avLst/>
              <a:gdLst>
                <a:gd name="T0" fmla="*/ 4 w 346"/>
                <a:gd name="T1" fmla="*/ 104 h 104"/>
                <a:gd name="T2" fmla="*/ 0 w 346"/>
                <a:gd name="T3" fmla="*/ 89 h 104"/>
                <a:gd name="T4" fmla="*/ 342 w 346"/>
                <a:gd name="T5" fmla="*/ 0 h 104"/>
                <a:gd name="T6" fmla="*/ 346 w 346"/>
                <a:gd name="T7" fmla="*/ 16 h 104"/>
                <a:gd name="T8" fmla="*/ 4 w 346"/>
                <a:gd name="T9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6" h="104">
                  <a:moveTo>
                    <a:pt x="4" y="104"/>
                  </a:moveTo>
                  <a:lnTo>
                    <a:pt x="0" y="89"/>
                  </a:lnTo>
                  <a:lnTo>
                    <a:pt x="342" y="0"/>
                  </a:lnTo>
                  <a:lnTo>
                    <a:pt x="346" y="16"/>
                  </a:lnTo>
                  <a:lnTo>
                    <a:pt x="4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16" tIns="45708" rIns="91416" bIns="45708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599" dirty="0">
                <a:latin typeface="Nunito Light" charset="0"/>
              </a:endParaRPr>
            </a:p>
          </p:txBody>
        </p:sp>
        <p:sp>
          <p:nvSpPr>
            <p:cNvPr id="48" name="Freeform 1033"/>
            <p:cNvSpPr>
              <a:spLocks/>
            </p:cNvSpPr>
            <p:nvPr/>
          </p:nvSpPr>
          <p:spPr bwMode="auto">
            <a:xfrm>
              <a:off x="10528553" y="3506605"/>
              <a:ext cx="1611163" cy="318192"/>
            </a:xfrm>
            <a:custGeom>
              <a:avLst/>
              <a:gdLst>
                <a:gd name="T0" fmla="*/ 3 w 638"/>
                <a:gd name="T1" fmla="*/ 126 h 126"/>
                <a:gd name="T2" fmla="*/ 0 w 638"/>
                <a:gd name="T3" fmla="*/ 111 h 126"/>
                <a:gd name="T4" fmla="*/ 635 w 638"/>
                <a:gd name="T5" fmla="*/ 0 h 126"/>
                <a:gd name="T6" fmla="*/ 638 w 638"/>
                <a:gd name="T7" fmla="*/ 15 h 126"/>
                <a:gd name="T8" fmla="*/ 3 w 638"/>
                <a:gd name="T9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8" h="126">
                  <a:moveTo>
                    <a:pt x="3" y="126"/>
                  </a:moveTo>
                  <a:lnTo>
                    <a:pt x="0" y="111"/>
                  </a:lnTo>
                  <a:lnTo>
                    <a:pt x="635" y="0"/>
                  </a:lnTo>
                  <a:lnTo>
                    <a:pt x="638" y="15"/>
                  </a:lnTo>
                  <a:lnTo>
                    <a:pt x="3" y="1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16" tIns="45708" rIns="91416" bIns="45708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599" dirty="0">
                <a:latin typeface="Nunito Light" charset="0"/>
              </a:endParaRPr>
            </a:p>
          </p:txBody>
        </p:sp>
        <p:sp>
          <p:nvSpPr>
            <p:cNvPr id="49" name="Rectangle 1034"/>
            <p:cNvSpPr>
              <a:spLocks noChangeArrowheads="1"/>
            </p:cNvSpPr>
            <p:nvPr/>
          </p:nvSpPr>
          <p:spPr bwMode="auto">
            <a:xfrm>
              <a:off x="12116986" y="3526807"/>
              <a:ext cx="40405" cy="5581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6" tIns="45708" rIns="91416" bIns="45708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599" dirty="0">
                <a:latin typeface="Nunito Light" charset="0"/>
              </a:endParaRPr>
            </a:p>
          </p:txBody>
        </p:sp>
        <p:sp>
          <p:nvSpPr>
            <p:cNvPr id="50" name="Freeform 1035"/>
            <p:cNvSpPr>
              <a:spLocks/>
            </p:cNvSpPr>
            <p:nvPr/>
          </p:nvSpPr>
          <p:spPr bwMode="auto">
            <a:xfrm>
              <a:off x="10520976" y="3789442"/>
              <a:ext cx="765177" cy="535371"/>
            </a:xfrm>
            <a:custGeom>
              <a:avLst/>
              <a:gdLst>
                <a:gd name="T0" fmla="*/ 294 w 303"/>
                <a:gd name="T1" fmla="*/ 212 h 212"/>
                <a:gd name="T2" fmla="*/ 0 w 303"/>
                <a:gd name="T3" fmla="*/ 13 h 212"/>
                <a:gd name="T4" fmla="*/ 9 w 303"/>
                <a:gd name="T5" fmla="*/ 0 h 212"/>
                <a:gd name="T6" fmla="*/ 303 w 303"/>
                <a:gd name="T7" fmla="*/ 199 h 212"/>
                <a:gd name="T8" fmla="*/ 294 w 303"/>
                <a:gd name="T9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3" h="212">
                  <a:moveTo>
                    <a:pt x="294" y="212"/>
                  </a:moveTo>
                  <a:lnTo>
                    <a:pt x="0" y="13"/>
                  </a:lnTo>
                  <a:lnTo>
                    <a:pt x="9" y="0"/>
                  </a:lnTo>
                  <a:lnTo>
                    <a:pt x="303" y="199"/>
                  </a:lnTo>
                  <a:lnTo>
                    <a:pt x="294" y="2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16" tIns="45708" rIns="91416" bIns="45708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599" dirty="0">
                <a:latin typeface="Nunito Light" charset="0"/>
              </a:endParaRPr>
            </a:p>
          </p:txBody>
        </p:sp>
        <p:sp>
          <p:nvSpPr>
            <p:cNvPr id="51" name="Freeform 1036"/>
            <p:cNvSpPr>
              <a:spLocks/>
            </p:cNvSpPr>
            <p:nvPr/>
          </p:nvSpPr>
          <p:spPr bwMode="auto">
            <a:xfrm>
              <a:off x="10273493" y="4291983"/>
              <a:ext cx="1010134" cy="560624"/>
            </a:xfrm>
            <a:custGeom>
              <a:avLst/>
              <a:gdLst>
                <a:gd name="T0" fmla="*/ 7 w 400"/>
                <a:gd name="T1" fmla="*/ 222 h 222"/>
                <a:gd name="T2" fmla="*/ 0 w 400"/>
                <a:gd name="T3" fmla="*/ 208 h 222"/>
                <a:gd name="T4" fmla="*/ 393 w 400"/>
                <a:gd name="T5" fmla="*/ 0 h 222"/>
                <a:gd name="T6" fmla="*/ 400 w 400"/>
                <a:gd name="T7" fmla="*/ 14 h 222"/>
                <a:gd name="T8" fmla="*/ 7 w 400"/>
                <a:gd name="T9" fmla="*/ 22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222">
                  <a:moveTo>
                    <a:pt x="7" y="222"/>
                  </a:moveTo>
                  <a:lnTo>
                    <a:pt x="0" y="208"/>
                  </a:lnTo>
                  <a:lnTo>
                    <a:pt x="393" y="0"/>
                  </a:lnTo>
                  <a:lnTo>
                    <a:pt x="400" y="14"/>
                  </a:lnTo>
                  <a:lnTo>
                    <a:pt x="7" y="2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16" tIns="45708" rIns="91416" bIns="45708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599" dirty="0">
                <a:latin typeface="Nunito Light" charset="0"/>
              </a:endParaRPr>
            </a:p>
          </p:txBody>
        </p:sp>
        <p:sp>
          <p:nvSpPr>
            <p:cNvPr id="60" name="Freeform 1037"/>
            <p:cNvSpPr>
              <a:spLocks/>
            </p:cNvSpPr>
            <p:nvPr/>
          </p:nvSpPr>
          <p:spPr bwMode="auto">
            <a:xfrm>
              <a:off x="10263392" y="3799542"/>
              <a:ext cx="287888" cy="1040439"/>
            </a:xfrm>
            <a:custGeom>
              <a:avLst/>
              <a:gdLst>
                <a:gd name="T0" fmla="*/ 15 w 114"/>
                <a:gd name="T1" fmla="*/ 412 h 412"/>
                <a:gd name="T2" fmla="*/ 0 w 114"/>
                <a:gd name="T3" fmla="*/ 408 h 412"/>
                <a:gd name="T4" fmla="*/ 99 w 114"/>
                <a:gd name="T5" fmla="*/ 0 h 412"/>
                <a:gd name="T6" fmla="*/ 114 w 114"/>
                <a:gd name="T7" fmla="*/ 4 h 412"/>
                <a:gd name="T8" fmla="*/ 15 w 114"/>
                <a:gd name="T9" fmla="*/ 412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412">
                  <a:moveTo>
                    <a:pt x="15" y="412"/>
                  </a:moveTo>
                  <a:lnTo>
                    <a:pt x="0" y="408"/>
                  </a:lnTo>
                  <a:lnTo>
                    <a:pt x="99" y="0"/>
                  </a:lnTo>
                  <a:lnTo>
                    <a:pt x="114" y="4"/>
                  </a:lnTo>
                  <a:lnTo>
                    <a:pt x="15" y="4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16" tIns="45708" rIns="91416" bIns="45708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599" dirty="0">
                <a:latin typeface="Nunito Light" charset="0"/>
              </a:endParaRPr>
            </a:p>
          </p:txBody>
        </p:sp>
        <p:sp>
          <p:nvSpPr>
            <p:cNvPr id="61" name="Freeform 1038"/>
            <p:cNvSpPr>
              <a:spLocks/>
            </p:cNvSpPr>
            <p:nvPr/>
          </p:nvSpPr>
          <p:spPr bwMode="auto">
            <a:xfrm>
              <a:off x="12132139" y="4067229"/>
              <a:ext cx="1073267" cy="330820"/>
            </a:xfrm>
            <a:custGeom>
              <a:avLst/>
              <a:gdLst>
                <a:gd name="T0" fmla="*/ 421 w 425"/>
                <a:gd name="T1" fmla="*/ 131 h 131"/>
                <a:gd name="T2" fmla="*/ 0 w 425"/>
                <a:gd name="T3" fmla="*/ 15 h 131"/>
                <a:gd name="T4" fmla="*/ 4 w 425"/>
                <a:gd name="T5" fmla="*/ 0 h 131"/>
                <a:gd name="T6" fmla="*/ 425 w 425"/>
                <a:gd name="T7" fmla="*/ 116 h 131"/>
                <a:gd name="T8" fmla="*/ 421 w 425"/>
                <a:gd name="T9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5" h="131">
                  <a:moveTo>
                    <a:pt x="421" y="131"/>
                  </a:moveTo>
                  <a:lnTo>
                    <a:pt x="0" y="15"/>
                  </a:lnTo>
                  <a:lnTo>
                    <a:pt x="4" y="0"/>
                  </a:lnTo>
                  <a:lnTo>
                    <a:pt x="425" y="116"/>
                  </a:lnTo>
                  <a:lnTo>
                    <a:pt x="421" y="1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16" tIns="45708" rIns="91416" bIns="45708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599" dirty="0">
                <a:latin typeface="Nunito Light" charset="0"/>
              </a:endParaRPr>
            </a:p>
          </p:txBody>
        </p:sp>
        <p:sp>
          <p:nvSpPr>
            <p:cNvPr id="62" name="Freeform 1039"/>
            <p:cNvSpPr>
              <a:spLocks/>
            </p:cNvSpPr>
            <p:nvPr/>
          </p:nvSpPr>
          <p:spPr bwMode="auto">
            <a:xfrm>
              <a:off x="12771049" y="5229506"/>
              <a:ext cx="777804" cy="185130"/>
            </a:xfrm>
            <a:custGeom>
              <a:avLst/>
              <a:gdLst>
                <a:gd name="T0" fmla="*/ 4 w 406"/>
                <a:gd name="T1" fmla="*/ 105 h 105"/>
                <a:gd name="T2" fmla="*/ 0 w 406"/>
                <a:gd name="T3" fmla="*/ 90 h 105"/>
                <a:gd name="T4" fmla="*/ 402 w 406"/>
                <a:gd name="T5" fmla="*/ 0 h 105"/>
                <a:gd name="T6" fmla="*/ 406 w 406"/>
                <a:gd name="T7" fmla="*/ 15 h 105"/>
                <a:gd name="T8" fmla="*/ 4 w 406"/>
                <a:gd name="T9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6" h="105">
                  <a:moveTo>
                    <a:pt x="4" y="105"/>
                  </a:moveTo>
                  <a:lnTo>
                    <a:pt x="0" y="90"/>
                  </a:lnTo>
                  <a:lnTo>
                    <a:pt x="402" y="0"/>
                  </a:lnTo>
                  <a:lnTo>
                    <a:pt x="406" y="15"/>
                  </a:lnTo>
                  <a:lnTo>
                    <a:pt x="4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16" tIns="45708" rIns="91416" bIns="45708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599" dirty="0">
                <a:latin typeface="Nunito Light" charset="0"/>
              </a:endParaRPr>
            </a:p>
          </p:txBody>
        </p:sp>
        <p:sp>
          <p:nvSpPr>
            <p:cNvPr id="63" name="Freeform 1040"/>
            <p:cNvSpPr>
              <a:spLocks/>
            </p:cNvSpPr>
            <p:nvPr/>
          </p:nvSpPr>
          <p:spPr bwMode="auto">
            <a:xfrm>
              <a:off x="12493263" y="4362692"/>
              <a:ext cx="719720" cy="601031"/>
            </a:xfrm>
            <a:custGeom>
              <a:avLst/>
              <a:gdLst>
                <a:gd name="T0" fmla="*/ 10 w 285"/>
                <a:gd name="T1" fmla="*/ 238 h 238"/>
                <a:gd name="T2" fmla="*/ 0 w 285"/>
                <a:gd name="T3" fmla="*/ 226 h 238"/>
                <a:gd name="T4" fmla="*/ 275 w 285"/>
                <a:gd name="T5" fmla="*/ 0 h 238"/>
                <a:gd name="T6" fmla="*/ 285 w 285"/>
                <a:gd name="T7" fmla="*/ 12 h 238"/>
                <a:gd name="T8" fmla="*/ 10 w 285"/>
                <a:gd name="T9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5" h="238">
                  <a:moveTo>
                    <a:pt x="10" y="238"/>
                  </a:moveTo>
                  <a:lnTo>
                    <a:pt x="0" y="226"/>
                  </a:lnTo>
                  <a:lnTo>
                    <a:pt x="275" y="0"/>
                  </a:lnTo>
                  <a:lnTo>
                    <a:pt x="285" y="12"/>
                  </a:lnTo>
                  <a:lnTo>
                    <a:pt x="10" y="2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16" tIns="45708" rIns="91416" bIns="45708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599" dirty="0">
                <a:latin typeface="Nunito Light" charset="0"/>
              </a:endParaRPr>
            </a:p>
          </p:txBody>
        </p:sp>
        <p:sp>
          <p:nvSpPr>
            <p:cNvPr id="64" name="Rectangle 1041"/>
            <p:cNvSpPr>
              <a:spLocks noChangeArrowheads="1"/>
            </p:cNvSpPr>
            <p:nvPr/>
          </p:nvSpPr>
          <p:spPr bwMode="auto">
            <a:xfrm>
              <a:off x="12116986" y="4084906"/>
              <a:ext cx="45719" cy="75045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6" tIns="45708" rIns="91416" bIns="45708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599" dirty="0">
                <a:latin typeface="Nunito Light" charset="0"/>
              </a:endParaRPr>
            </a:p>
          </p:txBody>
        </p:sp>
        <p:sp>
          <p:nvSpPr>
            <p:cNvPr id="65" name="Freeform 1042"/>
            <p:cNvSpPr>
              <a:spLocks/>
            </p:cNvSpPr>
            <p:nvPr/>
          </p:nvSpPr>
          <p:spPr bwMode="auto">
            <a:xfrm>
              <a:off x="11258372" y="4297035"/>
              <a:ext cx="484865" cy="628382"/>
            </a:xfrm>
            <a:custGeom>
              <a:avLst/>
              <a:gdLst>
                <a:gd name="T0" fmla="*/ 171 w 184"/>
                <a:gd name="T1" fmla="*/ 252 h 252"/>
                <a:gd name="T2" fmla="*/ 0 w 184"/>
                <a:gd name="T3" fmla="*/ 9 h 252"/>
                <a:gd name="T4" fmla="*/ 12 w 184"/>
                <a:gd name="T5" fmla="*/ 0 h 252"/>
                <a:gd name="T6" fmla="*/ 184 w 184"/>
                <a:gd name="T7" fmla="*/ 243 h 252"/>
                <a:gd name="T8" fmla="*/ 171 w 184"/>
                <a:gd name="T9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252">
                  <a:moveTo>
                    <a:pt x="171" y="252"/>
                  </a:moveTo>
                  <a:lnTo>
                    <a:pt x="0" y="9"/>
                  </a:lnTo>
                  <a:lnTo>
                    <a:pt x="12" y="0"/>
                  </a:lnTo>
                  <a:lnTo>
                    <a:pt x="184" y="243"/>
                  </a:lnTo>
                  <a:lnTo>
                    <a:pt x="171" y="2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16" tIns="45708" rIns="91416" bIns="45708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599" dirty="0">
                <a:latin typeface="Nunito Light" charset="0"/>
              </a:endParaRPr>
            </a:p>
          </p:txBody>
        </p:sp>
        <p:sp>
          <p:nvSpPr>
            <p:cNvPr id="66" name="Freeform 1043"/>
            <p:cNvSpPr>
              <a:spLocks/>
            </p:cNvSpPr>
            <p:nvPr/>
          </p:nvSpPr>
          <p:spPr bwMode="auto">
            <a:xfrm>
              <a:off x="10278543" y="4814728"/>
              <a:ext cx="1310650" cy="333301"/>
            </a:xfrm>
            <a:custGeom>
              <a:avLst/>
              <a:gdLst>
                <a:gd name="T0" fmla="*/ 550 w 553"/>
                <a:gd name="T1" fmla="*/ 128 h 128"/>
                <a:gd name="T2" fmla="*/ 0 w 553"/>
                <a:gd name="T3" fmla="*/ 16 h 128"/>
                <a:gd name="T4" fmla="*/ 3 w 553"/>
                <a:gd name="T5" fmla="*/ 0 h 128"/>
                <a:gd name="T6" fmla="*/ 553 w 553"/>
                <a:gd name="T7" fmla="*/ 113 h 128"/>
                <a:gd name="T8" fmla="*/ 550 w 553"/>
                <a:gd name="T9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3" h="128">
                  <a:moveTo>
                    <a:pt x="550" y="128"/>
                  </a:moveTo>
                  <a:lnTo>
                    <a:pt x="0" y="16"/>
                  </a:lnTo>
                  <a:lnTo>
                    <a:pt x="3" y="0"/>
                  </a:lnTo>
                  <a:lnTo>
                    <a:pt x="553" y="113"/>
                  </a:lnTo>
                  <a:lnTo>
                    <a:pt x="550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16" tIns="45708" rIns="91416" bIns="45708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599" dirty="0">
                <a:latin typeface="Nunito Light" charset="0"/>
              </a:endParaRPr>
            </a:p>
          </p:txBody>
        </p:sp>
      </p:grpSp>
      <p:sp>
        <p:nvSpPr>
          <p:cNvPr id="67" name="Freeform 1053"/>
          <p:cNvSpPr>
            <a:spLocks/>
          </p:cNvSpPr>
          <p:nvPr/>
        </p:nvSpPr>
        <p:spPr bwMode="auto">
          <a:xfrm>
            <a:off x="19270663" y="6569075"/>
            <a:ext cx="2182812" cy="2679700"/>
          </a:xfrm>
          <a:custGeom>
            <a:avLst/>
            <a:gdLst>
              <a:gd name="T0" fmla="*/ 265 w 521"/>
              <a:gd name="T1" fmla="*/ 0 h 638"/>
              <a:gd name="T2" fmla="*/ 54 w 521"/>
              <a:gd name="T3" fmla="*/ 117 h 638"/>
              <a:gd name="T4" fmla="*/ 41 w 521"/>
              <a:gd name="T5" fmla="*/ 251 h 638"/>
              <a:gd name="T6" fmla="*/ 0 w 521"/>
              <a:gd name="T7" fmla="*/ 391 h 638"/>
              <a:gd name="T8" fmla="*/ 48 w 521"/>
              <a:gd name="T9" fmla="*/ 413 h 638"/>
              <a:gd name="T10" fmla="*/ 34 w 521"/>
              <a:gd name="T11" fmla="*/ 444 h 638"/>
              <a:gd name="T12" fmla="*/ 52 w 521"/>
              <a:gd name="T13" fmla="*/ 459 h 638"/>
              <a:gd name="T14" fmla="*/ 37 w 521"/>
              <a:gd name="T15" fmla="*/ 470 h 638"/>
              <a:gd name="T16" fmla="*/ 49 w 521"/>
              <a:gd name="T17" fmla="*/ 507 h 638"/>
              <a:gd name="T18" fmla="*/ 49 w 521"/>
              <a:gd name="T19" fmla="*/ 506 h 638"/>
              <a:gd name="T20" fmla="*/ 74 w 521"/>
              <a:gd name="T21" fmla="*/ 556 h 638"/>
              <a:gd name="T22" fmla="*/ 180 w 521"/>
              <a:gd name="T23" fmla="*/ 544 h 638"/>
              <a:gd name="T24" fmla="*/ 180 w 521"/>
              <a:gd name="T25" fmla="*/ 638 h 638"/>
              <a:gd name="T26" fmla="*/ 423 w 521"/>
              <a:gd name="T27" fmla="*/ 638 h 638"/>
              <a:gd name="T28" fmla="*/ 416 w 521"/>
              <a:gd name="T29" fmla="*/ 504 h 638"/>
              <a:gd name="T30" fmla="*/ 521 w 521"/>
              <a:gd name="T31" fmla="*/ 265 h 638"/>
              <a:gd name="T32" fmla="*/ 265 w 521"/>
              <a:gd name="T33" fmla="*/ 0 h 6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21" h="638">
                <a:moveTo>
                  <a:pt x="265" y="0"/>
                </a:moveTo>
                <a:cubicBezTo>
                  <a:pt x="158" y="0"/>
                  <a:pt x="92" y="39"/>
                  <a:pt x="54" y="117"/>
                </a:cubicBezTo>
                <a:cubicBezTo>
                  <a:pt x="38" y="149"/>
                  <a:pt x="27" y="237"/>
                  <a:pt x="41" y="251"/>
                </a:cubicBezTo>
                <a:cubicBezTo>
                  <a:pt x="71" y="281"/>
                  <a:pt x="0" y="345"/>
                  <a:pt x="0" y="391"/>
                </a:cubicBezTo>
                <a:cubicBezTo>
                  <a:pt x="0" y="417"/>
                  <a:pt x="37" y="403"/>
                  <a:pt x="48" y="413"/>
                </a:cubicBezTo>
                <a:cubicBezTo>
                  <a:pt x="57" y="423"/>
                  <a:pt x="34" y="438"/>
                  <a:pt x="34" y="444"/>
                </a:cubicBezTo>
                <a:cubicBezTo>
                  <a:pt x="34" y="456"/>
                  <a:pt x="45" y="459"/>
                  <a:pt x="52" y="459"/>
                </a:cubicBezTo>
                <a:cubicBezTo>
                  <a:pt x="52" y="459"/>
                  <a:pt x="37" y="458"/>
                  <a:pt x="37" y="470"/>
                </a:cubicBezTo>
                <a:cubicBezTo>
                  <a:pt x="37" y="485"/>
                  <a:pt x="50" y="478"/>
                  <a:pt x="49" y="507"/>
                </a:cubicBezTo>
                <a:cubicBezTo>
                  <a:pt x="49" y="506"/>
                  <a:pt x="49" y="506"/>
                  <a:pt x="49" y="506"/>
                </a:cubicBezTo>
                <a:cubicBezTo>
                  <a:pt x="46" y="528"/>
                  <a:pt x="46" y="556"/>
                  <a:pt x="74" y="556"/>
                </a:cubicBezTo>
                <a:cubicBezTo>
                  <a:pt x="108" y="556"/>
                  <a:pt x="148" y="533"/>
                  <a:pt x="180" y="544"/>
                </a:cubicBezTo>
                <a:cubicBezTo>
                  <a:pt x="203" y="551"/>
                  <a:pt x="196" y="622"/>
                  <a:pt x="180" y="638"/>
                </a:cubicBezTo>
                <a:cubicBezTo>
                  <a:pt x="423" y="638"/>
                  <a:pt x="423" y="638"/>
                  <a:pt x="423" y="638"/>
                </a:cubicBezTo>
                <a:cubicBezTo>
                  <a:pt x="423" y="638"/>
                  <a:pt x="386" y="595"/>
                  <a:pt x="416" y="504"/>
                </a:cubicBezTo>
                <a:cubicBezTo>
                  <a:pt x="438" y="437"/>
                  <a:pt x="521" y="448"/>
                  <a:pt x="521" y="265"/>
                </a:cubicBezTo>
                <a:cubicBezTo>
                  <a:pt x="521" y="119"/>
                  <a:pt x="422" y="0"/>
                  <a:pt x="26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91416" tIns="45708" rIns="91416" bIns="45708"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599" dirty="0">
              <a:latin typeface="Nunito Light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7155900" y="4271117"/>
            <a:ext cx="6684386" cy="3123901"/>
            <a:chOff x="17155900" y="4144117"/>
            <a:chExt cx="6684386" cy="3123901"/>
          </a:xfrm>
          <a:solidFill>
            <a:schemeClr val="bg1"/>
          </a:solidFill>
        </p:grpSpPr>
        <p:sp>
          <p:nvSpPr>
            <p:cNvPr id="69" name="Oval 1044"/>
            <p:cNvSpPr>
              <a:spLocks noChangeArrowheads="1"/>
            </p:cNvSpPr>
            <p:nvPr/>
          </p:nvSpPr>
          <p:spPr bwMode="auto">
            <a:xfrm>
              <a:off x="20237414" y="5072383"/>
              <a:ext cx="296706" cy="29670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16" tIns="45708" rIns="91416" bIns="45708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599" dirty="0">
                <a:latin typeface="Nunito Light" charset="0"/>
              </a:endParaRPr>
            </a:p>
          </p:txBody>
        </p:sp>
        <p:sp>
          <p:nvSpPr>
            <p:cNvPr id="70" name="Oval 1045"/>
            <p:cNvSpPr>
              <a:spLocks noChangeArrowheads="1"/>
            </p:cNvSpPr>
            <p:nvPr/>
          </p:nvSpPr>
          <p:spPr bwMode="auto">
            <a:xfrm>
              <a:off x="22013420" y="5581024"/>
              <a:ext cx="330618" cy="32637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16" tIns="45708" rIns="91416" bIns="45708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599" dirty="0">
                <a:latin typeface="Nunito Light" charset="0"/>
              </a:endParaRPr>
            </a:p>
          </p:txBody>
        </p:sp>
        <p:sp>
          <p:nvSpPr>
            <p:cNvPr id="71" name="Oval 1046"/>
            <p:cNvSpPr>
              <a:spLocks noChangeArrowheads="1"/>
            </p:cNvSpPr>
            <p:nvPr/>
          </p:nvSpPr>
          <p:spPr bwMode="auto">
            <a:xfrm>
              <a:off x="21941361" y="4144117"/>
              <a:ext cx="330618" cy="3306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16" tIns="45708" rIns="91416" bIns="45708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599" dirty="0">
                <a:latin typeface="Nunito Light" charset="0"/>
              </a:endParaRPr>
            </a:p>
          </p:txBody>
        </p:sp>
        <p:sp>
          <p:nvSpPr>
            <p:cNvPr id="72" name="Oval 1047"/>
            <p:cNvSpPr>
              <a:spLocks noChangeArrowheads="1"/>
            </p:cNvSpPr>
            <p:nvPr/>
          </p:nvSpPr>
          <p:spPr bwMode="auto">
            <a:xfrm>
              <a:off x="23598681" y="5508968"/>
              <a:ext cx="241605" cy="23736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16" tIns="45708" rIns="91416" bIns="45708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599" dirty="0">
                <a:latin typeface="Nunito Light" charset="0"/>
              </a:endParaRPr>
            </a:p>
          </p:txBody>
        </p:sp>
        <p:sp>
          <p:nvSpPr>
            <p:cNvPr id="73" name="Oval 1048"/>
            <p:cNvSpPr>
              <a:spLocks noChangeArrowheads="1"/>
            </p:cNvSpPr>
            <p:nvPr/>
          </p:nvSpPr>
          <p:spPr bwMode="auto">
            <a:xfrm>
              <a:off x="18817459" y="5504729"/>
              <a:ext cx="241605" cy="24160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16" tIns="45708" rIns="91416" bIns="45708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599" dirty="0">
                <a:latin typeface="Nunito Light" charset="0"/>
              </a:endParaRPr>
            </a:p>
          </p:txBody>
        </p:sp>
        <p:sp>
          <p:nvSpPr>
            <p:cNvPr id="74" name="Oval 1049"/>
            <p:cNvSpPr>
              <a:spLocks noChangeArrowheads="1"/>
            </p:cNvSpPr>
            <p:nvPr/>
          </p:nvSpPr>
          <p:spPr bwMode="auto">
            <a:xfrm>
              <a:off x="20245891" y="4169548"/>
              <a:ext cx="279754" cy="27975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16" tIns="45708" rIns="91416" bIns="45708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599" dirty="0">
                <a:latin typeface="Nunito Light" charset="0"/>
              </a:endParaRPr>
            </a:p>
          </p:txBody>
        </p:sp>
        <p:sp>
          <p:nvSpPr>
            <p:cNvPr id="75" name="Oval 1050"/>
            <p:cNvSpPr>
              <a:spLocks noChangeArrowheads="1"/>
            </p:cNvSpPr>
            <p:nvPr/>
          </p:nvSpPr>
          <p:spPr bwMode="auto">
            <a:xfrm>
              <a:off x="17155900" y="6365181"/>
              <a:ext cx="241605" cy="23736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16" tIns="45708" rIns="91416" bIns="45708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599" dirty="0">
                <a:latin typeface="Nunito Light" charset="0"/>
              </a:endParaRPr>
            </a:p>
          </p:txBody>
        </p:sp>
        <p:sp>
          <p:nvSpPr>
            <p:cNvPr id="76" name="Oval 1051"/>
            <p:cNvSpPr>
              <a:spLocks noChangeArrowheads="1"/>
            </p:cNvSpPr>
            <p:nvPr/>
          </p:nvSpPr>
          <p:spPr bwMode="auto">
            <a:xfrm>
              <a:off x="22632266" y="7026413"/>
              <a:ext cx="233127" cy="24160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16" tIns="45708" rIns="91416" bIns="45708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599" dirty="0">
                <a:latin typeface="Nunito Light" charset="0"/>
              </a:endParaRPr>
            </a:p>
          </p:txBody>
        </p:sp>
        <p:sp>
          <p:nvSpPr>
            <p:cNvPr id="77" name="Oval 1052"/>
            <p:cNvSpPr>
              <a:spLocks noChangeArrowheads="1"/>
            </p:cNvSpPr>
            <p:nvPr/>
          </p:nvSpPr>
          <p:spPr bwMode="auto">
            <a:xfrm>
              <a:off x="17575528" y="4661234"/>
              <a:ext cx="237366" cy="23736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16" tIns="45708" rIns="91416" bIns="45708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599" dirty="0">
                <a:latin typeface="Nunito Light" charset="0"/>
              </a:endParaRPr>
            </a:p>
          </p:txBody>
        </p:sp>
      </p:grpSp>
      <p:sp>
        <p:nvSpPr>
          <p:cNvPr id="37" name="TextBox 10"/>
          <p:cNvSpPr txBox="1"/>
          <p:nvPr/>
        </p:nvSpPr>
        <p:spPr>
          <a:xfrm>
            <a:off x="10796731" y="350838"/>
            <a:ext cx="8565165" cy="18876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828434" eaLnBrk="1" fontAlgn="auto" hangingPunct="1">
              <a:lnSpc>
                <a:spcPts val="1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5000" b="1" spc="600" dirty="0" err="1">
                <a:solidFill>
                  <a:schemeClr val="tx2"/>
                </a:solidFill>
                <a:latin typeface="Bahnschrift SemiBold" panose="020B0502040204020203" pitchFamily="34" charset="0"/>
                <a:ea typeface="Nunito" charset="0"/>
                <a:cs typeface="Nunito" charset="0"/>
              </a:rPr>
              <a:t>Crypt</a:t>
            </a:r>
            <a:r>
              <a:rPr lang="pl-PL" sz="15000" b="1" spc="600" dirty="0" err="1">
                <a:solidFill>
                  <a:schemeClr val="bg1"/>
                </a:solidFill>
                <a:latin typeface="Bahnschrift SemiBold" panose="020B0502040204020203" pitchFamily="34" charset="0"/>
                <a:ea typeface="Nunito" charset="0"/>
                <a:cs typeface="Nunito" charset="0"/>
              </a:rPr>
              <a:t>one</a:t>
            </a:r>
            <a:endParaRPr lang="en-US" sz="15000" b="1" spc="600" dirty="0">
              <a:solidFill>
                <a:schemeClr val="bg1"/>
              </a:solidFill>
              <a:latin typeface="Bahnschrift SemiBold" panose="020B0502040204020203" pitchFamily="34" charset="0"/>
              <a:ea typeface="Nunito" charset="0"/>
              <a:cs typeface="Nunito" charset="0"/>
            </a:endParaRPr>
          </a:p>
        </p:txBody>
      </p:sp>
      <p:sp>
        <p:nvSpPr>
          <p:cNvPr id="40" name="TextBox 9"/>
          <p:cNvSpPr txBox="1"/>
          <p:nvPr/>
        </p:nvSpPr>
        <p:spPr>
          <a:xfrm>
            <a:off x="766445" y="1859619"/>
            <a:ext cx="14916271" cy="18051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  <a:spcBef>
                <a:spcPts val="600"/>
              </a:spcBef>
              <a:buClr>
                <a:srgbClr val="CFD8DC"/>
              </a:buClr>
            </a:pPr>
            <a:r>
              <a:rPr lang="pl-PL" altLang="pl-PL" sz="44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CryptOne</a:t>
            </a:r>
            <a:r>
              <a:rPr lang="pl-PL" altLang="pl-PL" sz="44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</a:t>
            </a:r>
            <a:r>
              <a:rPr lang="pl-PL" altLang="pl-PL" sz="44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is</a:t>
            </a:r>
            <a:r>
              <a:rPr lang="pl-PL" altLang="pl-PL" sz="44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a 100% </a:t>
            </a:r>
            <a:r>
              <a:rPr lang="pl-PL" altLang="pl-PL" sz="44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safe</a:t>
            </a:r>
            <a:r>
              <a:rPr lang="pl-PL" altLang="pl-PL" sz="44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</a:t>
            </a:r>
            <a:r>
              <a:rPr lang="pl-PL" altLang="pl-PL" sz="44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crypto</a:t>
            </a:r>
            <a:r>
              <a:rPr lang="pl-PL" altLang="pl-PL" sz="44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CPU, </a:t>
            </a:r>
            <a:r>
              <a:rPr lang="pl-PL" altLang="pl-PL" sz="44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because</a:t>
            </a:r>
            <a:r>
              <a:rPr lang="pl-PL" altLang="pl-PL" sz="44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...</a:t>
            </a:r>
          </a:p>
          <a:p>
            <a:pPr algn="just" eaLnBrk="1" hangingPunct="1">
              <a:lnSpc>
                <a:spcPct val="150000"/>
              </a:lnSpc>
              <a:spcBef>
                <a:spcPts val="600"/>
              </a:spcBef>
              <a:buClr>
                <a:srgbClr val="CFD8DC"/>
              </a:buClr>
            </a:pPr>
            <a:r>
              <a:rPr lang="pl-PL" altLang="pl-PL" sz="44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It </a:t>
            </a:r>
            <a:r>
              <a:rPr lang="en-US" altLang="pl-PL" sz="44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involves the use of </a:t>
            </a:r>
            <a:r>
              <a:rPr lang="en-US" altLang="pl-PL" sz="4400" b="1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RSA asymmetric encryption scheme </a:t>
            </a:r>
            <a:r>
              <a:rPr lang="en-US" altLang="pl-PL" sz="44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to realize a cryptosystem with a </a:t>
            </a:r>
            <a:r>
              <a:rPr lang="en-US" altLang="pl-PL" sz="4400" b="1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one-time pad (OTP)</a:t>
            </a:r>
            <a:r>
              <a:rPr lang="pl-PL" altLang="pl-PL" sz="44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,</a:t>
            </a:r>
          </a:p>
          <a:p>
            <a:pPr algn="just" eaLnBrk="1" hangingPunct="1">
              <a:lnSpc>
                <a:spcPct val="150000"/>
              </a:lnSpc>
              <a:spcBef>
                <a:spcPts val="600"/>
              </a:spcBef>
              <a:buClr>
                <a:srgbClr val="CFD8DC"/>
              </a:buClr>
            </a:pPr>
            <a:r>
              <a:rPr lang="en-US" altLang="pl-PL" sz="44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DCD’s solution is a broadly defined crypto system solution based on an asymmetric RSA with a </a:t>
            </a:r>
            <a:r>
              <a:rPr lang="en-US" altLang="pl-PL" sz="4400" b="1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hidden value of a component of a public key susceptible to crypto analysis and implementing the OTP rules</a:t>
            </a:r>
            <a:r>
              <a:rPr lang="pl-PL" altLang="pl-PL" sz="44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,</a:t>
            </a:r>
            <a:r>
              <a:rPr lang="en-US" altLang="pl-PL" sz="44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</a:t>
            </a:r>
            <a:endParaRPr lang="pl-PL" altLang="pl-PL" sz="4400" dirty="0">
              <a:solidFill>
                <a:srgbClr val="263238"/>
              </a:solidFill>
              <a:latin typeface="Bahnschrift Light" pitchFamily="34" charset="0"/>
              <a:sym typeface="Source Sans Pro"/>
            </a:endParaRPr>
          </a:p>
          <a:p>
            <a:pPr algn="just" eaLnBrk="1" hangingPunct="1">
              <a:lnSpc>
                <a:spcPct val="150000"/>
              </a:lnSpc>
              <a:spcBef>
                <a:spcPts val="600"/>
              </a:spcBef>
              <a:buClr>
                <a:srgbClr val="CFD8DC"/>
              </a:buClr>
            </a:pPr>
            <a:r>
              <a:rPr lang="en-US" altLang="pl-PL" sz="44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Nowadays security is the key</a:t>
            </a:r>
            <a:r>
              <a:rPr lang="pl-PL" altLang="pl-PL" sz="44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- t</a:t>
            </a:r>
            <a:r>
              <a:rPr lang="en-US" altLang="pl-PL" sz="44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hat’s why </a:t>
            </a:r>
            <a:r>
              <a:rPr lang="en-US" altLang="pl-PL" sz="44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CryptOne</a:t>
            </a:r>
            <a:r>
              <a:rPr lang="en-US" altLang="pl-PL" sz="44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OTP offers the </a:t>
            </a:r>
            <a:r>
              <a:rPr lang="en-US" altLang="pl-PL" sz="4400" b="1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advantages of symmetric crypto systems with one-time pad while retaining the advantages of asymmetric systems</a:t>
            </a:r>
            <a:r>
              <a:rPr lang="en-US" altLang="pl-PL" sz="44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. </a:t>
            </a:r>
            <a:endParaRPr lang="pl-PL" altLang="pl-PL" sz="4400" dirty="0">
              <a:solidFill>
                <a:srgbClr val="263238"/>
              </a:solidFill>
              <a:latin typeface="Bahnschrift Light" pitchFamily="34" charset="0"/>
              <a:sym typeface="Source Sans Pro"/>
            </a:endParaRPr>
          </a:p>
          <a:p>
            <a:pPr algn="just" eaLnBrk="1" hangingPunct="1">
              <a:lnSpc>
                <a:spcPct val="150000"/>
              </a:lnSpc>
              <a:spcBef>
                <a:spcPts val="600"/>
              </a:spcBef>
              <a:buClr>
                <a:srgbClr val="CFD8DC"/>
              </a:buClr>
            </a:pPr>
            <a:endParaRPr lang="pl-PL" altLang="pl-PL" sz="4400" dirty="0">
              <a:solidFill>
                <a:srgbClr val="263238"/>
              </a:solidFill>
              <a:latin typeface="Bahnschrift Light" pitchFamily="34" charset="0"/>
              <a:sym typeface="Source Sans Pro"/>
            </a:endParaRPr>
          </a:p>
          <a:p>
            <a:pPr algn="just" eaLnBrk="1" hangingPunct="1">
              <a:lnSpc>
                <a:spcPct val="150000"/>
              </a:lnSpc>
              <a:spcBef>
                <a:spcPts val="600"/>
              </a:spcBef>
              <a:buClr>
                <a:srgbClr val="CFD8DC"/>
              </a:buClr>
            </a:pPr>
            <a:endParaRPr lang="en-US" altLang="pl-PL" sz="4400" dirty="0">
              <a:solidFill>
                <a:srgbClr val="263238"/>
              </a:solidFill>
              <a:latin typeface="Bahnschrift Light" pitchFamily="34" charset="0"/>
              <a:sym typeface="Source Sans Pro"/>
            </a:endParaRPr>
          </a:p>
          <a:p>
            <a:pPr algn="just" eaLnBrk="1" hangingPunct="1">
              <a:lnSpc>
                <a:spcPct val="150000"/>
              </a:lnSpc>
              <a:spcBef>
                <a:spcPts val="600"/>
              </a:spcBef>
              <a:buClr>
                <a:srgbClr val="CFD8DC"/>
              </a:buClr>
            </a:pPr>
            <a:endParaRPr lang="pl-PL" altLang="pl-PL" sz="4400" dirty="0">
              <a:solidFill>
                <a:srgbClr val="263238"/>
              </a:solidFill>
              <a:latin typeface="Bahnschrift Light" pitchFamily="34" charset="0"/>
              <a:sym typeface="Source Sans Pro"/>
            </a:endParaRPr>
          </a:p>
          <a:p>
            <a:pPr algn="just" eaLnBrk="1" hangingPunct="1">
              <a:lnSpc>
                <a:spcPct val="150000"/>
              </a:lnSpc>
              <a:spcBef>
                <a:spcPts val="600"/>
              </a:spcBef>
              <a:buClr>
                <a:srgbClr val="CFD8DC"/>
              </a:buClr>
            </a:pPr>
            <a:endParaRPr lang="pl-PL" altLang="pl-PL" sz="4400" dirty="0">
              <a:solidFill>
                <a:srgbClr val="263238"/>
              </a:solidFill>
              <a:latin typeface="Bahnschrift Light" pitchFamily="34" charset="0"/>
              <a:sym typeface="Source Sans Pro"/>
            </a:endParaRPr>
          </a:p>
          <a:p>
            <a:pPr algn="just" eaLnBrk="1" hangingPunct="1">
              <a:lnSpc>
                <a:spcPct val="150000"/>
              </a:lnSpc>
              <a:spcBef>
                <a:spcPts val="600"/>
              </a:spcBef>
              <a:buClr>
                <a:srgbClr val="CFD8DC"/>
              </a:buClr>
            </a:pPr>
            <a:endParaRPr lang="pl-PL" altLang="pl-PL" sz="4400" dirty="0">
              <a:solidFill>
                <a:srgbClr val="263238"/>
              </a:solidFill>
              <a:latin typeface="Bahnschrift Light" pitchFamily="34" charset="0"/>
              <a:sym typeface="Source Sans Pro"/>
            </a:endParaRPr>
          </a:p>
          <a:p>
            <a:pPr algn="just" eaLnBrk="1" hangingPunct="1">
              <a:lnSpc>
                <a:spcPct val="150000"/>
              </a:lnSpc>
              <a:spcBef>
                <a:spcPts val="600"/>
              </a:spcBef>
              <a:buClr>
                <a:srgbClr val="CFD8DC"/>
              </a:buClr>
              <a:buFont typeface="Source Sans Pro"/>
              <a:buBlip>
                <a:blip r:embed="rId3"/>
              </a:buBlip>
            </a:pPr>
            <a:endParaRPr lang="en-US" altLang="pl-PL" sz="4400" dirty="0">
              <a:solidFill>
                <a:srgbClr val="263238"/>
              </a:solidFill>
              <a:latin typeface="Bahnschrift Light" pitchFamily="34" charset="0"/>
              <a:sym typeface="Source Sans Pro"/>
            </a:endParaRPr>
          </a:p>
        </p:txBody>
      </p:sp>
      <p:sp>
        <p:nvSpPr>
          <p:cNvPr id="41" name="Shape 2540"/>
          <p:cNvSpPr/>
          <p:nvPr/>
        </p:nvSpPr>
        <p:spPr>
          <a:xfrm>
            <a:off x="114104" y="2200496"/>
            <a:ext cx="558800" cy="558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800" dirty="0">
              <a:solidFill>
                <a:schemeClr val="tx2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Nunito" charset="0"/>
              <a:ea typeface="Nunito" charset="0"/>
              <a:cs typeface="Nunito" charset="0"/>
              <a:sym typeface="Gill Sans"/>
            </a:endParaRPr>
          </a:p>
        </p:txBody>
      </p:sp>
      <p:sp>
        <p:nvSpPr>
          <p:cNvPr id="52" name="Shape 2540"/>
          <p:cNvSpPr/>
          <p:nvPr/>
        </p:nvSpPr>
        <p:spPr>
          <a:xfrm>
            <a:off x="101404" y="5372321"/>
            <a:ext cx="558800" cy="558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800" dirty="0">
              <a:solidFill>
                <a:schemeClr val="tx2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Nunito" charset="0"/>
              <a:ea typeface="Nunito" charset="0"/>
              <a:cs typeface="Nunito" charset="0"/>
              <a:sym typeface="Gill Sans"/>
            </a:endParaRPr>
          </a:p>
        </p:txBody>
      </p:sp>
      <p:sp>
        <p:nvSpPr>
          <p:cNvPr id="53" name="Shape 2540"/>
          <p:cNvSpPr/>
          <p:nvPr/>
        </p:nvSpPr>
        <p:spPr>
          <a:xfrm>
            <a:off x="114104" y="9458547"/>
            <a:ext cx="558800" cy="558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800" dirty="0">
              <a:solidFill>
                <a:schemeClr val="tx2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Nunito" charset="0"/>
              <a:ea typeface="Nunito" charset="0"/>
              <a:cs typeface="Nunito" charset="0"/>
              <a:sym typeface="Gill Sans"/>
            </a:endParaRPr>
          </a:p>
        </p:txBody>
      </p:sp>
      <p:pic>
        <p:nvPicPr>
          <p:cNvPr id="54" name="Obraz 8"/>
          <p:cNvPicPr>
            <a:picLocks noChangeAspect="1"/>
          </p:cNvPicPr>
          <p:nvPr/>
        </p:nvPicPr>
        <p:blipFill>
          <a:blip r:embed="rId4" cstate="email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15027" y="10096501"/>
            <a:ext cx="5141482" cy="176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TextBox 312"/>
          <p:cNvSpPr txBox="1"/>
          <p:nvPr/>
        </p:nvSpPr>
        <p:spPr>
          <a:xfrm>
            <a:off x="5563926" y="13057188"/>
            <a:ext cx="10201832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029" sz="2800" spc="600" dirty="0">
                <a:latin typeface="Bahnschrift Light SemiCondensed" panose="020B0502040204020203" pitchFamily="34" charset="0"/>
                <a:ea typeface="Nunito" charset="0"/>
                <a:cs typeface="Nunito" charset="0"/>
              </a:rPr>
              <a:t>Digital Core Design, All Rights Reserved, ©201</a:t>
            </a:r>
            <a:r>
              <a:rPr lang="pl-PL" sz="2800" spc="600" dirty="0">
                <a:latin typeface="Bahnschrift Light SemiCondensed" panose="020B0502040204020203" pitchFamily="34" charset="0"/>
                <a:ea typeface="Nunito" charset="0"/>
                <a:cs typeface="Nunito" charset="0"/>
              </a:rPr>
              <a:t>9</a:t>
            </a:r>
            <a:endParaRPr lang="en-029" sz="2800" spc="600" dirty="0">
              <a:latin typeface="Bahnschrift Light SemiCondensed" panose="020B0502040204020203" pitchFamily="34" charset="0"/>
              <a:ea typeface="Nunito" charset="0"/>
              <a:cs typeface="Nunito" charset="0"/>
            </a:endParaRPr>
          </a:p>
        </p:txBody>
      </p:sp>
      <p:pic>
        <p:nvPicPr>
          <p:cNvPr id="56" name="Picture 2" descr="September 2016 –  June 2018">
            <a:extLst>
              <a:ext uri="{FF2B5EF4-FFF2-40B4-BE49-F238E27FC236}">
                <a16:creationId xmlns:a16="http://schemas.microsoft.com/office/drawing/2014/main" id="{B71A834E-1AAE-4545-ADED-332489F031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350166" y="12621590"/>
            <a:ext cx="7791450" cy="878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15835313" y="0"/>
            <a:ext cx="8542337" cy="13716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algn="ctr" eaLnBrk="1" hangingPunct="1"/>
            <a:endParaRPr lang="pl-PL" altLang="pl-PL">
              <a:solidFill>
                <a:srgbClr val="FFFFFF"/>
              </a:solidFill>
              <a:latin typeface="Nunito Light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17244912" y="4242322"/>
            <a:ext cx="6502122" cy="3202553"/>
            <a:chOff x="10263392" y="3506605"/>
            <a:chExt cx="3873862" cy="1908031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38" name="Freeform 1025"/>
            <p:cNvSpPr>
              <a:spLocks/>
            </p:cNvSpPr>
            <p:nvPr/>
          </p:nvSpPr>
          <p:spPr bwMode="auto">
            <a:xfrm>
              <a:off x="13526123" y="4299560"/>
              <a:ext cx="611131" cy="926798"/>
            </a:xfrm>
            <a:custGeom>
              <a:avLst/>
              <a:gdLst>
                <a:gd name="T0" fmla="*/ 14 w 242"/>
                <a:gd name="T1" fmla="*/ 367 h 367"/>
                <a:gd name="T2" fmla="*/ 0 w 242"/>
                <a:gd name="T3" fmla="*/ 358 h 367"/>
                <a:gd name="T4" fmla="*/ 229 w 242"/>
                <a:gd name="T5" fmla="*/ 0 h 367"/>
                <a:gd name="T6" fmla="*/ 242 w 242"/>
                <a:gd name="T7" fmla="*/ 9 h 367"/>
                <a:gd name="T8" fmla="*/ 14 w 242"/>
                <a:gd name="T9" fmla="*/ 367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2" h="367">
                  <a:moveTo>
                    <a:pt x="14" y="367"/>
                  </a:moveTo>
                  <a:lnTo>
                    <a:pt x="0" y="358"/>
                  </a:lnTo>
                  <a:lnTo>
                    <a:pt x="229" y="0"/>
                  </a:lnTo>
                  <a:lnTo>
                    <a:pt x="242" y="9"/>
                  </a:lnTo>
                  <a:lnTo>
                    <a:pt x="14" y="3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16" tIns="45708" rIns="91416" bIns="45708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599" dirty="0">
                <a:latin typeface="Nunito Light" charset="0"/>
              </a:endParaRPr>
            </a:p>
          </p:txBody>
        </p:sp>
        <p:sp>
          <p:nvSpPr>
            <p:cNvPr id="39" name="Freeform 1026"/>
            <p:cNvSpPr>
              <a:spLocks/>
            </p:cNvSpPr>
            <p:nvPr/>
          </p:nvSpPr>
          <p:spPr bwMode="auto">
            <a:xfrm>
              <a:off x="13182678" y="4370269"/>
              <a:ext cx="378800" cy="851039"/>
            </a:xfrm>
            <a:custGeom>
              <a:avLst/>
              <a:gdLst>
                <a:gd name="T0" fmla="*/ 136 w 150"/>
                <a:gd name="T1" fmla="*/ 337 h 337"/>
                <a:gd name="T2" fmla="*/ 0 w 150"/>
                <a:gd name="T3" fmla="*/ 6 h 337"/>
                <a:gd name="T4" fmla="*/ 14 w 150"/>
                <a:gd name="T5" fmla="*/ 0 h 337"/>
                <a:gd name="T6" fmla="*/ 150 w 150"/>
                <a:gd name="T7" fmla="*/ 331 h 337"/>
                <a:gd name="T8" fmla="*/ 136 w 150"/>
                <a:gd name="T9" fmla="*/ 337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337">
                  <a:moveTo>
                    <a:pt x="136" y="337"/>
                  </a:moveTo>
                  <a:lnTo>
                    <a:pt x="0" y="6"/>
                  </a:lnTo>
                  <a:lnTo>
                    <a:pt x="14" y="0"/>
                  </a:lnTo>
                  <a:lnTo>
                    <a:pt x="150" y="331"/>
                  </a:lnTo>
                  <a:lnTo>
                    <a:pt x="136" y="3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16" tIns="45708" rIns="91416" bIns="45708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599" dirty="0">
                <a:latin typeface="Nunito Light" charset="0"/>
              </a:endParaRPr>
            </a:p>
          </p:txBody>
        </p:sp>
        <p:sp>
          <p:nvSpPr>
            <p:cNvPr id="42" name="Freeform 1027"/>
            <p:cNvSpPr>
              <a:spLocks/>
            </p:cNvSpPr>
            <p:nvPr/>
          </p:nvSpPr>
          <p:spPr bwMode="auto">
            <a:xfrm>
              <a:off x="13200356" y="4291983"/>
              <a:ext cx="921747" cy="106065"/>
            </a:xfrm>
            <a:custGeom>
              <a:avLst/>
              <a:gdLst>
                <a:gd name="T0" fmla="*/ 1 w 365"/>
                <a:gd name="T1" fmla="*/ 42 h 42"/>
                <a:gd name="T2" fmla="*/ 0 w 365"/>
                <a:gd name="T3" fmla="*/ 27 h 42"/>
                <a:gd name="T4" fmla="*/ 364 w 365"/>
                <a:gd name="T5" fmla="*/ 0 h 42"/>
                <a:gd name="T6" fmla="*/ 365 w 365"/>
                <a:gd name="T7" fmla="*/ 16 h 42"/>
                <a:gd name="T8" fmla="*/ 1 w 365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5" h="42">
                  <a:moveTo>
                    <a:pt x="1" y="42"/>
                  </a:moveTo>
                  <a:lnTo>
                    <a:pt x="0" y="27"/>
                  </a:lnTo>
                  <a:lnTo>
                    <a:pt x="364" y="0"/>
                  </a:lnTo>
                  <a:lnTo>
                    <a:pt x="365" y="16"/>
                  </a:lnTo>
                  <a:lnTo>
                    <a:pt x="1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16" tIns="45708" rIns="91416" bIns="45708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599" dirty="0">
                <a:latin typeface="Nunito Light" charset="0"/>
              </a:endParaRPr>
            </a:p>
          </p:txBody>
        </p:sp>
        <p:sp>
          <p:nvSpPr>
            <p:cNvPr id="43" name="Freeform 1028"/>
            <p:cNvSpPr>
              <a:spLocks/>
            </p:cNvSpPr>
            <p:nvPr/>
          </p:nvSpPr>
          <p:spPr bwMode="auto">
            <a:xfrm>
              <a:off x="13137221" y="3524282"/>
              <a:ext cx="83336" cy="853563"/>
            </a:xfrm>
            <a:custGeom>
              <a:avLst/>
              <a:gdLst>
                <a:gd name="T0" fmla="*/ 17 w 33"/>
                <a:gd name="T1" fmla="*/ 338 h 338"/>
                <a:gd name="T2" fmla="*/ 0 w 33"/>
                <a:gd name="T3" fmla="*/ 1 h 338"/>
                <a:gd name="T4" fmla="*/ 16 w 33"/>
                <a:gd name="T5" fmla="*/ 0 h 338"/>
                <a:gd name="T6" fmla="*/ 33 w 33"/>
                <a:gd name="T7" fmla="*/ 338 h 338"/>
                <a:gd name="T8" fmla="*/ 17 w 33"/>
                <a:gd name="T9" fmla="*/ 338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38">
                  <a:moveTo>
                    <a:pt x="17" y="338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33" y="338"/>
                  </a:lnTo>
                  <a:lnTo>
                    <a:pt x="17" y="3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16" tIns="45708" rIns="91416" bIns="45708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599" dirty="0">
                <a:latin typeface="Nunito Light" charset="0"/>
              </a:endParaRPr>
            </a:p>
          </p:txBody>
        </p:sp>
        <p:sp>
          <p:nvSpPr>
            <p:cNvPr id="44" name="Freeform 1029"/>
            <p:cNvSpPr>
              <a:spLocks/>
            </p:cNvSpPr>
            <p:nvPr/>
          </p:nvSpPr>
          <p:spPr bwMode="auto">
            <a:xfrm>
              <a:off x="13144799" y="3509129"/>
              <a:ext cx="989931" cy="818209"/>
            </a:xfrm>
            <a:custGeom>
              <a:avLst/>
              <a:gdLst>
                <a:gd name="T0" fmla="*/ 382 w 392"/>
                <a:gd name="T1" fmla="*/ 324 h 324"/>
                <a:gd name="T2" fmla="*/ 0 w 392"/>
                <a:gd name="T3" fmla="*/ 13 h 324"/>
                <a:gd name="T4" fmla="*/ 10 w 392"/>
                <a:gd name="T5" fmla="*/ 0 h 324"/>
                <a:gd name="T6" fmla="*/ 392 w 392"/>
                <a:gd name="T7" fmla="*/ 312 h 324"/>
                <a:gd name="T8" fmla="*/ 382 w 392"/>
                <a:gd name="T9" fmla="*/ 324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2" h="324">
                  <a:moveTo>
                    <a:pt x="382" y="324"/>
                  </a:moveTo>
                  <a:lnTo>
                    <a:pt x="0" y="13"/>
                  </a:lnTo>
                  <a:lnTo>
                    <a:pt x="10" y="0"/>
                  </a:lnTo>
                  <a:lnTo>
                    <a:pt x="392" y="312"/>
                  </a:lnTo>
                  <a:lnTo>
                    <a:pt x="382" y="3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16" tIns="45708" rIns="91416" bIns="45708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599" dirty="0">
                <a:latin typeface="Nunito Light" charset="0"/>
              </a:endParaRPr>
            </a:p>
          </p:txBody>
        </p:sp>
        <p:sp>
          <p:nvSpPr>
            <p:cNvPr id="45" name="Rectangle 1030"/>
            <p:cNvSpPr>
              <a:spLocks noChangeArrowheads="1"/>
            </p:cNvSpPr>
            <p:nvPr/>
          </p:nvSpPr>
          <p:spPr bwMode="auto">
            <a:xfrm>
              <a:off x="12137190" y="3506605"/>
              <a:ext cx="1020235" cy="3788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6" tIns="45708" rIns="91416" bIns="45708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599" dirty="0">
                <a:latin typeface="Nunito Light" charset="0"/>
              </a:endParaRPr>
            </a:p>
          </p:txBody>
        </p:sp>
        <p:sp>
          <p:nvSpPr>
            <p:cNvPr id="46" name="Freeform 1031"/>
            <p:cNvSpPr>
              <a:spLocks/>
            </p:cNvSpPr>
            <p:nvPr/>
          </p:nvSpPr>
          <p:spPr bwMode="auto">
            <a:xfrm>
              <a:off x="12127087" y="3509129"/>
              <a:ext cx="1040438" cy="593455"/>
            </a:xfrm>
            <a:custGeom>
              <a:avLst/>
              <a:gdLst>
                <a:gd name="T0" fmla="*/ 8 w 412"/>
                <a:gd name="T1" fmla="*/ 235 h 235"/>
                <a:gd name="T2" fmla="*/ 0 w 412"/>
                <a:gd name="T3" fmla="*/ 221 h 235"/>
                <a:gd name="T4" fmla="*/ 404 w 412"/>
                <a:gd name="T5" fmla="*/ 0 h 235"/>
                <a:gd name="T6" fmla="*/ 412 w 412"/>
                <a:gd name="T7" fmla="*/ 14 h 235"/>
                <a:gd name="T8" fmla="*/ 8 w 412"/>
                <a:gd name="T9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2" h="235">
                  <a:moveTo>
                    <a:pt x="8" y="235"/>
                  </a:moveTo>
                  <a:lnTo>
                    <a:pt x="0" y="221"/>
                  </a:lnTo>
                  <a:lnTo>
                    <a:pt x="404" y="0"/>
                  </a:lnTo>
                  <a:lnTo>
                    <a:pt x="412" y="14"/>
                  </a:lnTo>
                  <a:lnTo>
                    <a:pt x="8" y="2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16" tIns="45708" rIns="91416" bIns="45708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599" dirty="0">
                <a:latin typeface="Nunito Light" charset="0"/>
              </a:endParaRPr>
            </a:p>
          </p:txBody>
        </p:sp>
        <p:sp>
          <p:nvSpPr>
            <p:cNvPr id="47" name="Freeform 1032"/>
            <p:cNvSpPr>
              <a:spLocks/>
            </p:cNvSpPr>
            <p:nvPr/>
          </p:nvSpPr>
          <p:spPr bwMode="auto">
            <a:xfrm>
              <a:off x="11268474" y="4064703"/>
              <a:ext cx="873766" cy="262635"/>
            </a:xfrm>
            <a:custGeom>
              <a:avLst/>
              <a:gdLst>
                <a:gd name="T0" fmla="*/ 4 w 346"/>
                <a:gd name="T1" fmla="*/ 104 h 104"/>
                <a:gd name="T2" fmla="*/ 0 w 346"/>
                <a:gd name="T3" fmla="*/ 89 h 104"/>
                <a:gd name="T4" fmla="*/ 342 w 346"/>
                <a:gd name="T5" fmla="*/ 0 h 104"/>
                <a:gd name="T6" fmla="*/ 346 w 346"/>
                <a:gd name="T7" fmla="*/ 16 h 104"/>
                <a:gd name="T8" fmla="*/ 4 w 346"/>
                <a:gd name="T9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6" h="104">
                  <a:moveTo>
                    <a:pt x="4" y="104"/>
                  </a:moveTo>
                  <a:lnTo>
                    <a:pt x="0" y="89"/>
                  </a:lnTo>
                  <a:lnTo>
                    <a:pt x="342" y="0"/>
                  </a:lnTo>
                  <a:lnTo>
                    <a:pt x="346" y="16"/>
                  </a:lnTo>
                  <a:lnTo>
                    <a:pt x="4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16" tIns="45708" rIns="91416" bIns="45708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599" dirty="0">
                <a:latin typeface="Nunito Light" charset="0"/>
              </a:endParaRPr>
            </a:p>
          </p:txBody>
        </p:sp>
        <p:sp>
          <p:nvSpPr>
            <p:cNvPr id="48" name="Freeform 1033"/>
            <p:cNvSpPr>
              <a:spLocks/>
            </p:cNvSpPr>
            <p:nvPr/>
          </p:nvSpPr>
          <p:spPr bwMode="auto">
            <a:xfrm>
              <a:off x="10528553" y="3506605"/>
              <a:ext cx="1611163" cy="318192"/>
            </a:xfrm>
            <a:custGeom>
              <a:avLst/>
              <a:gdLst>
                <a:gd name="T0" fmla="*/ 3 w 638"/>
                <a:gd name="T1" fmla="*/ 126 h 126"/>
                <a:gd name="T2" fmla="*/ 0 w 638"/>
                <a:gd name="T3" fmla="*/ 111 h 126"/>
                <a:gd name="T4" fmla="*/ 635 w 638"/>
                <a:gd name="T5" fmla="*/ 0 h 126"/>
                <a:gd name="T6" fmla="*/ 638 w 638"/>
                <a:gd name="T7" fmla="*/ 15 h 126"/>
                <a:gd name="T8" fmla="*/ 3 w 638"/>
                <a:gd name="T9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8" h="126">
                  <a:moveTo>
                    <a:pt x="3" y="126"/>
                  </a:moveTo>
                  <a:lnTo>
                    <a:pt x="0" y="111"/>
                  </a:lnTo>
                  <a:lnTo>
                    <a:pt x="635" y="0"/>
                  </a:lnTo>
                  <a:lnTo>
                    <a:pt x="638" y="15"/>
                  </a:lnTo>
                  <a:lnTo>
                    <a:pt x="3" y="1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16" tIns="45708" rIns="91416" bIns="45708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599" dirty="0">
                <a:latin typeface="Nunito Light" charset="0"/>
              </a:endParaRPr>
            </a:p>
          </p:txBody>
        </p:sp>
        <p:sp>
          <p:nvSpPr>
            <p:cNvPr id="49" name="Rectangle 1034"/>
            <p:cNvSpPr>
              <a:spLocks noChangeArrowheads="1"/>
            </p:cNvSpPr>
            <p:nvPr/>
          </p:nvSpPr>
          <p:spPr bwMode="auto">
            <a:xfrm>
              <a:off x="12116986" y="3526807"/>
              <a:ext cx="40405" cy="5581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6" tIns="45708" rIns="91416" bIns="45708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599" dirty="0">
                <a:latin typeface="Nunito Light" charset="0"/>
              </a:endParaRPr>
            </a:p>
          </p:txBody>
        </p:sp>
        <p:sp>
          <p:nvSpPr>
            <p:cNvPr id="50" name="Freeform 1035"/>
            <p:cNvSpPr>
              <a:spLocks/>
            </p:cNvSpPr>
            <p:nvPr/>
          </p:nvSpPr>
          <p:spPr bwMode="auto">
            <a:xfrm>
              <a:off x="10520976" y="3789442"/>
              <a:ext cx="765177" cy="535371"/>
            </a:xfrm>
            <a:custGeom>
              <a:avLst/>
              <a:gdLst>
                <a:gd name="T0" fmla="*/ 294 w 303"/>
                <a:gd name="T1" fmla="*/ 212 h 212"/>
                <a:gd name="T2" fmla="*/ 0 w 303"/>
                <a:gd name="T3" fmla="*/ 13 h 212"/>
                <a:gd name="T4" fmla="*/ 9 w 303"/>
                <a:gd name="T5" fmla="*/ 0 h 212"/>
                <a:gd name="T6" fmla="*/ 303 w 303"/>
                <a:gd name="T7" fmla="*/ 199 h 212"/>
                <a:gd name="T8" fmla="*/ 294 w 303"/>
                <a:gd name="T9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3" h="212">
                  <a:moveTo>
                    <a:pt x="294" y="212"/>
                  </a:moveTo>
                  <a:lnTo>
                    <a:pt x="0" y="13"/>
                  </a:lnTo>
                  <a:lnTo>
                    <a:pt x="9" y="0"/>
                  </a:lnTo>
                  <a:lnTo>
                    <a:pt x="303" y="199"/>
                  </a:lnTo>
                  <a:lnTo>
                    <a:pt x="294" y="2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16" tIns="45708" rIns="91416" bIns="45708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599" dirty="0">
                <a:latin typeface="Nunito Light" charset="0"/>
              </a:endParaRPr>
            </a:p>
          </p:txBody>
        </p:sp>
        <p:sp>
          <p:nvSpPr>
            <p:cNvPr id="51" name="Freeform 1036"/>
            <p:cNvSpPr>
              <a:spLocks/>
            </p:cNvSpPr>
            <p:nvPr/>
          </p:nvSpPr>
          <p:spPr bwMode="auto">
            <a:xfrm>
              <a:off x="10273493" y="4291983"/>
              <a:ext cx="1010134" cy="560624"/>
            </a:xfrm>
            <a:custGeom>
              <a:avLst/>
              <a:gdLst>
                <a:gd name="T0" fmla="*/ 7 w 400"/>
                <a:gd name="T1" fmla="*/ 222 h 222"/>
                <a:gd name="T2" fmla="*/ 0 w 400"/>
                <a:gd name="T3" fmla="*/ 208 h 222"/>
                <a:gd name="T4" fmla="*/ 393 w 400"/>
                <a:gd name="T5" fmla="*/ 0 h 222"/>
                <a:gd name="T6" fmla="*/ 400 w 400"/>
                <a:gd name="T7" fmla="*/ 14 h 222"/>
                <a:gd name="T8" fmla="*/ 7 w 400"/>
                <a:gd name="T9" fmla="*/ 22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222">
                  <a:moveTo>
                    <a:pt x="7" y="222"/>
                  </a:moveTo>
                  <a:lnTo>
                    <a:pt x="0" y="208"/>
                  </a:lnTo>
                  <a:lnTo>
                    <a:pt x="393" y="0"/>
                  </a:lnTo>
                  <a:lnTo>
                    <a:pt x="400" y="14"/>
                  </a:lnTo>
                  <a:lnTo>
                    <a:pt x="7" y="2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16" tIns="45708" rIns="91416" bIns="45708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599" dirty="0">
                <a:latin typeface="Nunito Light" charset="0"/>
              </a:endParaRPr>
            </a:p>
          </p:txBody>
        </p:sp>
        <p:sp>
          <p:nvSpPr>
            <p:cNvPr id="60" name="Freeform 1037"/>
            <p:cNvSpPr>
              <a:spLocks/>
            </p:cNvSpPr>
            <p:nvPr/>
          </p:nvSpPr>
          <p:spPr bwMode="auto">
            <a:xfrm>
              <a:off x="10263392" y="3799542"/>
              <a:ext cx="287888" cy="1040439"/>
            </a:xfrm>
            <a:custGeom>
              <a:avLst/>
              <a:gdLst>
                <a:gd name="T0" fmla="*/ 15 w 114"/>
                <a:gd name="T1" fmla="*/ 412 h 412"/>
                <a:gd name="T2" fmla="*/ 0 w 114"/>
                <a:gd name="T3" fmla="*/ 408 h 412"/>
                <a:gd name="T4" fmla="*/ 99 w 114"/>
                <a:gd name="T5" fmla="*/ 0 h 412"/>
                <a:gd name="T6" fmla="*/ 114 w 114"/>
                <a:gd name="T7" fmla="*/ 4 h 412"/>
                <a:gd name="T8" fmla="*/ 15 w 114"/>
                <a:gd name="T9" fmla="*/ 412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412">
                  <a:moveTo>
                    <a:pt x="15" y="412"/>
                  </a:moveTo>
                  <a:lnTo>
                    <a:pt x="0" y="408"/>
                  </a:lnTo>
                  <a:lnTo>
                    <a:pt x="99" y="0"/>
                  </a:lnTo>
                  <a:lnTo>
                    <a:pt x="114" y="4"/>
                  </a:lnTo>
                  <a:lnTo>
                    <a:pt x="15" y="4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16" tIns="45708" rIns="91416" bIns="45708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599" dirty="0">
                <a:latin typeface="Nunito Light" charset="0"/>
              </a:endParaRPr>
            </a:p>
          </p:txBody>
        </p:sp>
        <p:sp>
          <p:nvSpPr>
            <p:cNvPr id="61" name="Freeform 1038"/>
            <p:cNvSpPr>
              <a:spLocks/>
            </p:cNvSpPr>
            <p:nvPr/>
          </p:nvSpPr>
          <p:spPr bwMode="auto">
            <a:xfrm>
              <a:off x="12132139" y="4067229"/>
              <a:ext cx="1073267" cy="330820"/>
            </a:xfrm>
            <a:custGeom>
              <a:avLst/>
              <a:gdLst>
                <a:gd name="T0" fmla="*/ 421 w 425"/>
                <a:gd name="T1" fmla="*/ 131 h 131"/>
                <a:gd name="T2" fmla="*/ 0 w 425"/>
                <a:gd name="T3" fmla="*/ 15 h 131"/>
                <a:gd name="T4" fmla="*/ 4 w 425"/>
                <a:gd name="T5" fmla="*/ 0 h 131"/>
                <a:gd name="T6" fmla="*/ 425 w 425"/>
                <a:gd name="T7" fmla="*/ 116 h 131"/>
                <a:gd name="T8" fmla="*/ 421 w 425"/>
                <a:gd name="T9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5" h="131">
                  <a:moveTo>
                    <a:pt x="421" y="131"/>
                  </a:moveTo>
                  <a:lnTo>
                    <a:pt x="0" y="15"/>
                  </a:lnTo>
                  <a:lnTo>
                    <a:pt x="4" y="0"/>
                  </a:lnTo>
                  <a:lnTo>
                    <a:pt x="425" y="116"/>
                  </a:lnTo>
                  <a:lnTo>
                    <a:pt x="421" y="1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16" tIns="45708" rIns="91416" bIns="45708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599" dirty="0">
                <a:latin typeface="Nunito Light" charset="0"/>
              </a:endParaRPr>
            </a:p>
          </p:txBody>
        </p:sp>
        <p:sp>
          <p:nvSpPr>
            <p:cNvPr id="62" name="Freeform 1039"/>
            <p:cNvSpPr>
              <a:spLocks/>
            </p:cNvSpPr>
            <p:nvPr/>
          </p:nvSpPr>
          <p:spPr bwMode="auto">
            <a:xfrm>
              <a:off x="12771049" y="5229506"/>
              <a:ext cx="777804" cy="185130"/>
            </a:xfrm>
            <a:custGeom>
              <a:avLst/>
              <a:gdLst>
                <a:gd name="T0" fmla="*/ 4 w 406"/>
                <a:gd name="T1" fmla="*/ 105 h 105"/>
                <a:gd name="T2" fmla="*/ 0 w 406"/>
                <a:gd name="T3" fmla="*/ 90 h 105"/>
                <a:gd name="T4" fmla="*/ 402 w 406"/>
                <a:gd name="T5" fmla="*/ 0 h 105"/>
                <a:gd name="T6" fmla="*/ 406 w 406"/>
                <a:gd name="T7" fmla="*/ 15 h 105"/>
                <a:gd name="T8" fmla="*/ 4 w 406"/>
                <a:gd name="T9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6" h="105">
                  <a:moveTo>
                    <a:pt x="4" y="105"/>
                  </a:moveTo>
                  <a:lnTo>
                    <a:pt x="0" y="90"/>
                  </a:lnTo>
                  <a:lnTo>
                    <a:pt x="402" y="0"/>
                  </a:lnTo>
                  <a:lnTo>
                    <a:pt x="406" y="15"/>
                  </a:lnTo>
                  <a:lnTo>
                    <a:pt x="4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16" tIns="45708" rIns="91416" bIns="45708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599" dirty="0">
                <a:latin typeface="Nunito Light" charset="0"/>
              </a:endParaRPr>
            </a:p>
          </p:txBody>
        </p:sp>
        <p:sp>
          <p:nvSpPr>
            <p:cNvPr id="63" name="Freeform 1040"/>
            <p:cNvSpPr>
              <a:spLocks/>
            </p:cNvSpPr>
            <p:nvPr/>
          </p:nvSpPr>
          <p:spPr bwMode="auto">
            <a:xfrm>
              <a:off x="12493263" y="4362692"/>
              <a:ext cx="719720" cy="601031"/>
            </a:xfrm>
            <a:custGeom>
              <a:avLst/>
              <a:gdLst>
                <a:gd name="T0" fmla="*/ 10 w 285"/>
                <a:gd name="T1" fmla="*/ 238 h 238"/>
                <a:gd name="T2" fmla="*/ 0 w 285"/>
                <a:gd name="T3" fmla="*/ 226 h 238"/>
                <a:gd name="T4" fmla="*/ 275 w 285"/>
                <a:gd name="T5" fmla="*/ 0 h 238"/>
                <a:gd name="T6" fmla="*/ 285 w 285"/>
                <a:gd name="T7" fmla="*/ 12 h 238"/>
                <a:gd name="T8" fmla="*/ 10 w 285"/>
                <a:gd name="T9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5" h="238">
                  <a:moveTo>
                    <a:pt x="10" y="238"/>
                  </a:moveTo>
                  <a:lnTo>
                    <a:pt x="0" y="226"/>
                  </a:lnTo>
                  <a:lnTo>
                    <a:pt x="275" y="0"/>
                  </a:lnTo>
                  <a:lnTo>
                    <a:pt x="285" y="12"/>
                  </a:lnTo>
                  <a:lnTo>
                    <a:pt x="10" y="2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16" tIns="45708" rIns="91416" bIns="45708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599" dirty="0">
                <a:latin typeface="Nunito Light" charset="0"/>
              </a:endParaRPr>
            </a:p>
          </p:txBody>
        </p:sp>
        <p:sp>
          <p:nvSpPr>
            <p:cNvPr id="64" name="Rectangle 1041"/>
            <p:cNvSpPr>
              <a:spLocks noChangeArrowheads="1"/>
            </p:cNvSpPr>
            <p:nvPr/>
          </p:nvSpPr>
          <p:spPr bwMode="auto">
            <a:xfrm>
              <a:off x="12116986" y="4084906"/>
              <a:ext cx="45719" cy="75045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6" tIns="45708" rIns="91416" bIns="45708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599" dirty="0">
                <a:latin typeface="Nunito Light" charset="0"/>
              </a:endParaRPr>
            </a:p>
          </p:txBody>
        </p:sp>
        <p:sp>
          <p:nvSpPr>
            <p:cNvPr id="65" name="Freeform 1042"/>
            <p:cNvSpPr>
              <a:spLocks/>
            </p:cNvSpPr>
            <p:nvPr/>
          </p:nvSpPr>
          <p:spPr bwMode="auto">
            <a:xfrm>
              <a:off x="11258372" y="4297035"/>
              <a:ext cx="484865" cy="628382"/>
            </a:xfrm>
            <a:custGeom>
              <a:avLst/>
              <a:gdLst>
                <a:gd name="T0" fmla="*/ 171 w 184"/>
                <a:gd name="T1" fmla="*/ 252 h 252"/>
                <a:gd name="T2" fmla="*/ 0 w 184"/>
                <a:gd name="T3" fmla="*/ 9 h 252"/>
                <a:gd name="T4" fmla="*/ 12 w 184"/>
                <a:gd name="T5" fmla="*/ 0 h 252"/>
                <a:gd name="T6" fmla="*/ 184 w 184"/>
                <a:gd name="T7" fmla="*/ 243 h 252"/>
                <a:gd name="T8" fmla="*/ 171 w 184"/>
                <a:gd name="T9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252">
                  <a:moveTo>
                    <a:pt x="171" y="252"/>
                  </a:moveTo>
                  <a:lnTo>
                    <a:pt x="0" y="9"/>
                  </a:lnTo>
                  <a:lnTo>
                    <a:pt x="12" y="0"/>
                  </a:lnTo>
                  <a:lnTo>
                    <a:pt x="184" y="243"/>
                  </a:lnTo>
                  <a:lnTo>
                    <a:pt x="171" y="2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16" tIns="45708" rIns="91416" bIns="45708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599" dirty="0">
                <a:latin typeface="Nunito Light" charset="0"/>
              </a:endParaRPr>
            </a:p>
          </p:txBody>
        </p:sp>
        <p:sp>
          <p:nvSpPr>
            <p:cNvPr id="66" name="Freeform 1043"/>
            <p:cNvSpPr>
              <a:spLocks/>
            </p:cNvSpPr>
            <p:nvPr/>
          </p:nvSpPr>
          <p:spPr bwMode="auto">
            <a:xfrm>
              <a:off x="10278543" y="4814728"/>
              <a:ext cx="1310650" cy="333301"/>
            </a:xfrm>
            <a:custGeom>
              <a:avLst/>
              <a:gdLst>
                <a:gd name="T0" fmla="*/ 550 w 553"/>
                <a:gd name="T1" fmla="*/ 128 h 128"/>
                <a:gd name="T2" fmla="*/ 0 w 553"/>
                <a:gd name="T3" fmla="*/ 16 h 128"/>
                <a:gd name="T4" fmla="*/ 3 w 553"/>
                <a:gd name="T5" fmla="*/ 0 h 128"/>
                <a:gd name="T6" fmla="*/ 553 w 553"/>
                <a:gd name="T7" fmla="*/ 113 h 128"/>
                <a:gd name="T8" fmla="*/ 550 w 553"/>
                <a:gd name="T9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3" h="128">
                  <a:moveTo>
                    <a:pt x="550" y="128"/>
                  </a:moveTo>
                  <a:lnTo>
                    <a:pt x="0" y="16"/>
                  </a:lnTo>
                  <a:lnTo>
                    <a:pt x="3" y="0"/>
                  </a:lnTo>
                  <a:lnTo>
                    <a:pt x="553" y="113"/>
                  </a:lnTo>
                  <a:lnTo>
                    <a:pt x="550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16" tIns="45708" rIns="91416" bIns="45708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599" dirty="0">
                <a:latin typeface="Nunito Light" charset="0"/>
              </a:endParaRPr>
            </a:p>
          </p:txBody>
        </p:sp>
      </p:grpSp>
      <p:sp>
        <p:nvSpPr>
          <p:cNvPr id="67" name="Freeform 1053"/>
          <p:cNvSpPr>
            <a:spLocks/>
          </p:cNvSpPr>
          <p:nvPr/>
        </p:nvSpPr>
        <p:spPr bwMode="auto">
          <a:xfrm>
            <a:off x="19270663" y="6569075"/>
            <a:ext cx="2182812" cy="2679700"/>
          </a:xfrm>
          <a:custGeom>
            <a:avLst/>
            <a:gdLst>
              <a:gd name="T0" fmla="*/ 265 w 521"/>
              <a:gd name="T1" fmla="*/ 0 h 638"/>
              <a:gd name="T2" fmla="*/ 54 w 521"/>
              <a:gd name="T3" fmla="*/ 117 h 638"/>
              <a:gd name="T4" fmla="*/ 41 w 521"/>
              <a:gd name="T5" fmla="*/ 251 h 638"/>
              <a:gd name="T6" fmla="*/ 0 w 521"/>
              <a:gd name="T7" fmla="*/ 391 h 638"/>
              <a:gd name="T8" fmla="*/ 48 w 521"/>
              <a:gd name="T9" fmla="*/ 413 h 638"/>
              <a:gd name="T10" fmla="*/ 34 w 521"/>
              <a:gd name="T11" fmla="*/ 444 h 638"/>
              <a:gd name="T12" fmla="*/ 52 w 521"/>
              <a:gd name="T13" fmla="*/ 459 h 638"/>
              <a:gd name="T14" fmla="*/ 37 w 521"/>
              <a:gd name="T15" fmla="*/ 470 h 638"/>
              <a:gd name="T16" fmla="*/ 49 w 521"/>
              <a:gd name="T17" fmla="*/ 507 h 638"/>
              <a:gd name="T18" fmla="*/ 49 w 521"/>
              <a:gd name="T19" fmla="*/ 506 h 638"/>
              <a:gd name="T20" fmla="*/ 74 w 521"/>
              <a:gd name="T21" fmla="*/ 556 h 638"/>
              <a:gd name="T22" fmla="*/ 180 w 521"/>
              <a:gd name="T23" fmla="*/ 544 h 638"/>
              <a:gd name="T24" fmla="*/ 180 w 521"/>
              <a:gd name="T25" fmla="*/ 638 h 638"/>
              <a:gd name="T26" fmla="*/ 423 w 521"/>
              <a:gd name="T27" fmla="*/ 638 h 638"/>
              <a:gd name="T28" fmla="*/ 416 w 521"/>
              <a:gd name="T29" fmla="*/ 504 h 638"/>
              <a:gd name="T30" fmla="*/ 521 w 521"/>
              <a:gd name="T31" fmla="*/ 265 h 638"/>
              <a:gd name="T32" fmla="*/ 265 w 521"/>
              <a:gd name="T33" fmla="*/ 0 h 6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21" h="638">
                <a:moveTo>
                  <a:pt x="265" y="0"/>
                </a:moveTo>
                <a:cubicBezTo>
                  <a:pt x="158" y="0"/>
                  <a:pt x="92" y="39"/>
                  <a:pt x="54" y="117"/>
                </a:cubicBezTo>
                <a:cubicBezTo>
                  <a:pt x="38" y="149"/>
                  <a:pt x="27" y="237"/>
                  <a:pt x="41" y="251"/>
                </a:cubicBezTo>
                <a:cubicBezTo>
                  <a:pt x="71" y="281"/>
                  <a:pt x="0" y="345"/>
                  <a:pt x="0" y="391"/>
                </a:cubicBezTo>
                <a:cubicBezTo>
                  <a:pt x="0" y="417"/>
                  <a:pt x="37" y="403"/>
                  <a:pt x="48" y="413"/>
                </a:cubicBezTo>
                <a:cubicBezTo>
                  <a:pt x="57" y="423"/>
                  <a:pt x="34" y="438"/>
                  <a:pt x="34" y="444"/>
                </a:cubicBezTo>
                <a:cubicBezTo>
                  <a:pt x="34" y="456"/>
                  <a:pt x="45" y="459"/>
                  <a:pt x="52" y="459"/>
                </a:cubicBezTo>
                <a:cubicBezTo>
                  <a:pt x="52" y="459"/>
                  <a:pt x="37" y="458"/>
                  <a:pt x="37" y="470"/>
                </a:cubicBezTo>
                <a:cubicBezTo>
                  <a:pt x="37" y="485"/>
                  <a:pt x="50" y="478"/>
                  <a:pt x="49" y="507"/>
                </a:cubicBezTo>
                <a:cubicBezTo>
                  <a:pt x="49" y="506"/>
                  <a:pt x="49" y="506"/>
                  <a:pt x="49" y="506"/>
                </a:cubicBezTo>
                <a:cubicBezTo>
                  <a:pt x="46" y="528"/>
                  <a:pt x="46" y="556"/>
                  <a:pt x="74" y="556"/>
                </a:cubicBezTo>
                <a:cubicBezTo>
                  <a:pt x="108" y="556"/>
                  <a:pt x="148" y="533"/>
                  <a:pt x="180" y="544"/>
                </a:cubicBezTo>
                <a:cubicBezTo>
                  <a:pt x="203" y="551"/>
                  <a:pt x="196" y="622"/>
                  <a:pt x="180" y="638"/>
                </a:cubicBezTo>
                <a:cubicBezTo>
                  <a:pt x="423" y="638"/>
                  <a:pt x="423" y="638"/>
                  <a:pt x="423" y="638"/>
                </a:cubicBezTo>
                <a:cubicBezTo>
                  <a:pt x="423" y="638"/>
                  <a:pt x="386" y="595"/>
                  <a:pt x="416" y="504"/>
                </a:cubicBezTo>
                <a:cubicBezTo>
                  <a:pt x="438" y="437"/>
                  <a:pt x="521" y="448"/>
                  <a:pt x="521" y="265"/>
                </a:cubicBezTo>
                <a:cubicBezTo>
                  <a:pt x="521" y="119"/>
                  <a:pt x="422" y="0"/>
                  <a:pt x="26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91416" tIns="45708" rIns="91416" bIns="45708"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599" dirty="0">
              <a:latin typeface="Nunito Light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7155900" y="4271117"/>
            <a:ext cx="6684386" cy="3123901"/>
            <a:chOff x="17155900" y="4144117"/>
            <a:chExt cx="6684386" cy="3123901"/>
          </a:xfrm>
          <a:solidFill>
            <a:schemeClr val="bg1"/>
          </a:solidFill>
        </p:grpSpPr>
        <p:sp>
          <p:nvSpPr>
            <p:cNvPr id="69" name="Oval 1044"/>
            <p:cNvSpPr>
              <a:spLocks noChangeArrowheads="1"/>
            </p:cNvSpPr>
            <p:nvPr/>
          </p:nvSpPr>
          <p:spPr bwMode="auto">
            <a:xfrm>
              <a:off x="20237414" y="5072383"/>
              <a:ext cx="296706" cy="29670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16" tIns="45708" rIns="91416" bIns="45708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599" dirty="0">
                <a:latin typeface="Nunito Light" charset="0"/>
              </a:endParaRPr>
            </a:p>
          </p:txBody>
        </p:sp>
        <p:sp>
          <p:nvSpPr>
            <p:cNvPr id="70" name="Oval 1045"/>
            <p:cNvSpPr>
              <a:spLocks noChangeArrowheads="1"/>
            </p:cNvSpPr>
            <p:nvPr/>
          </p:nvSpPr>
          <p:spPr bwMode="auto">
            <a:xfrm>
              <a:off x="22013420" y="5581024"/>
              <a:ext cx="330618" cy="32637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16" tIns="45708" rIns="91416" bIns="45708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599" dirty="0">
                <a:latin typeface="Nunito Light" charset="0"/>
              </a:endParaRPr>
            </a:p>
          </p:txBody>
        </p:sp>
        <p:sp>
          <p:nvSpPr>
            <p:cNvPr id="71" name="Oval 1046"/>
            <p:cNvSpPr>
              <a:spLocks noChangeArrowheads="1"/>
            </p:cNvSpPr>
            <p:nvPr/>
          </p:nvSpPr>
          <p:spPr bwMode="auto">
            <a:xfrm>
              <a:off x="21941361" y="4144117"/>
              <a:ext cx="330618" cy="3306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16" tIns="45708" rIns="91416" bIns="45708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599" dirty="0">
                <a:latin typeface="Nunito Light" charset="0"/>
              </a:endParaRPr>
            </a:p>
          </p:txBody>
        </p:sp>
        <p:sp>
          <p:nvSpPr>
            <p:cNvPr id="72" name="Oval 1047"/>
            <p:cNvSpPr>
              <a:spLocks noChangeArrowheads="1"/>
            </p:cNvSpPr>
            <p:nvPr/>
          </p:nvSpPr>
          <p:spPr bwMode="auto">
            <a:xfrm>
              <a:off x="23598681" y="5508968"/>
              <a:ext cx="241605" cy="23736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16" tIns="45708" rIns="91416" bIns="45708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599" dirty="0">
                <a:latin typeface="Nunito Light" charset="0"/>
              </a:endParaRPr>
            </a:p>
          </p:txBody>
        </p:sp>
        <p:sp>
          <p:nvSpPr>
            <p:cNvPr id="73" name="Oval 1048"/>
            <p:cNvSpPr>
              <a:spLocks noChangeArrowheads="1"/>
            </p:cNvSpPr>
            <p:nvPr/>
          </p:nvSpPr>
          <p:spPr bwMode="auto">
            <a:xfrm>
              <a:off x="18817459" y="5504729"/>
              <a:ext cx="241605" cy="24160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16" tIns="45708" rIns="91416" bIns="45708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599" dirty="0">
                <a:latin typeface="Nunito Light" charset="0"/>
              </a:endParaRPr>
            </a:p>
          </p:txBody>
        </p:sp>
        <p:sp>
          <p:nvSpPr>
            <p:cNvPr id="74" name="Oval 1049"/>
            <p:cNvSpPr>
              <a:spLocks noChangeArrowheads="1"/>
            </p:cNvSpPr>
            <p:nvPr/>
          </p:nvSpPr>
          <p:spPr bwMode="auto">
            <a:xfrm>
              <a:off x="20245891" y="4169548"/>
              <a:ext cx="279754" cy="27975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16" tIns="45708" rIns="91416" bIns="45708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599" dirty="0">
                <a:latin typeface="Nunito Light" charset="0"/>
              </a:endParaRPr>
            </a:p>
          </p:txBody>
        </p:sp>
        <p:sp>
          <p:nvSpPr>
            <p:cNvPr id="75" name="Oval 1050"/>
            <p:cNvSpPr>
              <a:spLocks noChangeArrowheads="1"/>
            </p:cNvSpPr>
            <p:nvPr/>
          </p:nvSpPr>
          <p:spPr bwMode="auto">
            <a:xfrm>
              <a:off x="17155900" y="6365181"/>
              <a:ext cx="241605" cy="23736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16" tIns="45708" rIns="91416" bIns="45708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599" dirty="0">
                <a:latin typeface="Nunito Light" charset="0"/>
              </a:endParaRPr>
            </a:p>
          </p:txBody>
        </p:sp>
        <p:sp>
          <p:nvSpPr>
            <p:cNvPr id="76" name="Oval 1051"/>
            <p:cNvSpPr>
              <a:spLocks noChangeArrowheads="1"/>
            </p:cNvSpPr>
            <p:nvPr/>
          </p:nvSpPr>
          <p:spPr bwMode="auto">
            <a:xfrm>
              <a:off x="22632266" y="7026413"/>
              <a:ext cx="233127" cy="24160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16" tIns="45708" rIns="91416" bIns="45708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599" dirty="0">
                <a:latin typeface="Nunito Light" charset="0"/>
              </a:endParaRPr>
            </a:p>
          </p:txBody>
        </p:sp>
        <p:sp>
          <p:nvSpPr>
            <p:cNvPr id="77" name="Oval 1052"/>
            <p:cNvSpPr>
              <a:spLocks noChangeArrowheads="1"/>
            </p:cNvSpPr>
            <p:nvPr/>
          </p:nvSpPr>
          <p:spPr bwMode="auto">
            <a:xfrm>
              <a:off x="17575528" y="4661234"/>
              <a:ext cx="237366" cy="23736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16" tIns="45708" rIns="91416" bIns="45708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599" dirty="0">
                <a:latin typeface="Nunito Light" charset="0"/>
              </a:endParaRPr>
            </a:p>
          </p:txBody>
        </p:sp>
      </p:grpSp>
      <p:sp>
        <p:nvSpPr>
          <p:cNvPr id="37" name="TextBox 10"/>
          <p:cNvSpPr txBox="1"/>
          <p:nvPr/>
        </p:nvSpPr>
        <p:spPr>
          <a:xfrm>
            <a:off x="10796731" y="350838"/>
            <a:ext cx="8565165" cy="18876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828434" eaLnBrk="1" fontAlgn="auto" hangingPunct="1">
              <a:lnSpc>
                <a:spcPts val="1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5000" b="1" spc="600" dirty="0" err="1">
                <a:solidFill>
                  <a:schemeClr val="tx2"/>
                </a:solidFill>
                <a:latin typeface="Bahnschrift SemiBold" panose="020B0502040204020203" pitchFamily="34" charset="0"/>
                <a:ea typeface="Nunito" charset="0"/>
                <a:cs typeface="Nunito" charset="0"/>
              </a:rPr>
              <a:t>Crypt</a:t>
            </a:r>
            <a:r>
              <a:rPr lang="pl-PL" sz="15000" b="1" spc="600" dirty="0" err="1">
                <a:solidFill>
                  <a:schemeClr val="bg1"/>
                </a:solidFill>
                <a:latin typeface="Bahnschrift SemiBold" panose="020B0502040204020203" pitchFamily="34" charset="0"/>
                <a:ea typeface="Nunito" charset="0"/>
                <a:cs typeface="Nunito" charset="0"/>
              </a:rPr>
              <a:t>one</a:t>
            </a:r>
            <a:endParaRPr lang="en-US" sz="15000" b="1" spc="600" dirty="0">
              <a:solidFill>
                <a:schemeClr val="bg1"/>
              </a:solidFill>
              <a:latin typeface="Bahnschrift SemiBold" panose="020B0502040204020203" pitchFamily="34" charset="0"/>
              <a:ea typeface="Nunito" charset="0"/>
              <a:cs typeface="Nunito" charset="0"/>
            </a:endParaRPr>
          </a:p>
        </p:txBody>
      </p:sp>
      <p:sp>
        <p:nvSpPr>
          <p:cNvPr id="40" name="TextBox 9"/>
          <p:cNvSpPr txBox="1"/>
          <p:nvPr/>
        </p:nvSpPr>
        <p:spPr>
          <a:xfrm>
            <a:off x="704729" y="2553328"/>
            <a:ext cx="14916271" cy="1586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  <a:spcBef>
                <a:spcPts val="600"/>
              </a:spcBef>
              <a:buClr>
                <a:srgbClr val="CFD8DC"/>
              </a:buClr>
            </a:pPr>
            <a:r>
              <a:rPr lang="en-US" altLang="pl-PL" sz="44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CryptOne</a:t>
            </a:r>
            <a:r>
              <a:rPr lang="en-US" altLang="pl-PL" sz="44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core is </a:t>
            </a:r>
            <a:r>
              <a:rPr lang="pl-PL" altLang="pl-PL" sz="44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a </a:t>
            </a:r>
            <a:r>
              <a:rPr lang="en-US" altLang="pl-PL" sz="44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universal</a:t>
            </a:r>
            <a:r>
              <a:rPr lang="pl-PL" altLang="pl-PL" sz="44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,</a:t>
            </a:r>
            <a:r>
              <a:rPr lang="en-US" altLang="pl-PL" sz="44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fully scalable solution which is able to boost asymmetric cryptographic algorithms like</a:t>
            </a:r>
            <a:r>
              <a:rPr lang="pl-PL" altLang="pl-PL" sz="44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:</a:t>
            </a:r>
            <a:r>
              <a:rPr lang="en-US" altLang="pl-PL" sz="44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</a:t>
            </a:r>
            <a:r>
              <a:rPr lang="en-US" altLang="pl-PL" sz="4400" b="1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RSA</a:t>
            </a:r>
            <a:r>
              <a:rPr lang="en-US" altLang="pl-PL" sz="44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, </a:t>
            </a:r>
            <a:r>
              <a:rPr lang="en-US" altLang="pl-PL" sz="4400" b="1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Diffie</a:t>
            </a:r>
            <a:r>
              <a:rPr lang="en-US" altLang="pl-PL" sz="4400" b="1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-Hellman</a:t>
            </a:r>
            <a:r>
              <a:rPr lang="en-US" altLang="pl-PL" sz="44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and </a:t>
            </a:r>
            <a:r>
              <a:rPr lang="en-US" altLang="pl-PL" sz="4400" b="1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ECC</a:t>
            </a:r>
            <a:r>
              <a:rPr lang="pl-PL" altLang="pl-PL" sz="44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;</a:t>
            </a:r>
          </a:p>
          <a:p>
            <a:pPr algn="just" eaLnBrk="1" hangingPunct="1">
              <a:lnSpc>
                <a:spcPct val="150000"/>
              </a:lnSpc>
              <a:spcBef>
                <a:spcPts val="600"/>
              </a:spcBef>
              <a:buClr>
                <a:srgbClr val="CFD8DC"/>
              </a:buClr>
            </a:pPr>
            <a:r>
              <a:rPr lang="en-US" altLang="pl-PL" sz="44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It provides the efficient solution for asymmetric cryptography </a:t>
            </a:r>
            <a:r>
              <a:rPr lang="en-US" altLang="pl-PL" sz="4400" b="1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boosting</a:t>
            </a:r>
            <a:r>
              <a:rPr lang="en-US" altLang="pl-PL" sz="44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</a:t>
            </a:r>
            <a:r>
              <a:rPr lang="en-US" altLang="pl-PL" sz="4400" b="1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arithmetic operations</a:t>
            </a:r>
            <a:r>
              <a:rPr lang="en-US" altLang="pl-PL" sz="44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</a:t>
            </a:r>
            <a:r>
              <a:rPr lang="pl-PL" altLang="pl-PL" sz="44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like</a:t>
            </a:r>
            <a:r>
              <a:rPr lang="en-US" altLang="pl-PL" sz="44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: </a:t>
            </a:r>
            <a:r>
              <a:rPr lang="en-US" altLang="pl-PL" sz="4400" b="1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modular exponentiation</a:t>
            </a:r>
            <a:r>
              <a:rPr lang="en-US" altLang="pl-PL" sz="44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, </a:t>
            </a:r>
            <a:r>
              <a:rPr lang="en-US" altLang="pl-PL" sz="4400" b="1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multiplication</a:t>
            </a:r>
            <a:r>
              <a:rPr lang="en-US" altLang="pl-PL" sz="44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, </a:t>
            </a:r>
            <a:r>
              <a:rPr lang="en-US" altLang="pl-PL" sz="4400" b="1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inversion</a:t>
            </a:r>
            <a:r>
              <a:rPr lang="en-US" altLang="pl-PL" sz="44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, </a:t>
            </a:r>
            <a:r>
              <a:rPr lang="en-US" altLang="pl-PL" sz="4400" b="1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GCD finding</a:t>
            </a:r>
            <a:r>
              <a:rPr lang="en-US" altLang="pl-PL" sz="44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as also </a:t>
            </a:r>
            <a:r>
              <a:rPr lang="en-US" altLang="pl-PL" sz="4400" b="1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point doubling</a:t>
            </a:r>
            <a:r>
              <a:rPr lang="pl-PL" altLang="pl-PL" sz="44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;</a:t>
            </a:r>
          </a:p>
          <a:p>
            <a:pPr algn="just" eaLnBrk="1" hangingPunct="1">
              <a:lnSpc>
                <a:spcPct val="150000"/>
              </a:lnSpc>
              <a:spcBef>
                <a:spcPts val="600"/>
              </a:spcBef>
              <a:buClr>
                <a:srgbClr val="CFD8DC"/>
              </a:buClr>
            </a:pPr>
            <a:r>
              <a:rPr lang="en-US" altLang="pl-PL" sz="44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The </a:t>
            </a:r>
            <a:r>
              <a:rPr lang="en-US" altLang="pl-PL" sz="4400" b="1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energy efficient architecture</a:t>
            </a:r>
            <a:r>
              <a:rPr lang="en-US" altLang="pl-PL" sz="44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of </a:t>
            </a:r>
            <a:r>
              <a:rPr lang="en-US" altLang="pl-PL" sz="44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CryptOne</a:t>
            </a:r>
            <a:r>
              <a:rPr lang="en-US" altLang="pl-PL" sz="44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IP core enables </a:t>
            </a:r>
            <a:r>
              <a:rPr lang="pl-PL" altLang="pl-PL" sz="44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the </a:t>
            </a:r>
            <a:r>
              <a:rPr lang="en-US" altLang="pl-PL" sz="44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us</a:t>
            </a:r>
            <a:r>
              <a:rPr lang="pl-PL" altLang="pl-PL" sz="44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age</a:t>
            </a:r>
            <a:r>
              <a:rPr lang="pl-PL" altLang="pl-PL" sz="44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of</a:t>
            </a:r>
            <a:r>
              <a:rPr lang="en-US" altLang="pl-PL" sz="44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the </a:t>
            </a:r>
            <a:r>
              <a:rPr lang="en-US" altLang="pl-PL" sz="4400" b="1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very small silicon footprint</a:t>
            </a:r>
            <a:r>
              <a:rPr lang="en-US" altLang="pl-PL" sz="44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with </a:t>
            </a:r>
            <a:r>
              <a:rPr lang="en-US" altLang="pl-PL" sz="4400" b="1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high processing speeds</a:t>
            </a:r>
            <a:r>
              <a:rPr lang="pl-PL" altLang="pl-PL" sz="44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.</a:t>
            </a:r>
            <a:r>
              <a:rPr lang="en-US" altLang="pl-PL" sz="44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</a:t>
            </a:r>
            <a:endParaRPr lang="pl-PL" altLang="pl-PL" sz="4400" dirty="0">
              <a:solidFill>
                <a:srgbClr val="263238"/>
              </a:solidFill>
              <a:latin typeface="Bahnschrift Light" pitchFamily="34" charset="0"/>
              <a:sym typeface="Source Sans Pro"/>
            </a:endParaRPr>
          </a:p>
          <a:p>
            <a:pPr algn="just" eaLnBrk="1" hangingPunct="1">
              <a:lnSpc>
                <a:spcPct val="150000"/>
              </a:lnSpc>
              <a:spcBef>
                <a:spcPts val="600"/>
              </a:spcBef>
              <a:buClr>
                <a:srgbClr val="CFD8DC"/>
              </a:buClr>
            </a:pPr>
            <a:endParaRPr lang="en-US" altLang="pl-PL" sz="4400" dirty="0">
              <a:solidFill>
                <a:srgbClr val="263238"/>
              </a:solidFill>
              <a:latin typeface="Bahnschrift Light" pitchFamily="34" charset="0"/>
              <a:sym typeface="Source Sans Pro"/>
            </a:endParaRPr>
          </a:p>
          <a:p>
            <a:pPr algn="just" eaLnBrk="1" hangingPunct="1">
              <a:lnSpc>
                <a:spcPct val="150000"/>
              </a:lnSpc>
              <a:spcBef>
                <a:spcPts val="600"/>
              </a:spcBef>
              <a:buClr>
                <a:srgbClr val="CFD8DC"/>
              </a:buClr>
            </a:pPr>
            <a:endParaRPr lang="pl-PL" altLang="pl-PL" sz="4400" dirty="0">
              <a:solidFill>
                <a:srgbClr val="263238"/>
              </a:solidFill>
              <a:latin typeface="Bahnschrift Light" pitchFamily="34" charset="0"/>
              <a:sym typeface="Source Sans Pro"/>
            </a:endParaRPr>
          </a:p>
          <a:p>
            <a:pPr algn="just" eaLnBrk="1" hangingPunct="1">
              <a:lnSpc>
                <a:spcPct val="150000"/>
              </a:lnSpc>
              <a:spcBef>
                <a:spcPts val="600"/>
              </a:spcBef>
              <a:buClr>
                <a:srgbClr val="CFD8DC"/>
              </a:buClr>
            </a:pPr>
            <a:endParaRPr lang="pl-PL" altLang="pl-PL" sz="4400" dirty="0">
              <a:solidFill>
                <a:srgbClr val="263238"/>
              </a:solidFill>
              <a:latin typeface="Bahnschrift Light" pitchFamily="34" charset="0"/>
              <a:sym typeface="Source Sans Pro"/>
            </a:endParaRPr>
          </a:p>
          <a:p>
            <a:pPr algn="just" eaLnBrk="1" hangingPunct="1">
              <a:lnSpc>
                <a:spcPct val="150000"/>
              </a:lnSpc>
              <a:spcBef>
                <a:spcPts val="600"/>
              </a:spcBef>
              <a:buClr>
                <a:srgbClr val="CFD8DC"/>
              </a:buClr>
            </a:pPr>
            <a:endParaRPr lang="pl-PL" altLang="pl-PL" sz="4400" dirty="0">
              <a:solidFill>
                <a:srgbClr val="263238"/>
              </a:solidFill>
              <a:latin typeface="Bahnschrift Light" pitchFamily="34" charset="0"/>
              <a:sym typeface="Source Sans Pro"/>
            </a:endParaRPr>
          </a:p>
          <a:p>
            <a:pPr algn="just" eaLnBrk="1" hangingPunct="1">
              <a:lnSpc>
                <a:spcPct val="150000"/>
              </a:lnSpc>
              <a:spcBef>
                <a:spcPts val="600"/>
              </a:spcBef>
              <a:buClr>
                <a:srgbClr val="CFD8DC"/>
              </a:buClr>
              <a:buFont typeface="Source Sans Pro"/>
              <a:buBlip>
                <a:blip r:embed="rId3"/>
              </a:buBlip>
            </a:pPr>
            <a:endParaRPr lang="en-US" altLang="pl-PL" sz="4400" dirty="0">
              <a:solidFill>
                <a:srgbClr val="263238"/>
              </a:solidFill>
              <a:latin typeface="Bahnschrift Light" pitchFamily="34" charset="0"/>
              <a:sym typeface="Source Sans Pro"/>
            </a:endParaRPr>
          </a:p>
        </p:txBody>
      </p:sp>
      <p:sp>
        <p:nvSpPr>
          <p:cNvPr id="41" name="Shape 2540"/>
          <p:cNvSpPr/>
          <p:nvPr/>
        </p:nvSpPr>
        <p:spPr>
          <a:xfrm>
            <a:off x="52388" y="2838450"/>
            <a:ext cx="558800" cy="558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800" dirty="0">
              <a:solidFill>
                <a:schemeClr val="tx2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Nunito" charset="0"/>
              <a:ea typeface="Nunito" charset="0"/>
              <a:cs typeface="Nunito" charset="0"/>
              <a:sym typeface="Gill Sans"/>
            </a:endParaRPr>
          </a:p>
        </p:txBody>
      </p:sp>
      <p:sp>
        <p:nvSpPr>
          <p:cNvPr id="52" name="Shape 2540"/>
          <p:cNvSpPr/>
          <p:nvPr/>
        </p:nvSpPr>
        <p:spPr>
          <a:xfrm>
            <a:off x="39688" y="5954520"/>
            <a:ext cx="558800" cy="558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800" dirty="0">
              <a:solidFill>
                <a:schemeClr val="tx2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Nunito" charset="0"/>
              <a:ea typeface="Nunito" charset="0"/>
              <a:cs typeface="Nunito" charset="0"/>
              <a:sym typeface="Gill Sans"/>
            </a:endParaRPr>
          </a:p>
        </p:txBody>
      </p:sp>
      <p:sp>
        <p:nvSpPr>
          <p:cNvPr id="53" name="Shape 2540"/>
          <p:cNvSpPr/>
          <p:nvPr/>
        </p:nvSpPr>
        <p:spPr>
          <a:xfrm>
            <a:off x="52388" y="10074199"/>
            <a:ext cx="558800" cy="558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800" dirty="0">
              <a:solidFill>
                <a:schemeClr val="tx2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Nunito" charset="0"/>
              <a:ea typeface="Nunito" charset="0"/>
              <a:cs typeface="Nunito" charset="0"/>
              <a:sym typeface="Gill Sans"/>
            </a:endParaRPr>
          </a:p>
        </p:txBody>
      </p:sp>
      <p:pic>
        <p:nvPicPr>
          <p:cNvPr id="54" name="Obraz 8"/>
          <p:cNvPicPr>
            <a:picLocks noChangeAspect="1"/>
          </p:cNvPicPr>
          <p:nvPr/>
        </p:nvPicPr>
        <p:blipFill>
          <a:blip r:embed="rId4" cstate="email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15027" y="10096501"/>
            <a:ext cx="5141482" cy="176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TextBox 312"/>
          <p:cNvSpPr txBox="1"/>
          <p:nvPr/>
        </p:nvSpPr>
        <p:spPr>
          <a:xfrm>
            <a:off x="5563926" y="13057188"/>
            <a:ext cx="10201832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029" sz="2800" spc="600" dirty="0">
                <a:latin typeface="Bahnschrift Light SemiCondensed" panose="020B0502040204020203" pitchFamily="34" charset="0"/>
                <a:ea typeface="Nunito" charset="0"/>
                <a:cs typeface="Nunito" charset="0"/>
              </a:rPr>
              <a:t>Digital Core Design, All Rights Reserved, ©201</a:t>
            </a:r>
            <a:r>
              <a:rPr lang="pl-PL" sz="2800" spc="600" dirty="0">
                <a:latin typeface="Bahnschrift Light SemiCondensed" panose="020B0502040204020203" pitchFamily="34" charset="0"/>
                <a:ea typeface="Nunito" charset="0"/>
                <a:cs typeface="Nunito" charset="0"/>
              </a:rPr>
              <a:t>9</a:t>
            </a:r>
            <a:endParaRPr lang="en-029" sz="2800" spc="600" dirty="0">
              <a:latin typeface="Bahnschrift Light SemiCondensed" panose="020B0502040204020203" pitchFamily="34" charset="0"/>
              <a:ea typeface="Nunito" charset="0"/>
              <a:cs typeface="Nunito" charset="0"/>
            </a:endParaRPr>
          </a:p>
        </p:txBody>
      </p:sp>
      <p:pic>
        <p:nvPicPr>
          <p:cNvPr id="56" name="Picture 2" descr="September 2016 –  June 2018">
            <a:extLst>
              <a:ext uri="{FF2B5EF4-FFF2-40B4-BE49-F238E27FC236}">
                <a16:creationId xmlns:a16="http://schemas.microsoft.com/office/drawing/2014/main" id="{F4613822-5C8A-480C-8B3B-146E68C07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76094" y="12657241"/>
            <a:ext cx="8034704" cy="905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377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2540"/>
          <p:cNvSpPr/>
          <p:nvPr/>
        </p:nvSpPr>
        <p:spPr>
          <a:xfrm>
            <a:off x="8442714" y="3053429"/>
            <a:ext cx="558800" cy="558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800" dirty="0">
              <a:solidFill>
                <a:schemeClr val="tx2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Nunito" charset="0"/>
              <a:ea typeface="Nunito" charset="0"/>
              <a:cs typeface="Nunito" charset="0"/>
              <a:sym typeface="Gill San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8936" y="528638"/>
            <a:ext cx="19529705" cy="18876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828434" eaLnBrk="1" fontAlgn="auto" hangingPunct="1">
              <a:lnSpc>
                <a:spcPts val="1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5000" b="1" spc="600" dirty="0">
                <a:solidFill>
                  <a:schemeClr val="tx2"/>
                </a:solidFill>
                <a:latin typeface="Bahnschrift SemiBold" panose="020B0502040204020203" pitchFamily="34" charset="0"/>
                <a:ea typeface="Nunito" charset="0"/>
                <a:cs typeface="Nunito" charset="0"/>
              </a:rPr>
              <a:t>100% </a:t>
            </a:r>
            <a:r>
              <a:rPr lang="pl-PL" sz="15000" b="1" spc="600" dirty="0" err="1">
                <a:solidFill>
                  <a:schemeClr val="tx2"/>
                </a:solidFill>
                <a:latin typeface="Bahnschrift SemiBold" panose="020B0502040204020203" pitchFamily="34" charset="0"/>
                <a:ea typeface="Nunito" charset="0"/>
                <a:cs typeface="Nunito" charset="0"/>
              </a:rPr>
              <a:t>safe</a:t>
            </a:r>
            <a:r>
              <a:rPr lang="pl-PL" sz="15000" b="1" spc="600" dirty="0">
                <a:solidFill>
                  <a:schemeClr val="tx2"/>
                </a:solidFill>
                <a:latin typeface="Bahnschrift SemiBold" panose="020B0502040204020203" pitchFamily="34" charset="0"/>
                <a:ea typeface="Nunito" charset="0"/>
                <a:cs typeface="Nunito" charset="0"/>
              </a:rPr>
              <a:t> </a:t>
            </a:r>
            <a:r>
              <a:rPr lang="pl-PL" sz="15000" b="1" spc="600" dirty="0" err="1">
                <a:solidFill>
                  <a:schemeClr val="tx2"/>
                </a:solidFill>
                <a:latin typeface="Bahnschrift SemiBold" panose="020B0502040204020203" pitchFamily="34" charset="0"/>
                <a:ea typeface="Nunito" charset="0"/>
                <a:cs typeface="Nunito" charset="0"/>
              </a:rPr>
              <a:t>crypto</a:t>
            </a:r>
            <a:r>
              <a:rPr lang="pl-PL" sz="15000" b="1" spc="600" dirty="0">
                <a:solidFill>
                  <a:schemeClr val="tx2"/>
                </a:solidFill>
                <a:latin typeface="Bahnschrift SemiBold" panose="020B0502040204020203" pitchFamily="34" charset="0"/>
                <a:ea typeface="Nunito" charset="0"/>
                <a:cs typeface="Nunito" charset="0"/>
              </a:rPr>
              <a:t> CPU</a:t>
            </a:r>
            <a:endParaRPr lang="en-US" sz="15000" b="1" spc="600" dirty="0">
              <a:solidFill>
                <a:schemeClr val="tx2"/>
              </a:solidFill>
              <a:latin typeface="Bahnschrift SemiBold" panose="020B0502040204020203" pitchFamily="34" charset="0"/>
              <a:ea typeface="Nunito" charset="0"/>
              <a:cs typeface="Nunito" charset="0"/>
            </a:endParaRPr>
          </a:p>
        </p:txBody>
      </p:sp>
      <p:sp>
        <p:nvSpPr>
          <p:cNvPr id="12" name="TextBox 9"/>
          <p:cNvSpPr txBox="1"/>
          <p:nvPr/>
        </p:nvSpPr>
        <p:spPr>
          <a:xfrm>
            <a:off x="9210850" y="2723234"/>
            <a:ext cx="15166800" cy="63401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  <a:spcBef>
                <a:spcPts val="600"/>
              </a:spcBef>
              <a:buClr>
                <a:srgbClr val="CFD8DC"/>
              </a:buClr>
            </a:pPr>
            <a:r>
              <a:rPr lang="pl-PL" altLang="pl-PL" sz="44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CryptOne</a:t>
            </a:r>
            <a:r>
              <a:rPr lang="en-US" altLang="pl-PL" sz="44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can be provided with </a:t>
            </a:r>
            <a:r>
              <a:rPr lang="en-US" altLang="pl-PL" sz="4400" b="1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various different interfaces including AMBA</a:t>
            </a:r>
            <a:r>
              <a:rPr lang="pl-PL" altLang="pl-PL" sz="4400" b="1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,</a:t>
            </a:r>
            <a:r>
              <a:rPr lang="en-US" altLang="pl-PL" sz="4400" b="1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AHB, AXI4, APB</a:t>
            </a:r>
            <a:r>
              <a:rPr lang="pl-PL" altLang="pl-PL" sz="44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;</a:t>
            </a:r>
          </a:p>
          <a:p>
            <a:pPr algn="just" eaLnBrk="1" hangingPunct="1">
              <a:lnSpc>
                <a:spcPct val="150000"/>
              </a:lnSpc>
              <a:spcBef>
                <a:spcPts val="600"/>
              </a:spcBef>
              <a:buClr>
                <a:srgbClr val="CFD8DC"/>
              </a:buClr>
            </a:pPr>
            <a:r>
              <a:rPr lang="en-US" altLang="pl-PL" sz="44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Very </a:t>
            </a:r>
            <a:r>
              <a:rPr lang="en-US" altLang="pl-PL" sz="4400" b="1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intuitive interface </a:t>
            </a:r>
            <a:r>
              <a:rPr lang="en-US" altLang="pl-PL" sz="44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enables fast, </a:t>
            </a:r>
            <a:r>
              <a:rPr lang="en-US" altLang="pl-PL" sz="4400" b="1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straightforward system integration</a:t>
            </a:r>
            <a:r>
              <a:rPr lang="pl-PL" altLang="pl-PL" sz="44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;</a:t>
            </a:r>
          </a:p>
          <a:p>
            <a:pPr algn="just" eaLnBrk="1" hangingPunct="1">
              <a:lnSpc>
                <a:spcPct val="150000"/>
              </a:lnSpc>
              <a:spcBef>
                <a:spcPts val="600"/>
              </a:spcBef>
              <a:buClr>
                <a:srgbClr val="CFD8DC"/>
              </a:buClr>
            </a:pPr>
            <a:r>
              <a:rPr lang="en-US" altLang="pl-PL" sz="44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The core is </a:t>
            </a:r>
            <a:r>
              <a:rPr lang="en-US" altLang="pl-PL" sz="4400" b="1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resistant </a:t>
            </a:r>
            <a:r>
              <a:rPr lang="pl-PL" altLang="pl-PL" sz="4400" b="1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to</a:t>
            </a:r>
            <a:r>
              <a:rPr lang="en-US" altLang="pl-PL" sz="4400" b="1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the Differential Power Attacks (DPA) and  timing attacks</a:t>
            </a:r>
            <a:r>
              <a:rPr lang="pl-PL" altLang="pl-PL" sz="44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.</a:t>
            </a:r>
            <a:endParaRPr lang="en-US" altLang="pl-PL" sz="4400" dirty="0">
              <a:solidFill>
                <a:srgbClr val="263238"/>
              </a:solidFill>
              <a:latin typeface="Bahnschrift Light" pitchFamily="34" charset="0"/>
              <a:sym typeface="Source Sans Pro"/>
            </a:endParaRPr>
          </a:p>
        </p:txBody>
      </p:sp>
      <p:sp>
        <p:nvSpPr>
          <p:cNvPr id="13" name="Shape 2540"/>
          <p:cNvSpPr/>
          <p:nvPr/>
        </p:nvSpPr>
        <p:spPr>
          <a:xfrm>
            <a:off x="8442714" y="5131364"/>
            <a:ext cx="558800" cy="558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800" dirty="0">
              <a:solidFill>
                <a:schemeClr val="tx2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Nunito" charset="0"/>
              <a:ea typeface="Nunito" charset="0"/>
              <a:cs typeface="Nunito" charset="0"/>
              <a:sym typeface="Gill Sans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06" y="3075201"/>
            <a:ext cx="7772400" cy="828509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6" name="Shape 2540"/>
          <p:cNvSpPr/>
          <p:nvPr/>
        </p:nvSpPr>
        <p:spPr>
          <a:xfrm>
            <a:off x="8506214" y="7192475"/>
            <a:ext cx="558800" cy="558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800" dirty="0">
              <a:solidFill>
                <a:schemeClr val="tx2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Nunito" charset="0"/>
              <a:ea typeface="Nunito" charset="0"/>
              <a:cs typeface="Nunito" charset="0"/>
              <a:sym typeface="Gill Sans"/>
            </a:endParaRPr>
          </a:p>
        </p:txBody>
      </p:sp>
      <p:pic>
        <p:nvPicPr>
          <p:cNvPr id="8" name="Obraz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1426" y="7881250"/>
            <a:ext cx="9710058" cy="377734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4" name="Picture 2" descr="September 2016 –  June 2018">
            <a:extLst>
              <a:ext uri="{FF2B5EF4-FFF2-40B4-BE49-F238E27FC236}">
                <a16:creationId xmlns:a16="http://schemas.microsoft.com/office/drawing/2014/main" id="{8F042AF1-20B6-4EC7-91E2-30ACEFCC7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89991" y="12405535"/>
            <a:ext cx="11625096" cy="1310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08936" y="528638"/>
            <a:ext cx="18994302" cy="18876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828434" eaLnBrk="1" fontAlgn="auto" hangingPunct="1">
              <a:lnSpc>
                <a:spcPts val="1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5000" b="1" spc="600" dirty="0" err="1">
                <a:solidFill>
                  <a:schemeClr val="tx2"/>
                </a:solidFill>
                <a:latin typeface="Bahnschrift SemiBold" panose="020B0502040204020203" pitchFamily="34" charset="0"/>
                <a:ea typeface="Nunito" charset="0"/>
                <a:cs typeface="Nunito" charset="0"/>
              </a:rPr>
              <a:t>CryptOne’s</a:t>
            </a:r>
            <a:r>
              <a:rPr lang="pl-PL" sz="15000" b="1" spc="600" dirty="0">
                <a:solidFill>
                  <a:schemeClr val="tx2"/>
                </a:solidFill>
                <a:latin typeface="Bahnschrift SemiBold" panose="020B0502040204020203" pitchFamily="34" charset="0"/>
                <a:ea typeface="Nunito" charset="0"/>
                <a:cs typeface="Nunito" charset="0"/>
              </a:rPr>
              <a:t> </a:t>
            </a:r>
            <a:r>
              <a:rPr lang="pl-PL" sz="15000" b="1" spc="600" dirty="0" err="1">
                <a:solidFill>
                  <a:schemeClr val="tx2"/>
                </a:solidFill>
                <a:latin typeface="Bahnschrift SemiBold" panose="020B0502040204020203" pitchFamily="34" charset="0"/>
                <a:ea typeface="Nunito" charset="0"/>
                <a:cs typeface="Nunito" charset="0"/>
              </a:rPr>
              <a:t>features</a:t>
            </a:r>
            <a:r>
              <a:rPr lang="pl-PL" sz="15000" b="1" spc="600" dirty="0">
                <a:solidFill>
                  <a:schemeClr val="tx2"/>
                </a:solidFill>
                <a:latin typeface="Bahnschrift SemiBold" panose="020B0502040204020203" pitchFamily="34" charset="0"/>
                <a:ea typeface="Nunito" charset="0"/>
                <a:cs typeface="Nunito" charset="0"/>
              </a:rPr>
              <a:t>:</a:t>
            </a:r>
            <a:endParaRPr lang="en-US" sz="15000" b="1" spc="600" dirty="0">
              <a:solidFill>
                <a:schemeClr val="tx2"/>
              </a:solidFill>
              <a:latin typeface="Bahnschrift SemiBold" panose="020B0502040204020203" pitchFamily="34" charset="0"/>
              <a:ea typeface="Nunito" charset="0"/>
              <a:cs typeface="Nunito" charset="0"/>
            </a:endParaRPr>
          </a:p>
        </p:txBody>
      </p:sp>
      <p:sp>
        <p:nvSpPr>
          <p:cNvPr id="12" name="TextBox 9"/>
          <p:cNvSpPr txBox="1"/>
          <p:nvPr/>
        </p:nvSpPr>
        <p:spPr>
          <a:xfrm>
            <a:off x="3365864" y="3107214"/>
            <a:ext cx="9098878" cy="9217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 eaLnBrk="1" hangingPunct="1">
              <a:spcBef>
                <a:spcPts val="600"/>
              </a:spcBef>
              <a:buClr>
                <a:srgbClr val="CFD8DC"/>
              </a:buClr>
              <a:buFont typeface="Arial" panose="020B0604020202020204" pitchFamily="34" charset="0"/>
              <a:buChar char="•"/>
            </a:pPr>
            <a:r>
              <a:rPr lang="pl-PL" altLang="pl-PL" sz="2100" b="1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CryptOne</a:t>
            </a:r>
            <a:r>
              <a:rPr lang="pl-PL" altLang="pl-PL" sz="2100" b="1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</a:t>
            </a:r>
            <a:r>
              <a:rPr lang="pl-PL" altLang="pl-PL" sz="2100" b="1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constant</a:t>
            </a:r>
            <a:r>
              <a:rPr lang="pl-PL" altLang="pl-PL" sz="2100" b="1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</a:t>
            </a:r>
            <a:r>
              <a:rPr lang="pl-PL" altLang="pl-PL" sz="2100" b="1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time</a:t>
            </a:r>
            <a:r>
              <a:rPr lang="pl-PL" altLang="pl-PL" sz="2100" b="1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</a:t>
            </a:r>
            <a:r>
              <a:rPr lang="pl-PL" altLang="pl-PL" sz="2100" b="1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algorithms</a:t>
            </a:r>
            <a:r>
              <a:rPr lang="pl-PL" altLang="pl-PL" sz="2100" b="1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:</a:t>
            </a:r>
          </a:p>
          <a:p>
            <a:pPr marL="1255713" lvl="1" indent="-342900" algn="just" eaLnBrk="1" hangingPunct="1">
              <a:spcBef>
                <a:spcPts val="600"/>
              </a:spcBef>
              <a:buClr>
                <a:srgbClr val="CFD8DC"/>
              </a:buClr>
              <a:buFont typeface="Arial" panose="020B0604020202020204" pitchFamily="34" charset="0"/>
              <a:buChar char="•"/>
            </a:pPr>
            <a:r>
              <a:rPr lang="pl-PL" altLang="pl-PL" sz="21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Modular </a:t>
            </a:r>
            <a:r>
              <a:rPr lang="pl-PL" altLang="pl-PL" sz="21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exponentiation</a:t>
            </a:r>
            <a:r>
              <a:rPr lang="pl-PL" altLang="pl-PL" sz="21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,</a:t>
            </a:r>
          </a:p>
          <a:p>
            <a:pPr marL="1255713" lvl="1" indent="-342900" algn="just" eaLnBrk="1" hangingPunct="1">
              <a:spcBef>
                <a:spcPts val="600"/>
              </a:spcBef>
              <a:buClr>
                <a:srgbClr val="CFD8DC"/>
              </a:buClr>
              <a:buFont typeface="Arial" panose="020B0604020202020204" pitchFamily="34" charset="0"/>
              <a:buChar char="•"/>
            </a:pPr>
            <a:r>
              <a:rPr lang="pl-PL" altLang="pl-PL" sz="21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Parallel</a:t>
            </a:r>
            <a:r>
              <a:rPr lang="pl-PL" altLang="pl-PL" sz="21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</a:t>
            </a:r>
            <a:r>
              <a:rPr lang="pl-PL" altLang="pl-PL" sz="21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modular</a:t>
            </a:r>
            <a:r>
              <a:rPr lang="pl-PL" altLang="pl-PL" sz="21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</a:t>
            </a:r>
            <a:r>
              <a:rPr lang="pl-PL" altLang="pl-PL" sz="21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exponentiation</a:t>
            </a:r>
            <a:r>
              <a:rPr lang="pl-PL" altLang="pl-PL" sz="21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CRT</a:t>
            </a:r>
          </a:p>
          <a:p>
            <a:pPr marL="1255713" lvl="1" indent="-342900" algn="just" eaLnBrk="1" hangingPunct="1">
              <a:spcBef>
                <a:spcPts val="600"/>
              </a:spcBef>
              <a:buClr>
                <a:srgbClr val="CFD8DC"/>
              </a:buClr>
              <a:buFont typeface="Arial" panose="020B0604020202020204" pitchFamily="34" charset="0"/>
              <a:buChar char="•"/>
            </a:pPr>
            <a:r>
              <a:rPr lang="pl-PL" altLang="pl-PL" sz="21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ECDSA </a:t>
            </a:r>
            <a:r>
              <a:rPr lang="pl-PL" altLang="pl-PL" sz="21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sign</a:t>
            </a:r>
            <a:r>
              <a:rPr lang="pl-PL" altLang="pl-PL" sz="21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/</a:t>
            </a:r>
            <a:r>
              <a:rPr lang="pl-PL" altLang="pl-PL" sz="21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verify</a:t>
            </a:r>
            <a:endParaRPr lang="pl-PL" altLang="pl-PL" sz="2100" dirty="0">
              <a:solidFill>
                <a:srgbClr val="263238"/>
              </a:solidFill>
              <a:latin typeface="Bahnschrift Light" pitchFamily="34" charset="0"/>
              <a:sym typeface="Source Sans Pro"/>
            </a:endParaRPr>
          </a:p>
          <a:p>
            <a:pPr marL="1255713" lvl="1" indent="-342900" algn="just" eaLnBrk="1" hangingPunct="1">
              <a:spcBef>
                <a:spcPts val="600"/>
              </a:spcBef>
              <a:buClr>
                <a:srgbClr val="CFD8DC"/>
              </a:buClr>
              <a:buFont typeface="Arial" panose="020B0604020202020204" pitchFamily="34" charset="0"/>
              <a:buChar char="•"/>
            </a:pPr>
            <a:r>
              <a:rPr lang="pl-PL" altLang="pl-PL" sz="21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ECDH</a:t>
            </a:r>
          </a:p>
          <a:p>
            <a:pPr marL="1255713" lvl="1" indent="-342900" algn="just" eaLnBrk="1" hangingPunct="1">
              <a:spcBef>
                <a:spcPts val="600"/>
              </a:spcBef>
              <a:buClr>
                <a:srgbClr val="CFD8DC"/>
              </a:buClr>
              <a:buFont typeface="Arial" panose="020B0604020202020204" pitchFamily="34" charset="0"/>
              <a:buChar char="•"/>
            </a:pPr>
            <a:r>
              <a:rPr lang="pl-PL" altLang="pl-PL" sz="21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Elliptic</a:t>
            </a:r>
            <a:r>
              <a:rPr lang="pl-PL" altLang="pl-PL" sz="21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</a:t>
            </a:r>
            <a:r>
              <a:rPr lang="pl-PL" altLang="pl-PL" sz="21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curve</a:t>
            </a:r>
            <a:r>
              <a:rPr lang="pl-PL" altLang="pl-PL" sz="21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point </a:t>
            </a:r>
            <a:r>
              <a:rPr lang="pl-PL" altLang="pl-PL" sz="21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multiplication</a:t>
            </a:r>
            <a:endParaRPr lang="pl-PL" altLang="pl-PL" sz="2100" dirty="0">
              <a:solidFill>
                <a:srgbClr val="263238"/>
              </a:solidFill>
              <a:latin typeface="Bahnschrift Light" pitchFamily="34" charset="0"/>
              <a:sym typeface="Source Sans Pro"/>
            </a:endParaRPr>
          </a:p>
          <a:p>
            <a:pPr marL="1255713" lvl="1" indent="-342900" algn="just" eaLnBrk="1" hangingPunct="1">
              <a:spcBef>
                <a:spcPts val="600"/>
              </a:spcBef>
              <a:buClr>
                <a:srgbClr val="CFD8DC"/>
              </a:buClr>
              <a:buFont typeface="Arial" panose="020B0604020202020204" pitchFamily="34" charset="0"/>
              <a:buChar char="•"/>
            </a:pPr>
            <a:r>
              <a:rPr lang="pl-PL" altLang="pl-PL" sz="21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Modular </a:t>
            </a:r>
            <a:r>
              <a:rPr lang="pl-PL" altLang="pl-PL" sz="21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multiplicative</a:t>
            </a:r>
            <a:r>
              <a:rPr lang="pl-PL" altLang="pl-PL" sz="21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</a:t>
            </a:r>
            <a:r>
              <a:rPr lang="pl-PL" altLang="pl-PL" sz="21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inverse</a:t>
            </a:r>
            <a:endParaRPr lang="pl-PL" altLang="pl-PL" sz="2100" dirty="0">
              <a:solidFill>
                <a:srgbClr val="263238"/>
              </a:solidFill>
              <a:latin typeface="Bahnschrift Light" pitchFamily="34" charset="0"/>
              <a:sym typeface="Source Sans Pro"/>
            </a:endParaRPr>
          </a:p>
          <a:p>
            <a:pPr marL="1255713" lvl="1" indent="-342900" algn="just" eaLnBrk="1" hangingPunct="1">
              <a:spcBef>
                <a:spcPts val="600"/>
              </a:spcBef>
              <a:buClr>
                <a:srgbClr val="CFD8DC"/>
              </a:buClr>
              <a:buFont typeface="Arial" panose="020B0604020202020204" pitchFamily="34" charset="0"/>
              <a:buChar char="•"/>
            </a:pPr>
            <a:r>
              <a:rPr lang="pl-PL" altLang="pl-PL" sz="21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GCD</a:t>
            </a:r>
          </a:p>
          <a:p>
            <a:pPr marL="1255713" lvl="1" indent="-342900" algn="just" eaLnBrk="1" hangingPunct="1">
              <a:spcBef>
                <a:spcPts val="600"/>
              </a:spcBef>
              <a:buClr>
                <a:srgbClr val="CFD8DC"/>
              </a:buClr>
              <a:buFont typeface="Arial" panose="020B0604020202020204" pitchFamily="34" charset="0"/>
              <a:buChar char="•"/>
            </a:pPr>
            <a:r>
              <a:rPr lang="pl-PL" altLang="pl-PL" sz="21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Modular </a:t>
            </a:r>
            <a:r>
              <a:rPr lang="pl-PL" altLang="pl-PL" sz="21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reduction</a:t>
            </a:r>
            <a:endParaRPr lang="pl-PL" altLang="pl-PL" sz="2100" dirty="0">
              <a:solidFill>
                <a:srgbClr val="263238"/>
              </a:solidFill>
              <a:latin typeface="Bahnschrift Light" pitchFamily="34" charset="0"/>
              <a:sym typeface="Source Sans Pro"/>
            </a:endParaRPr>
          </a:p>
          <a:p>
            <a:pPr marL="1255713" lvl="1" indent="-342900" algn="just" eaLnBrk="1" hangingPunct="1">
              <a:spcBef>
                <a:spcPts val="600"/>
              </a:spcBef>
              <a:buClr>
                <a:srgbClr val="CFD8DC"/>
              </a:buClr>
              <a:buFont typeface="Arial" panose="020B0604020202020204" pitchFamily="34" charset="0"/>
              <a:buChar char="•"/>
            </a:pPr>
            <a:r>
              <a:rPr lang="pl-PL" altLang="pl-PL" sz="21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Multiplication</a:t>
            </a:r>
            <a:endParaRPr lang="pl-PL" altLang="pl-PL" sz="2100" dirty="0">
              <a:solidFill>
                <a:srgbClr val="263238"/>
              </a:solidFill>
              <a:latin typeface="Bahnschrift Light" pitchFamily="34" charset="0"/>
              <a:sym typeface="Source Sans Pro"/>
            </a:endParaRPr>
          </a:p>
          <a:p>
            <a:pPr marL="1255713" lvl="1" indent="-342900" algn="just" eaLnBrk="1" hangingPunct="1">
              <a:spcBef>
                <a:spcPts val="600"/>
              </a:spcBef>
              <a:buClr>
                <a:srgbClr val="CFD8DC"/>
              </a:buClr>
              <a:buFont typeface="Arial" panose="020B0604020202020204" pitchFamily="34" charset="0"/>
              <a:buChar char="•"/>
            </a:pPr>
            <a:r>
              <a:rPr lang="pl-PL" altLang="pl-PL" sz="21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Division</a:t>
            </a:r>
            <a:endParaRPr lang="pl-PL" altLang="pl-PL" sz="2100" dirty="0">
              <a:solidFill>
                <a:srgbClr val="263238"/>
              </a:solidFill>
              <a:latin typeface="Bahnschrift Light" pitchFamily="34" charset="0"/>
              <a:sym typeface="Source Sans Pro"/>
            </a:endParaRPr>
          </a:p>
          <a:p>
            <a:pPr marL="342900" indent="-342900" algn="just" eaLnBrk="1" hangingPunct="1">
              <a:spcBef>
                <a:spcPts val="600"/>
              </a:spcBef>
              <a:buClr>
                <a:srgbClr val="CFD8DC"/>
              </a:buClr>
              <a:buFont typeface="Arial" panose="020B0604020202020204" pitchFamily="34" charset="0"/>
              <a:buChar char="•"/>
            </a:pPr>
            <a:r>
              <a:rPr lang="pl-PL" altLang="pl-PL" sz="2100" b="1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Cryptographic</a:t>
            </a:r>
            <a:r>
              <a:rPr lang="pl-PL" altLang="pl-PL" sz="2100" b="1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</a:t>
            </a:r>
            <a:r>
              <a:rPr lang="pl-PL" altLang="pl-PL" sz="2100" b="1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algorithm</a:t>
            </a:r>
            <a:r>
              <a:rPr lang="pl-PL" altLang="pl-PL" sz="2100" b="1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</a:t>
            </a:r>
            <a:r>
              <a:rPr lang="pl-PL" altLang="pl-PL" sz="2100" b="1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applications</a:t>
            </a:r>
            <a:r>
              <a:rPr lang="pl-PL" altLang="pl-PL" sz="2100" b="1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:</a:t>
            </a:r>
          </a:p>
          <a:p>
            <a:pPr marL="1255713" lvl="1" indent="-342900" algn="just" eaLnBrk="1" hangingPunct="1">
              <a:spcBef>
                <a:spcPts val="600"/>
              </a:spcBef>
              <a:buClr>
                <a:srgbClr val="CFD8DC"/>
              </a:buClr>
              <a:buFont typeface="Arial" panose="020B0604020202020204" pitchFamily="34" charset="0"/>
              <a:buChar char="•"/>
            </a:pPr>
            <a:r>
              <a:rPr lang="pl-PL" altLang="pl-PL" sz="21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ECDSA, ECDH</a:t>
            </a:r>
          </a:p>
          <a:p>
            <a:pPr marL="1255713" lvl="1" indent="-342900" algn="just" eaLnBrk="1" hangingPunct="1">
              <a:spcBef>
                <a:spcPts val="600"/>
              </a:spcBef>
              <a:buClr>
                <a:srgbClr val="CFD8DC"/>
              </a:buClr>
              <a:buFont typeface="Arial" panose="020B0604020202020204" pitchFamily="34" charset="0"/>
              <a:buChar char="•"/>
            </a:pPr>
            <a:r>
              <a:rPr lang="pl-PL" altLang="pl-PL" sz="21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RSA </a:t>
            </a:r>
            <a:r>
              <a:rPr lang="pl-PL" altLang="pl-PL" sz="21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key</a:t>
            </a:r>
            <a:r>
              <a:rPr lang="pl-PL" altLang="pl-PL" sz="21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</a:t>
            </a:r>
            <a:r>
              <a:rPr lang="pl-PL" altLang="pl-PL" sz="21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generation</a:t>
            </a:r>
            <a:endParaRPr lang="pl-PL" altLang="pl-PL" sz="2100" dirty="0">
              <a:solidFill>
                <a:srgbClr val="263238"/>
              </a:solidFill>
              <a:latin typeface="Bahnschrift Light" pitchFamily="34" charset="0"/>
              <a:sym typeface="Source Sans Pro"/>
            </a:endParaRPr>
          </a:p>
          <a:p>
            <a:pPr marL="1255713" lvl="1" indent="-342900" algn="just" eaLnBrk="1" hangingPunct="1">
              <a:spcBef>
                <a:spcPts val="600"/>
              </a:spcBef>
              <a:buClr>
                <a:srgbClr val="CFD8DC"/>
              </a:buClr>
              <a:buFont typeface="Arial" panose="020B0604020202020204" pitchFamily="34" charset="0"/>
              <a:buChar char="•"/>
            </a:pPr>
            <a:r>
              <a:rPr lang="pl-PL" altLang="pl-PL" sz="21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RSA </a:t>
            </a:r>
            <a:r>
              <a:rPr lang="pl-PL" altLang="pl-PL" sz="21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Sign</a:t>
            </a:r>
            <a:r>
              <a:rPr lang="pl-PL" altLang="pl-PL" sz="21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/</a:t>
            </a:r>
            <a:r>
              <a:rPr lang="pl-PL" altLang="pl-PL" sz="21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Verify</a:t>
            </a:r>
            <a:r>
              <a:rPr lang="pl-PL" altLang="pl-PL" sz="21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/</a:t>
            </a:r>
            <a:r>
              <a:rPr lang="pl-PL" altLang="pl-PL" sz="21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Encrypt</a:t>
            </a:r>
            <a:r>
              <a:rPr lang="pl-PL" altLang="pl-PL" sz="21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/</a:t>
            </a:r>
            <a:r>
              <a:rPr lang="pl-PL" altLang="pl-PL" sz="21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Decrypt</a:t>
            </a:r>
            <a:endParaRPr lang="pl-PL" altLang="pl-PL" sz="2100" dirty="0">
              <a:solidFill>
                <a:srgbClr val="263238"/>
              </a:solidFill>
              <a:latin typeface="Bahnschrift Light" pitchFamily="34" charset="0"/>
              <a:sym typeface="Source Sans Pro"/>
            </a:endParaRPr>
          </a:p>
          <a:p>
            <a:pPr marL="1255713" lvl="1" indent="-342900" algn="just" eaLnBrk="1" hangingPunct="1">
              <a:spcBef>
                <a:spcPts val="600"/>
              </a:spcBef>
              <a:buClr>
                <a:srgbClr val="CFD8DC"/>
              </a:buClr>
              <a:buFont typeface="Arial" panose="020B0604020202020204" pitchFamily="34" charset="0"/>
              <a:buChar char="•"/>
            </a:pPr>
            <a:r>
              <a:rPr lang="pl-PL" altLang="pl-PL" sz="21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Diffie-Hellman</a:t>
            </a:r>
            <a:r>
              <a:rPr lang="pl-PL" altLang="pl-PL" sz="21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</a:t>
            </a:r>
            <a:r>
              <a:rPr lang="pl-PL" altLang="pl-PL" sz="21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schemes</a:t>
            </a:r>
            <a:endParaRPr lang="pl-PL" altLang="pl-PL" sz="2100" dirty="0">
              <a:solidFill>
                <a:srgbClr val="263238"/>
              </a:solidFill>
              <a:latin typeface="Bahnschrift Light" pitchFamily="34" charset="0"/>
              <a:sym typeface="Source Sans Pro"/>
            </a:endParaRPr>
          </a:p>
          <a:p>
            <a:pPr marL="1255713" lvl="1" indent="-342900" algn="just" eaLnBrk="1" hangingPunct="1">
              <a:spcBef>
                <a:spcPts val="600"/>
              </a:spcBef>
              <a:buClr>
                <a:srgbClr val="CFD8DC"/>
              </a:buClr>
              <a:buFont typeface="Arial" panose="020B0604020202020204" pitchFamily="34" charset="0"/>
              <a:buChar char="•"/>
            </a:pPr>
            <a:r>
              <a:rPr lang="pl-PL" altLang="pl-PL" sz="21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Miller-Rabin </a:t>
            </a:r>
            <a:r>
              <a:rPr lang="pl-PL" altLang="pl-PL" sz="21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Primality</a:t>
            </a:r>
            <a:r>
              <a:rPr lang="pl-PL" altLang="pl-PL" sz="21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</a:t>
            </a:r>
            <a:r>
              <a:rPr lang="pl-PL" altLang="pl-PL" sz="21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check</a:t>
            </a:r>
            <a:endParaRPr lang="pl-PL" altLang="pl-PL" sz="2100" dirty="0">
              <a:solidFill>
                <a:srgbClr val="263238"/>
              </a:solidFill>
              <a:latin typeface="Bahnschrift Light" pitchFamily="34" charset="0"/>
              <a:sym typeface="Source Sans Pro"/>
            </a:endParaRPr>
          </a:p>
          <a:p>
            <a:pPr marL="1255713" lvl="1" indent="-342900" algn="just" eaLnBrk="1" hangingPunct="1">
              <a:spcBef>
                <a:spcPts val="600"/>
              </a:spcBef>
              <a:buClr>
                <a:srgbClr val="CFD8DC"/>
              </a:buClr>
              <a:buFont typeface="Arial" panose="020B0604020202020204" pitchFamily="34" charset="0"/>
              <a:buChar char="•"/>
            </a:pPr>
            <a:r>
              <a:rPr lang="pl-PL" altLang="pl-PL" sz="21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System </a:t>
            </a:r>
            <a:r>
              <a:rPr lang="pl-PL" altLang="pl-PL" sz="21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applications</a:t>
            </a:r>
            <a:r>
              <a:rPr lang="pl-PL" altLang="pl-PL" sz="21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:</a:t>
            </a:r>
          </a:p>
          <a:p>
            <a:pPr marL="342900" indent="-342900" algn="just" eaLnBrk="1" hangingPunct="1">
              <a:spcBef>
                <a:spcPts val="600"/>
              </a:spcBef>
              <a:buClr>
                <a:srgbClr val="CFD8DC"/>
              </a:buClr>
              <a:buFont typeface="Arial" panose="020B0604020202020204" pitchFamily="34" charset="0"/>
              <a:buChar char="•"/>
            </a:pPr>
            <a:r>
              <a:rPr lang="pl-PL" altLang="pl-PL" sz="2100" b="1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Client-server</a:t>
            </a:r>
            <a:r>
              <a:rPr lang="pl-PL" altLang="pl-PL" sz="2100" b="1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</a:t>
            </a:r>
            <a:r>
              <a:rPr lang="pl-PL" altLang="pl-PL" sz="2100" b="1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communication</a:t>
            </a:r>
            <a:r>
              <a:rPr lang="pl-PL" altLang="pl-PL" sz="2100" b="1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:</a:t>
            </a:r>
          </a:p>
          <a:p>
            <a:pPr marL="1255713" lvl="1" indent="-342900" algn="just" eaLnBrk="1" hangingPunct="1">
              <a:spcBef>
                <a:spcPts val="600"/>
              </a:spcBef>
              <a:buClr>
                <a:srgbClr val="CFD8DC"/>
              </a:buClr>
              <a:buFont typeface="Arial" panose="020B0604020202020204" pitchFamily="34" charset="0"/>
              <a:buChar char="•"/>
            </a:pPr>
            <a:r>
              <a:rPr lang="pl-PL" altLang="pl-PL" sz="21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Sensor networks</a:t>
            </a:r>
          </a:p>
          <a:p>
            <a:pPr marL="1255713" lvl="1" indent="-342900" algn="just" eaLnBrk="1" hangingPunct="1">
              <a:spcBef>
                <a:spcPts val="600"/>
              </a:spcBef>
              <a:buClr>
                <a:srgbClr val="CFD8DC"/>
              </a:buClr>
              <a:buFont typeface="Arial" panose="020B0604020202020204" pitchFamily="34" charset="0"/>
              <a:buChar char="•"/>
            </a:pPr>
            <a:r>
              <a:rPr lang="pl-PL" altLang="pl-PL" sz="21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SSL/TLS </a:t>
            </a:r>
            <a:r>
              <a:rPr lang="pl-PL" altLang="pl-PL" sz="21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stacks</a:t>
            </a:r>
            <a:endParaRPr lang="pl-PL" altLang="pl-PL" sz="2100" dirty="0">
              <a:solidFill>
                <a:srgbClr val="263238"/>
              </a:solidFill>
              <a:latin typeface="Bahnschrift Light" pitchFamily="34" charset="0"/>
              <a:sym typeface="Source Sans Pro"/>
            </a:endParaRPr>
          </a:p>
          <a:p>
            <a:pPr marL="1255713" lvl="1" indent="-342900" algn="just" eaLnBrk="1" hangingPunct="1">
              <a:spcBef>
                <a:spcPts val="600"/>
              </a:spcBef>
              <a:buClr>
                <a:srgbClr val="CFD8DC"/>
              </a:buClr>
              <a:buFont typeface="Arial" panose="020B0604020202020204" pitchFamily="34" charset="0"/>
              <a:buChar char="•"/>
            </a:pPr>
            <a:r>
              <a:rPr lang="pl-PL" altLang="pl-PL" sz="21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IoT</a:t>
            </a:r>
            <a:r>
              <a:rPr lang="pl-PL" altLang="pl-PL" sz="21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devices</a:t>
            </a:r>
          </a:p>
          <a:p>
            <a:pPr marL="1255713" lvl="1" indent="-342900" algn="just" eaLnBrk="1" hangingPunct="1">
              <a:spcBef>
                <a:spcPts val="600"/>
              </a:spcBef>
              <a:buClr>
                <a:srgbClr val="CFD8DC"/>
              </a:buClr>
              <a:buFont typeface="Arial" panose="020B0604020202020204" pitchFamily="34" charset="0"/>
              <a:buChar char="•"/>
            </a:pPr>
            <a:r>
              <a:rPr lang="pl-PL" altLang="pl-PL" sz="21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Embedded </a:t>
            </a:r>
            <a:r>
              <a:rPr lang="pl-PL" altLang="pl-PL" sz="21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security</a:t>
            </a:r>
            <a:r>
              <a:rPr lang="pl-PL" altLang="pl-PL" sz="21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/ID devices</a:t>
            </a:r>
            <a:endParaRPr lang="pl-PL" altLang="pl-PL" sz="1700" dirty="0">
              <a:solidFill>
                <a:srgbClr val="263238"/>
              </a:solidFill>
              <a:latin typeface="Bahnschrift Light" pitchFamily="34" charset="0"/>
              <a:sym typeface="Source Sans Pro"/>
            </a:endParaRPr>
          </a:p>
        </p:txBody>
      </p:sp>
      <p:sp>
        <p:nvSpPr>
          <p:cNvPr id="4" name="TextBox 9"/>
          <p:cNvSpPr txBox="1"/>
          <p:nvPr/>
        </p:nvSpPr>
        <p:spPr>
          <a:xfrm>
            <a:off x="13443563" y="3255085"/>
            <a:ext cx="9098878" cy="86331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 eaLnBrk="1" hangingPunct="1">
              <a:spcBef>
                <a:spcPts val="600"/>
              </a:spcBef>
              <a:buClr>
                <a:srgbClr val="CFD8DC"/>
              </a:buClr>
              <a:buFont typeface="Arial" panose="020B0604020202020204" pitchFamily="34" charset="0"/>
              <a:buChar char="•"/>
            </a:pPr>
            <a:r>
              <a:rPr lang="pl-PL" altLang="pl-PL" sz="2300" b="1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AMBA AHB, AXI4, APB </a:t>
            </a:r>
            <a:r>
              <a:rPr lang="pl-PL" altLang="pl-PL" sz="23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interface</a:t>
            </a:r>
            <a:r>
              <a:rPr lang="pl-PL" altLang="pl-PL" sz="23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ready</a:t>
            </a:r>
          </a:p>
          <a:p>
            <a:pPr marL="342900" indent="-342900" algn="just" eaLnBrk="1" hangingPunct="1">
              <a:spcBef>
                <a:spcPts val="600"/>
              </a:spcBef>
              <a:buClr>
                <a:srgbClr val="CFD8DC"/>
              </a:buClr>
              <a:buFont typeface="Arial" panose="020B0604020202020204" pitchFamily="34" charset="0"/>
              <a:buChar char="•"/>
            </a:pPr>
            <a:r>
              <a:rPr lang="pl-PL" altLang="pl-PL" sz="23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Rapid</a:t>
            </a:r>
            <a:r>
              <a:rPr lang="pl-PL" altLang="pl-PL" sz="23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&amp; </a:t>
            </a:r>
            <a:r>
              <a:rPr lang="pl-PL" altLang="pl-PL" sz="23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easy</a:t>
            </a:r>
            <a:r>
              <a:rPr lang="pl-PL" altLang="pl-PL" sz="23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development with </a:t>
            </a:r>
            <a:r>
              <a:rPr lang="pl-PL" altLang="pl-PL" sz="23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delivered</a:t>
            </a:r>
            <a:r>
              <a:rPr lang="pl-PL" altLang="pl-PL" sz="23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API</a:t>
            </a:r>
          </a:p>
          <a:p>
            <a:pPr marL="342900" indent="-342900" algn="just" eaLnBrk="1" hangingPunct="1">
              <a:spcBef>
                <a:spcPts val="600"/>
              </a:spcBef>
              <a:buClr>
                <a:srgbClr val="CFD8DC"/>
              </a:buClr>
              <a:buFont typeface="Arial" panose="020B0604020202020204" pitchFamily="34" charset="0"/>
              <a:buChar char="•"/>
            </a:pPr>
            <a:r>
              <a:rPr lang="pl-PL" altLang="pl-PL" sz="2300" b="1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Patent </a:t>
            </a:r>
            <a:r>
              <a:rPr lang="pl-PL" altLang="pl-PL" sz="2300" b="1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pending</a:t>
            </a:r>
            <a:r>
              <a:rPr lang="pl-PL" altLang="pl-PL" sz="2300" b="1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</a:t>
            </a:r>
            <a:r>
              <a:rPr lang="pl-PL" altLang="pl-PL" sz="2300" b="1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architecture</a:t>
            </a:r>
            <a:endParaRPr lang="pl-PL" altLang="pl-PL" sz="2300" b="1" dirty="0">
              <a:solidFill>
                <a:srgbClr val="263238"/>
              </a:solidFill>
              <a:latin typeface="Bahnschrift Light" pitchFamily="34" charset="0"/>
              <a:sym typeface="Source Sans Pro"/>
            </a:endParaRPr>
          </a:p>
          <a:p>
            <a:pPr marL="342900" indent="-342900" algn="just" eaLnBrk="1" hangingPunct="1">
              <a:spcBef>
                <a:spcPts val="600"/>
              </a:spcBef>
              <a:buClr>
                <a:srgbClr val="CFD8DC"/>
              </a:buClr>
              <a:buFont typeface="Arial" panose="020B0604020202020204" pitchFamily="34" charset="0"/>
              <a:buChar char="•"/>
            </a:pPr>
            <a:r>
              <a:rPr lang="pl-PL" altLang="pl-PL" sz="23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Algorithms</a:t>
            </a:r>
            <a:r>
              <a:rPr lang="pl-PL" altLang="pl-PL" sz="23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</a:t>
            </a:r>
            <a:r>
              <a:rPr lang="pl-PL" altLang="pl-PL" sz="23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resistant</a:t>
            </a:r>
            <a:r>
              <a:rPr lang="pl-PL" altLang="pl-PL" sz="23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</a:t>
            </a:r>
            <a:r>
              <a:rPr lang="pl-PL" altLang="pl-PL" sz="23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against</a:t>
            </a:r>
            <a:r>
              <a:rPr lang="pl-PL" altLang="pl-PL" sz="23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SPA and timing </a:t>
            </a:r>
            <a:r>
              <a:rPr lang="pl-PL" altLang="pl-PL" sz="23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attacks</a:t>
            </a:r>
            <a:endParaRPr lang="pl-PL" altLang="pl-PL" sz="2300" dirty="0">
              <a:solidFill>
                <a:srgbClr val="263238"/>
              </a:solidFill>
              <a:latin typeface="Bahnschrift Light" pitchFamily="34" charset="0"/>
              <a:sym typeface="Source Sans Pro"/>
            </a:endParaRPr>
          </a:p>
          <a:p>
            <a:pPr marL="342900" indent="-342900" algn="just" eaLnBrk="1" hangingPunct="1">
              <a:spcBef>
                <a:spcPts val="600"/>
              </a:spcBef>
              <a:buClr>
                <a:srgbClr val="CFD8DC"/>
              </a:buClr>
              <a:buFont typeface="Arial" panose="020B0604020202020204" pitchFamily="34" charset="0"/>
              <a:buChar char="•"/>
            </a:pPr>
            <a:r>
              <a:rPr lang="pl-PL" altLang="pl-PL" sz="23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CryptOne</a:t>
            </a:r>
            <a:r>
              <a:rPr lang="pl-PL" altLang="pl-PL" sz="23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</a:t>
            </a:r>
            <a:r>
              <a:rPr lang="pl-PL" altLang="pl-PL" sz="23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elliptic</a:t>
            </a:r>
            <a:r>
              <a:rPr lang="pl-PL" altLang="pl-PL" sz="23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</a:t>
            </a:r>
            <a:r>
              <a:rPr lang="pl-PL" altLang="pl-PL" sz="23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curves</a:t>
            </a:r>
            <a:r>
              <a:rPr lang="pl-PL" altLang="pl-PL" sz="23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with native </a:t>
            </a:r>
            <a:r>
              <a:rPr lang="pl-PL" altLang="pl-PL" sz="23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support</a:t>
            </a:r>
            <a:r>
              <a:rPr lang="pl-PL" altLang="pl-PL" sz="23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:</a:t>
            </a:r>
          </a:p>
          <a:p>
            <a:pPr marL="1255713" lvl="1" indent="-342900" algn="just" eaLnBrk="1" hangingPunct="1">
              <a:spcBef>
                <a:spcPts val="600"/>
              </a:spcBef>
              <a:buClr>
                <a:srgbClr val="CFD8DC"/>
              </a:buClr>
              <a:buFont typeface="Arial" panose="020B0604020202020204" pitchFamily="34" charset="0"/>
              <a:buChar char="•"/>
            </a:pPr>
            <a:r>
              <a:rPr lang="pl-PL" altLang="pl-PL" sz="23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NIST P-192</a:t>
            </a:r>
          </a:p>
          <a:p>
            <a:pPr marL="1255713" lvl="1" indent="-342900" algn="just" eaLnBrk="1" hangingPunct="1">
              <a:spcBef>
                <a:spcPts val="600"/>
              </a:spcBef>
              <a:buClr>
                <a:srgbClr val="CFD8DC"/>
              </a:buClr>
              <a:buFont typeface="Arial" panose="020B0604020202020204" pitchFamily="34" charset="0"/>
              <a:buChar char="•"/>
            </a:pPr>
            <a:r>
              <a:rPr lang="pl-PL" altLang="pl-PL" sz="23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NIST P-224</a:t>
            </a:r>
          </a:p>
          <a:p>
            <a:pPr marL="1255713" lvl="1" indent="-342900" algn="just" eaLnBrk="1" hangingPunct="1">
              <a:spcBef>
                <a:spcPts val="600"/>
              </a:spcBef>
              <a:buClr>
                <a:srgbClr val="CFD8DC"/>
              </a:buClr>
              <a:buFont typeface="Arial" panose="020B0604020202020204" pitchFamily="34" charset="0"/>
              <a:buChar char="•"/>
            </a:pPr>
            <a:r>
              <a:rPr lang="pl-PL" altLang="pl-PL" sz="23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NIST P-256</a:t>
            </a:r>
          </a:p>
          <a:p>
            <a:pPr marL="1255713" lvl="1" indent="-342900" algn="just" eaLnBrk="1" hangingPunct="1">
              <a:spcBef>
                <a:spcPts val="600"/>
              </a:spcBef>
              <a:buClr>
                <a:srgbClr val="CFD8DC"/>
              </a:buClr>
              <a:buFont typeface="Arial" panose="020B0604020202020204" pitchFamily="34" charset="0"/>
              <a:buChar char="•"/>
            </a:pPr>
            <a:r>
              <a:rPr lang="pl-PL" altLang="pl-PL" sz="23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NIST P-384</a:t>
            </a:r>
          </a:p>
          <a:p>
            <a:pPr marL="1255713" lvl="1" indent="-342900" algn="just" eaLnBrk="1" hangingPunct="1">
              <a:spcBef>
                <a:spcPts val="600"/>
              </a:spcBef>
              <a:buClr>
                <a:srgbClr val="CFD8DC"/>
              </a:buClr>
              <a:buFont typeface="Arial" panose="020B0604020202020204" pitchFamily="34" charset="0"/>
              <a:buChar char="•"/>
            </a:pPr>
            <a:r>
              <a:rPr lang="pl-PL" altLang="pl-PL" sz="23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Koblitz</a:t>
            </a:r>
            <a:r>
              <a:rPr lang="pl-PL" altLang="pl-PL" sz="23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P-192</a:t>
            </a:r>
          </a:p>
          <a:p>
            <a:pPr marL="1255713" lvl="1" indent="-342900" algn="just" eaLnBrk="1" hangingPunct="1">
              <a:spcBef>
                <a:spcPts val="600"/>
              </a:spcBef>
              <a:buClr>
                <a:srgbClr val="CFD8DC"/>
              </a:buClr>
              <a:buFont typeface="Arial" panose="020B0604020202020204" pitchFamily="34" charset="0"/>
              <a:buChar char="•"/>
            </a:pPr>
            <a:r>
              <a:rPr lang="pl-PL" altLang="pl-PL" sz="23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Koblitz</a:t>
            </a:r>
            <a:r>
              <a:rPr lang="pl-PL" altLang="pl-PL" sz="23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P-256</a:t>
            </a:r>
          </a:p>
          <a:p>
            <a:pPr marL="1255713" lvl="1" indent="-342900" algn="just" eaLnBrk="1" hangingPunct="1">
              <a:spcBef>
                <a:spcPts val="600"/>
              </a:spcBef>
              <a:buClr>
                <a:srgbClr val="CFD8DC"/>
              </a:buClr>
              <a:buFont typeface="Arial" panose="020B0604020202020204" pitchFamily="34" charset="0"/>
              <a:buChar char="•"/>
            </a:pPr>
            <a:r>
              <a:rPr lang="pl-PL" altLang="pl-PL" sz="23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Koblitz</a:t>
            </a:r>
            <a:r>
              <a:rPr lang="pl-PL" altLang="pl-PL" sz="23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P-384</a:t>
            </a:r>
          </a:p>
          <a:p>
            <a:pPr marL="1255713" lvl="1" indent="-342900" algn="just" eaLnBrk="1" hangingPunct="1">
              <a:spcBef>
                <a:spcPts val="600"/>
              </a:spcBef>
              <a:buClr>
                <a:srgbClr val="CFD8DC"/>
              </a:buClr>
              <a:buFont typeface="Arial" panose="020B0604020202020204" pitchFamily="34" charset="0"/>
              <a:buChar char="•"/>
            </a:pPr>
            <a:r>
              <a:rPr lang="pl-PL" altLang="pl-PL" sz="23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Brainpool</a:t>
            </a:r>
            <a:r>
              <a:rPr lang="pl-PL" altLang="pl-PL" sz="23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P-256</a:t>
            </a:r>
          </a:p>
          <a:p>
            <a:pPr marL="1255713" lvl="1" indent="-342900" algn="just" eaLnBrk="1" hangingPunct="1">
              <a:spcBef>
                <a:spcPts val="600"/>
              </a:spcBef>
              <a:buClr>
                <a:srgbClr val="CFD8DC"/>
              </a:buClr>
              <a:buFont typeface="Arial" panose="020B0604020202020204" pitchFamily="34" charset="0"/>
              <a:buChar char="•"/>
            </a:pPr>
            <a:r>
              <a:rPr lang="pl-PL" altLang="pl-PL" sz="23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Brainpool</a:t>
            </a:r>
            <a:r>
              <a:rPr lang="pl-PL" altLang="pl-PL" sz="23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P-384</a:t>
            </a:r>
          </a:p>
          <a:p>
            <a:pPr marL="1255713" lvl="1" indent="-342900" algn="just" eaLnBrk="1" hangingPunct="1">
              <a:spcBef>
                <a:spcPts val="600"/>
              </a:spcBef>
              <a:buClr>
                <a:srgbClr val="CFD8DC"/>
              </a:buClr>
              <a:buFont typeface="Arial" panose="020B0604020202020204" pitchFamily="34" charset="0"/>
              <a:buChar char="•"/>
            </a:pPr>
            <a:r>
              <a:rPr lang="pl-PL" altLang="pl-PL" sz="23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Brainpool</a:t>
            </a:r>
            <a:r>
              <a:rPr lang="pl-PL" altLang="pl-PL" sz="23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P-512</a:t>
            </a:r>
          </a:p>
          <a:p>
            <a:pPr marL="1255713" lvl="1" indent="-342900" algn="just" eaLnBrk="1" hangingPunct="1">
              <a:spcBef>
                <a:spcPts val="600"/>
              </a:spcBef>
              <a:buClr>
                <a:srgbClr val="CFD8DC"/>
              </a:buClr>
              <a:buFont typeface="Arial" panose="020B0604020202020204" pitchFamily="34" charset="0"/>
              <a:buChar char="•"/>
            </a:pPr>
            <a:r>
              <a:rPr lang="pl-PL" altLang="pl-PL" sz="23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Other</a:t>
            </a:r>
            <a:r>
              <a:rPr lang="pl-PL" altLang="pl-PL" sz="23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/</a:t>
            </a:r>
            <a:r>
              <a:rPr lang="pl-PL" altLang="pl-PL" sz="23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custom</a:t>
            </a:r>
            <a:r>
              <a:rPr lang="pl-PL" altLang="pl-PL" sz="23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</a:t>
            </a:r>
            <a:r>
              <a:rPr lang="pl-PL" altLang="pl-PL" sz="23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curves</a:t>
            </a:r>
            <a:r>
              <a:rPr lang="pl-PL" altLang="pl-PL" sz="23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</a:t>
            </a:r>
            <a:r>
              <a:rPr lang="pl-PL" altLang="pl-PL" sz="23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optional</a:t>
            </a:r>
            <a:r>
              <a:rPr lang="pl-PL" altLang="pl-PL" sz="23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</a:t>
            </a:r>
            <a:r>
              <a:rPr lang="pl-PL" altLang="pl-PL" sz="23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support</a:t>
            </a:r>
            <a:endParaRPr lang="pl-PL" altLang="pl-PL" sz="2300" dirty="0">
              <a:solidFill>
                <a:srgbClr val="263238"/>
              </a:solidFill>
              <a:latin typeface="Bahnschrift Light" pitchFamily="34" charset="0"/>
              <a:sym typeface="Source Sans Pro"/>
            </a:endParaRPr>
          </a:p>
          <a:p>
            <a:pPr marL="342900" indent="-342900" algn="just" eaLnBrk="1" hangingPunct="1">
              <a:spcBef>
                <a:spcPts val="600"/>
              </a:spcBef>
              <a:buClr>
                <a:srgbClr val="CFD8DC"/>
              </a:buClr>
              <a:buFont typeface="Arial" panose="020B0604020202020204" pitchFamily="34" charset="0"/>
              <a:buChar char="•"/>
            </a:pPr>
            <a:r>
              <a:rPr lang="pl-PL" altLang="pl-PL" sz="23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Software </a:t>
            </a:r>
            <a:r>
              <a:rPr lang="pl-PL" altLang="pl-PL" sz="23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support</a:t>
            </a:r>
            <a:r>
              <a:rPr lang="pl-PL" altLang="pl-PL" sz="23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:</a:t>
            </a:r>
          </a:p>
          <a:p>
            <a:pPr marL="1255713" lvl="1" indent="-342900" algn="just" eaLnBrk="1" hangingPunct="1">
              <a:spcBef>
                <a:spcPts val="600"/>
              </a:spcBef>
              <a:buClr>
                <a:srgbClr val="CFD8DC"/>
              </a:buClr>
              <a:buFont typeface="Arial" panose="020B0604020202020204" pitchFamily="34" charset="0"/>
              <a:buChar char="•"/>
            </a:pPr>
            <a:r>
              <a:rPr lang="pl-PL" altLang="pl-PL" sz="2300" b="1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OpenSSL</a:t>
            </a:r>
            <a:r>
              <a:rPr lang="pl-PL" altLang="pl-PL" sz="23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</a:t>
            </a:r>
            <a:r>
              <a:rPr lang="pl-PL" altLang="pl-PL" sz="23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engine</a:t>
            </a:r>
            <a:endParaRPr lang="pl-PL" altLang="pl-PL" sz="2300" dirty="0">
              <a:solidFill>
                <a:srgbClr val="263238"/>
              </a:solidFill>
              <a:latin typeface="Bahnschrift Light" pitchFamily="34" charset="0"/>
              <a:sym typeface="Source Sans Pro"/>
            </a:endParaRPr>
          </a:p>
          <a:p>
            <a:pPr marL="1255713" lvl="1" indent="-342900" algn="just" eaLnBrk="1" hangingPunct="1">
              <a:spcBef>
                <a:spcPts val="600"/>
              </a:spcBef>
              <a:buClr>
                <a:srgbClr val="CFD8DC"/>
              </a:buClr>
              <a:buFont typeface="Arial" panose="020B0604020202020204" pitchFamily="34" charset="0"/>
              <a:buChar char="•"/>
            </a:pPr>
            <a:r>
              <a:rPr lang="pl-PL" altLang="pl-PL" sz="2300" b="1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MbedTLS</a:t>
            </a:r>
            <a:r>
              <a:rPr lang="pl-PL" altLang="pl-PL" sz="23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port</a:t>
            </a:r>
          </a:p>
          <a:p>
            <a:pPr marL="1255713" lvl="1" indent="-342900" algn="just" eaLnBrk="1" hangingPunct="1">
              <a:spcBef>
                <a:spcPts val="600"/>
              </a:spcBef>
              <a:buClr>
                <a:srgbClr val="CFD8DC"/>
              </a:buClr>
              <a:buFont typeface="Arial" panose="020B0604020202020204" pitchFamily="34" charset="0"/>
              <a:buChar char="•"/>
            </a:pPr>
            <a:r>
              <a:rPr lang="pl-PL" altLang="pl-PL" sz="23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OS independent </a:t>
            </a:r>
            <a:r>
              <a:rPr lang="pl-PL" altLang="pl-PL" sz="23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crypto</a:t>
            </a:r>
            <a:r>
              <a:rPr lang="pl-PL" altLang="pl-PL" sz="23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</a:t>
            </a:r>
            <a:r>
              <a:rPr lang="pl-PL" altLang="pl-PL" sz="23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library</a:t>
            </a:r>
            <a:endParaRPr lang="pl-PL" altLang="pl-PL" sz="2300" dirty="0">
              <a:solidFill>
                <a:srgbClr val="263238"/>
              </a:solidFill>
              <a:latin typeface="Bahnschrift Light" pitchFamily="34" charset="0"/>
              <a:sym typeface="Source Sans Pro"/>
            </a:endParaRPr>
          </a:p>
        </p:txBody>
      </p:sp>
      <p:pic>
        <p:nvPicPr>
          <p:cNvPr id="6" name="Picture 2" descr="September 2016 –  June 2018">
            <a:extLst>
              <a:ext uri="{FF2B5EF4-FFF2-40B4-BE49-F238E27FC236}">
                <a16:creationId xmlns:a16="http://schemas.microsoft.com/office/drawing/2014/main" id="{BBDD99BE-1F06-4524-A9DF-BC664DD80D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89991" y="12405535"/>
            <a:ext cx="11625096" cy="1310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654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08936" y="528638"/>
            <a:ext cx="22601059" cy="170835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828434" eaLnBrk="1" fontAlgn="auto" hangingPunct="1">
              <a:lnSpc>
                <a:spcPts val="1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0200" b="1" spc="600" dirty="0" err="1">
                <a:solidFill>
                  <a:schemeClr val="tx2"/>
                </a:solidFill>
                <a:latin typeface="Bahnschrift SemiBold" panose="020B0502040204020203" pitchFamily="34" charset="0"/>
                <a:ea typeface="Nunito" charset="0"/>
                <a:cs typeface="Nunito" charset="0"/>
              </a:rPr>
              <a:t>CryptOne</a:t>
            </a:r>
            <a:r>
              <a:rPr lang="pl-PL" sz="10200" b="1" spc="600" dirty="0">
                <a:solidFill>
                  <a:schemeClr val="tx2"/>
                </a:solidFill>
                <a:latin typeface="Bahnschrift SemiBold" panose="020B0502040204020203" pitchFamily="34" charset="0"/>
                <a:ea typeface="Nunito" charset="0"/>
                <a:cs typeface="Nunito" charset="0"/>
              </a:rPr>
              <a:t> – </a:t>
            </a:r>
            <a:r>
              <a:rPr lang="pl-PL" sz="10200" b="1" spc="600" dirty="0" err="1">
                <a:solidFill>
                  <a:schemeClr val="tx2"/>
                </a:solidFill>
                <a:latin typeface="Bahnschrift SemiBold" panose="020B0502040204020203" pitchFamily="34" charset="0"/>
                <a:ea typeface="Nunito" charset="0"/>
                <a:cs typeface="Nunito" charset="0"/>
              </a:rPr>
              <a:t>choose</a:t>
            </a:r>
            <a:r>
              <a:rPr lang="pl-PL" sz="10200" b="1" spc="600" dirty="0">
                <a:solidFill>
                  <a:schemeClr val="tx2"/>
                </a:solidFill>
                <a:latin typeface="Bahnschrift SemiBold" panose="020B0502040204020203" pitchFamily="34" charset="0"/>
                <a:ea typeface="Nunito" charset="0"/>
                <a:cs typeface="Nunito" charset="0"/>
              </a:rPr>
              <a:t> the </a:t>
            </a:r>
            <a:r>
              <a:rPr lang="pl-PL" sz="10200" b="1" spc="600" dirty="0" err="1">
                <a:solidFill>
                  <a:schemeClr val="tx2"/>
                </a:solidFill>
                <a:latin typeface="Bahnschrift SemiBold" panose="020B0502040204020203" pitchFamily="34" charset="0"/>
                <a:ea typeface="Nunito" charset="0"/>
                <a:cs typeface="Nunito" charset="0"/>
              </a:rPr>
              <a:t>best</a:t>
            </a:r>
            <a:r>
              <a:rPr lang="pl-PL" sz="10200" b="1" spc="600" dirty="0">
                <a:solidFill>
                  <a:schemeClr val="tx2"/>
                </a:solidFill>
                <a:latin typeface="Bahnschrift SemiBold" panose="020B0502040204020203" pitchFamily="34" charset="0"/>
                <a:ea typeface="Nunito" charset="0"/>
                <a:cs typeface="Nunito" charset="0"/>
              </a:rPr>
              <a:t> for </a:t>
            </a:r>
            <a:r>
              <a:rPr lang="pl-PL" sz="10200" b="1" spc="600" dirty="0" err="1">
                <a:solidFill>
                  <a:schemeClr val="tx2"/>
                </a:solidFill>
                <a:latin typeface="Bahnschrift SemiBold" panose="020B0502040204020203" pitchFamily="34" charset="0"/>
                <a:ea typeface="Nunito" charset="0"/>
                <a:cs typeface="Nunito" charset="0"/>
              </a:rPr>
              <a:t>you</a:t>
            </a:r>
            <a:endParaRPr lang="en-US" sz="10200" b="1" spc="600" dirty="0">
              <a:solidFill>
                <a:schemeClr val="tx2"/>
              </a:solidFill>
              <a:latin typeface="Bahnschrift SemiBold" panose="020B0502040204020203" pitchFamily="34" charset="0"/>
              <a:ea typeface="Nunito" charset="0"/>
              <a:cs typeface="Nunito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757" y="8021781"/>
            <a:ext cx="4145702" cy="441916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TextBox 9"/>
          <p:cNvSpPr txBox="1"/>
          <p:nvPr/>
        </p:nvSpPr>
        <p:spPr>
          <a:xfrm>
            <a:off x="593112" y="4334232"/>
            <a:ext cx="6638962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spcBef>
                <a:spcPts val="600"/>
              </a:spcBef>
              <a:buClr>
                <a:srgbClr val="CFD8DC"/>
              </a:buClr>
            </a:pPr>
            <a:r>
              <a:rPr lang="pl-PL" altLang="pl-PL" sz="23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○ Modular </a:t>
            </a:r>
            <a:r>
              <a:rPr lang="pl-PL" altLang="pl-PL" sz="23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Exponentiation</a:t>
            </a:r>
            <a:r>
              <a:rPr lang="pl-PL" altLang="pl-PL" sz="23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</a:t>
            </a:r>
            <a:r>
              <a:rPr lang="pl-PL" altLang="pl-PL" sz="23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constant</a:t>
            </a:r>
            <a:r>
              <a:rPr lang="pl-PL" altLang="pl-PL" sz="23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</a:t>
            </a:r>
            <a:r>
              <a:rPr lang="pl-PL" altLang="pl-PL" sz="23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time</a:t>
            </a:r>
            <a:r>
              <a:rPr lang="pl-PL" altLang="pl-PL" sz="23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</a:t>
            </a:r>
            <a:r>
              <a:rPr lang="pl-PL" altLang="pl-PL" sz="23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operation</a:t>
            </a:r>
            <a:r>
              <a:rPr lang="pl-PL" altLang="pl-PL" sz="23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</a:t>
            </a:r>
            <a:r>
              <a:rPr lang="pl-PL" altLang="pl-PL" sz="23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algorithm</a:t>
            </a:r>
            <a:r>
              <a:rPr lang="pl-PL" altLang="pl-PL" sz="23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</a:t>
            </a:r>
            <a:r>
              <a:rPr lang="pl-PL" altLang="pl-PL" sz="23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support</a:t>
            </a:r>
            <a:endParaRPr lang="pl-PL" altLang="pl-PL" sz="2300" dirty="0">
              <a:solidFill>
                <a:srgbClr val="263238"/>
              </a:solidFill>
              <a:latin typeface="Bahnschrift Light" pitchFamily="34" charset="0"/>
              <a:sym typeface="Source Sans Pro"/>
            </a:endParaRPr>
          </a:p>
          <a:p>
            <a:pPr algn="just" eaLnBrk="1" hangingPunct="1">
              <a:spcBef>
                <a:spcPts val="600"/>
              </a:spcBef>
              <a:buClr>
                <a:srgbClr val="CFD8DC"/>
              </a:buClr>
            </a:pPr>
            <a:r>
              <a:rPr lang="pl-PL" altLang="pl-PL" sz="23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○ </a:t>
            </a:r>
            <a:r>
              <a:rPr lang="pl-PL" altLang="pl-PL" sz="23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Parallel</a:t>
            </a:r>
            <a:r>
              <a:rPr lang="pl-PL" altLang="pl-PL" sz="23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Modular </a:t>
            </a:r>
            <a:r>
              <a:rPr lang="pl-PL" altLang="pl-PL" sz="23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Exponentiation</a:t>
            </a:r>
            <a:r>
              <a:rPr lang="pl-PL" altLang="pl-PL" sz="23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CRT </a:t>
            </a:r>
            <a:r>
              <a:rPr lang="pl-PL" altLang="pl-PL" sz="23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constant</a:t>
            </a:r>
            <a:r>
              <a:rPr lang="pl-PL" altLang="pl-PL" sz="23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</a:t>
            </a:r>
            <a:r>
              <a:rPr lang="pl-PL" altLang="pl-PL" sz="23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time</a:t>
            </a:r>
            <a:r>
              <a:rPr lang="pl-PL" altLang="pl-PL" sz="23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</a:t>
            </a:r>
            <a:r>
              <a:rPr lang="pl-PL" altLang="pl-PL" sz="23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operation</a:t>
            </a:r>
            <a:r>
              <a:rPr lang="pl-PL" altLang="pl-PL" sz="23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</a:t>
            </a:r>
            <a:r>
              <a:rPr lang="pl-PL" altLang="pl-PL" sz="23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algorithm</a:t>
            </a:r>
            <a:r>
              <a:rPr lang="pl-PL" altLang="pl-PL" sz="23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</a:t>
            </a:r>
            <a:r>
              <a:rPr lang="pl-PL" altLang="pl-PL" sz="23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support</a:t>
            </a:r>
            <a:endParaRPr lang="pl-PL" altLang="pl-PL" sz="2300" dirty="0">
              <a:solidFill>
                <a:srgbClr val="263238"/>
              </a:solidFill>
              <a:latin typeface="Bahnschrift Light" pitchFamily="34" charset="0"/>
              <a:sym typeface="Source Sans Pro"/>
            </a:endParaRPr>
          </a:p>
          <a:p>
            <a:pPr algn="just" eaLnBrk="1" hangingPunct="1">
              <a:spcBef>
                <a:spcPts val="600"/>
              </a:spcBef>
              <a:buClr>
                <a:srgbClr val="CFD8DC"/>
              </a:buClr>
            </a:pPr>
            <a:r>
              <a:rPr lang="pl-PL" altLang="pl-PL" sz="23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○ </a:t>
            </a:r>
            <a:r>
              <a:rPr lang="pl-PL" altLang="pl-PL" sz="23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Secure</a:t>
            </a:r>
            <a:r>
              <a:rPr lang="pl-PL" altLang="pl-PL" sz="23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</a:t>
            </a:r>
            <a:r>
              <a:rPr lang="pl-PL" altLang="pl-PL" sz="23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private</a:t>
            </a:r>
            <a:r>
              <a:rPr lang="pl-PL" altLang="pl-PL" sz="23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RSA </a:t>
            </a:r>
            <a:r>
              <a:rPr lang="pl-PL" altLang="pl-PL" sz="23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key</a:t>
            </a:r>
            <a:r>
              <a:rPr lang="pl-PL" altLang="pl-PL" sz="23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</a:t>
            </a:r>
            <a:r>
              <a:rPr lang="pl-PL" altLang="pl-PL" sz="23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computation</a:t>
            </a:r>
            <a:r>
              <a:rPr lang="pl-PL" altLang="pl-PL" sz="23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, no </a:t>
            </a:r>
            <a:r>
              <a:rPr lang="pl-PL" altLang="pl-PL" sz="23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branch</a:t>
            </a:r>
            <a:r>
              <a:rPr lang="pl-PL" altLang="pl-PL" sz="23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</a:t>
            </a:r>
            <a:r>
              <a:rPr lang="pl-PL" altLang="pl-PL" sz="23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inversion</a:t>
            </a:r>
            <a:endParaRPr lang="pl-PL" altLang="pl-PL" sz="2300" dirty="0">
              <a:solidFill>
                <a:srgbClr val="263238"/>
              </a:solidFill>
              <a:latin typeface="Bahnschrift Light" pitchFamily="34" charset="0"/>
              <a:sym typeface="Source Sans Pro"/>
            </a:endParaRPr>
          </a:p>
          <a:p>
            <a:pPr algn="just" eaLnBrk="1" hangingPunct="1">
              <a:spcBef>
                <a:spcPts val="600"/>
              </a:spcBef>
              <a:buClr>
                <a:srgbClr val="CFD8DC"/>
              </a:buClr>
            </a:pPr>
            <a:r>
              <a:rPr lang="pl-PL" altLang="pl-PL" sz="23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○ </a:t>
            </a:r>
            <a:r>
              <a:rPr lang="pl-PL" altLang="pl-PL" sz="23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Easy</a:t>
            </a:r>
            <a:r>
              <a:rPr lang="pl-PL" altLang="pl-PL" sz="23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to </a:t>
            </a:r>
            <a:r>
              <a:rPr lang="pl-PL" altLang="pl-PL" sz="23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use</a:t>
            </a:r>
            <a:r>
              <a:rPr lang="pl-PL" altLang="pl-PL" sz="23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software </a:t>
            </a:r>
            <a:r>
              <a:rPr lang="pl-PL" altLang="pl-PL" sz="23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library</a:t>
            </a:r>
            <a:r>
              <a:rPr lang="pl-PL" altLang="pl-PL" sz="23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</a:t>
            </a:r>
            <a:r>
              <a:rPr lang="pl-PL" altLang="pl-PL" sz="23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interface</a:t>
            </a:r>
            <a:endParaRPr lang="pl-PL" altLang="pl-PL" sz="2300" dirty="0">
              <a:solidFill>
                <a:srgbClr val="263238"/>
              </a:solidFill>
              <a:latin typeface="Bahnschrift Light" pitchFamily="34" charset="0"/>
              <a:sym typeface="Source Sans Pro"/>
            </a:endParaRPr>
          </a:p>
          <a:p>
            <a:pPr algn="just" eaLnBrk="1" hangingPunct="1">
              <a:spcBef>
                <a:spcPts val="600"/>
              </a:spcBef>
              <a:buClr>
                <a:srgbClr val="CFD8DC"/>
              </a:buClr>
            </a:pPr>
            <a:endParaRPr lang="pl-PL" altLang="pl-PL" sz="2300" dirty="0">
              <a:solidFill>
                <a:srgbClr val="263238"/>
              </a:solidFill>
              <a:latin typeface="Bahnschrift Light" pitchFamily="34" charset="0"/>
              <a:sym typeface="Source Sans Pro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593111" y="3008899"/>
            <a:ext cx="49936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0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CryptOne</a:t>
            </a:r>
            <a:r>
              <a:rPr lang="pl-PL" sz="54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 RSA</a:t>
            </a:r>
          </a:p>
        </p:txBody>
      </p:sp>
      <p:sp>
        <p:nvSpPr>
          <p:cNvPr id="14" name="TextBox 9"/>
          <p:cNvSpPr txBox="1"/>
          <p:nvPr/>
        </p:nvSpPr>
        <p:spPr>
          <a:xfrm>
            <a:off x="7749046" y="4299594"/>
            <a:ext cx="6638962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spcBef>
                <a:spcPts val="600"/>
              </a:spcBef>
              <a:buClr>
                <a:srgbClr val="CFD8DC"/>
              </a:buClr>
            </a:pPr>
            <a:r>
              <a:rPr lang="pl-PL" altLang="pl-PL" sz="23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○ </a:t>
            </a:r>
            <a:r>
              <a:rPr lang="pl-PL" altLang="pl-PL" sz="23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Elliptic</a:t>
            </a:r>
            <a:r>
              <a:rPr lang="pl-PL" altLang="pl-PL" sz="23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</a:t>
            </a:r>
            <a:r>
              <a:rPr lang="pl-PL" altLang="pl-PL" sz="23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Curves</a:t>
            </a:r>
            <a:r>
              <a:rPr lang="pl-PL" altLang="pl-PL" sz="23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point </a:t>
            </a:r>
            <a:r>
              <a:rPr lang="pl-PL" altLang="pl-PL" sz="23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multiplication</a:t>
            </a:r>
            <a:r>
              <a:rPr lang="pl-PL" altLang="pl-PL" sz="23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</a:t>
            </a:r>
            <a:r>
              <a:rPr lang="pl-PL" altLang="pl-PL" sz="23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constant</a:t>
            </a:r>
            <a:r>
              <a:rPr lang="pl-PL" altLang="pl-PL" sz="23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</a:t>
            </a:r>
            <a:r>
              <a:rPr lang="pl-PL" altLang="pl-PL" sz="23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time</a:t>
            </a:r>
            <a:r>
              <a:rPr lang="pl-PL" altLang="pl-PL" sz="23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</a:t>
            </a:r>
            <a:r>
              <a:rPr lang="pl-PL" altLang="pl-PL" sz="23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algorithm</a:t>
            </a:r>
            <a:endParaRPr lang="pl-PL" altLang="pl-PL" sz="2300" dirty="0">
              <a:solidFill>
                <a:srgbClr val="263238"/>
              </a:solidFill>
              <a:latin typeface="Bahnschrift Light" pitchFamily="34" charset="0"/>
              <a:sym typeface="Source Sans Pro"/>
            </a:endParaRPr>
          </a:p>
          <a:p>
            <a:pPr algn="just" eaLnBrk="1" hangingPunct="1">
              <a:spcBef>
                <a:spcPts val="600"/>
              </a:spcBef>
              <a:buClr>
                <a:srgbClr val="CFD8DC"/>
              </a:buClr>
            </a:pPr>
            <a:r>
              <a:rPr lang="pl-PL" altLang="pl-PL" sz="23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○ </a:t>
            </a:r>
            <a:r>
              <a:rPr lang="pl-PL" altLang="pl-PL" sz="23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Constant</a:t>
            </a:r>
            <a:r>
              <a:rPr lang="pl-PL" altLang="pl-PL" sz="23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</a:t>
            </a:r>
            <a:r>
              <a:rPr lang="pl-PL" altLang="pl-PL" sz="23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time</a:t>
            </a:r>
            <a:r>
              <a:rPr lang="pl-PL" altLang="pl-PL" sz="23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</a:t>
            </a:r>
            <a:r>
              <a:rPr lang="pl-PL" altLang="pl-PL" sz="23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modular</a:t>
            </a:r>
            <a:r>
              <a:rPr lang="pl-PL" altLang="pl-PL" sz="23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</a:t>
            </a:r>
            <a:r>
              <a:rPr lang="pl-PL" altLang="pl-PL" sz="23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multiplicative</a:t>
            </a:r>
            <a:r>
              <a:rPr lang="pl-PL" altLang="pl-PL" sz="23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</a:t>
            </a:r>
            <a:r>
              <a:rPr lang="pl-PL" altLang="pl-PL" sz="23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inverse</a:t>
            </a:r>
            <a:r>
              <a:rPr lang="pl-PL" altLang="pl-PL" sz="23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</a:t>
            </a:r>
            <a:r>
              <a:rPr lang="pl-PL" altLang="pl-PL" sz="23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algorithm</a:t>
            </a:r>
            <a:r>
              <a:rPr lang="pl-PL" altLang="pl-PL" sz="23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for </a:t>
            </a:r>
            <a:r>
              <a:rPr lang="pl-PL" altLang="pl-PL" sz="23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private</a:t>
            </a:r>
            <a:r>
              <a:rPr lang="pl-PL" altLang="pl-PL" sz="23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</a:t>
            </a:r>
            <a:r>
              <a:rPr lang="pl-PL" altLang="pl-PL" sz="23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operations</a:t>
            </a:r>
            <a:r>
              <a:rPr lang="pl-PL" altLang="pl-PL" sz="23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.</a:t>
            </a:r>
          </a:p>
          <a:p>
            <a:pPr algn="just" eaLnBrk="1" hangingPunct="1">
              <a:spcBef>
                <a:spcPts val="600"/>
              </a:spcBef>
              <a:buClr>
                <a:srgbClr val="CFD8DC"/>
              </a:buClr>
            </a:pPr>
            <a:r>
              <a:rPr lang="pl-PL" altLang="pl-PL" sz="23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○ </a:t>
            </a:r>
            <a:r>
              <a:rPr lang="pl-PL" altLang="pl-PL" sz="23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Boost</a:t>
            </a:r>
            <a:r>
              <a:rPr lang="pl-PL" altLang="pl-PL" sz="23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</a:t>
            </a:r>
            <a:r>
              <a:rPr lang="pl-PL" altLang="pl-PL" sz="23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modular</a:t>
            </a:r>
            <a:r>
              <a:rPr lang="pl-PL" altLang="pl-PL" sz="23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</a:t>
            </a:r>
            <a:r>
              <a:rPr lang="pl-PL" altLang="pl-PL" sz="23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multiplicative</a:t>
            </a:r>
            <a:r>
              <a:rPr lang="pl-PL" altLang="pl-PL" sz="23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</a:t>
            </a:r>
            <a:r>
              <a:rPr lang="pl-PL" altLang="pl-PL" sz="23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inverse</a:t>
            </a:r>
            <a:r>
              <a:rPr lang="pl-PL" altLang="pl-PL" sz="23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</a:t>
            </a:r>
            <a:r>
              <a:rPr lang="pl-PL" altLang="pl-PL" sz="23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algorithm</a:t>
            </a:r>
            <a:r>
              <a:rPr lang="pl-PL" altLang="pl-PL" sz="23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for public </a:t>
            </a:r>
            <a:r>
              <a:rPr lang="pl-PL" altLang="pl-PL" sz="23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operations</a:t>
            </a:r>
            <a:endParaRPr lang="pl-PL" altLang="pl-PL" sz="2300" dirty="0">
              <a:solidFill>
                <a:srgbClr val="263238"/>
              </a:solidFill>
              <a:latin typeface="Bahnschrift Light" pitchFamily="34" charset="0"/>
              <a:sym typeface="Source Sans Pro"/>
            </a:endParaRPr>
          </a:p>
          <a:p>
            <a:pPr algn="just" eaLnBrk="1" hangingPunct="1">
              <a:spcBef>
                <a:spcPts val="600"/>
              </a:spcBef>
              <a:buClr>
                <a:srgbClr val="CFD8DC"/>
              </a:buClr>
            </a:pPr>
            <a:r>
              <a:rPr lang="pl-PL" altLang="pl-PL" sz="23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○ Native </a:t>
            </a:r>
            <a:r>
              <a:rPr lang="pl-PL" altLang="pl-PL" sz="23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support</a:t>
            </a:r>
            <a:r>
              <a:rPr lang="pl-PL" altLang="pl-PL" sz="23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for most popular </a:t>
            </a:r>
            <a:r>
              <a:rPr lang="pl-PL" altLang="pl-PL" sz="23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elliptic</a:t>
            </a:r>
            <a:r>
              <a:rPr lang="pl-PL" altLang="pl-PL" sz="23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</a:t>
            </a:r>
            <a:r>
              <a:rPr lang="pl-PL" altLang="pl-PL" sz="23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curves</a:t>
            </a:r>
            <a:r>
              <a:rPr lang="pl-PL" altLang="pl-PL" sz="23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</a:t>
            </a:r>
          </a:p>
          <a:p>
            <a:pPr algn="just" eaLnBrk="1" hangingPunct="1">
              <a:spcBef>
                <a:spcPts val="600"/>
              </a:spcBef>
              <a:buClr>
                <a:srgbClr val="CFD8DC"/>
              </a:buClr>
            </a:pPr>
            <a:r>
              <a:rPr lang="pl-PL" altLang="pl-PL" sz="23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○ </a:t>
            </a:r>
            <a:r>
              <a:rPr lang="pl-PL" altLang="pl-PL" sz="23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Easy</a:t>
            </a:r>
            <a:r>
              <a:rPr lang="pl-PL" altLang="pl-PL" sz="23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to </a:t>
            </a:r>
            <a:r>
              <a:rPr lang="pl-PL" altLang="pl-PL" sz="23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use</a:t>
            </a:r>
            <a:r>
              <a:rPr lang="pl-PL" altLang="pl-PL" sz="23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software </a:t>
            </a:r>
            <a:r>
              <a:rPr lang="pl-PL" altLang="pl-PL" sz="23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library</a:t>
            </a:r>
            <a:r>
              <a:rPr lang="pl-PL" altLang="pl-PL" sz="23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</a:t>
            </a:r>
            <a:r>
              <a:rPr lang="pl-PL" altLang="pl-PL" sz="23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interface</a:t>
            </a:r>
            <a:endParaRPr lang="pl-PL" altLang="pl-PL" sz="2300" dirty="0">
              <a:solidFill>
                <a:srgbClr val="263238"/>
              </a:solidFill>
              <a:latin typeface="Bahnschrift Light" pitchFamily="34" charset="0"/>
              <a:sym typeface="Source Sans Pro"/>
            </a:endParaRPr>
          </a:p>
        </p:txBody>
      </p:sp>
      <p:sp>
        <p:nvSpPr>
          <p:cNvPr id="15" name="Prostokąt 14"/>
          <p:cNvSpPr/>
          <p:nvPr/>
        </p:nvSpPr>
        <p:spPr>
          <a:xfrm>
            <a:off x="7999112" y="2974261"/>
            <a:ext cx="44935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0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CryptOne</a:t>
            </a:r>
            <a:r>
              <a:rPr lang="pl-PL" sz="54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 EC</a:t>
            </a:r>
          </a:p>
        </p:txBody>
      </p:sp>
      <p:sp>
        <p:nvSpPr>
          <p:cNvPr id="17" name="TextBox 9"/>
          <p:cNvSpPr txBox="1"/>
          <p:nvPr/>
        </p:nvSpPr>
        <p:spPr>
          <a:xfrm>
            <a:off x="15690273" y="4334232"/>
            <a:ext cx="8021782" cy="82484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spcBef>
                <a:spcPts val="600"/>
              </a:spcBef>
              <a:buClr>
                <a:srgbClr val="CFD8DC"/>
              </a:buClr>
            </a:pPr>
            <a:r>
              <a:rPr lang="pl-PL" altLang="pl-PL" sz="23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○ Modular </a:t>
            </a:r>
            <a:r>
              <a:rPr lang="pl-PL" altLang="pl-PL" sz="23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Exponentiation</a:t>
            </a:r>
            <a:r>
              <a:rPr lang="pl-PL" altLang="pl-PL" sz="23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</a:t>
            </a:r>
            <a:r>
              <a:rPr lang="pl-PL" altLang="pl-PL" sz="23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constant</a:t>
            </a:r>
            <a:r>
              <a:rPr lang="pl-PL" altLang="pl-PL" sz="23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</a:t>
            </a:r>
            <a:r>
              <a:rPr lang="pl-PL" altLang="pl-PL" sz="23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time</a:t>
            </a:r>
            <a:r>
              <a:rPr lang="pl-PL" altLang="pl-PL" sz="23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</a:t>
            </a:r>
            <a:r>
              <a:rPr lang="pl-PL" altLang="pl-PL" sz="23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operation</a:t>
            </a:r>
            <a:r>
              <a:rPr lang="pl-PL" altLang="pl-PL" sz="23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</a:t>
            </a:r>
            <a:r>
              <a:rPr lang="pl-PL" altLang="pl-PL" sz="23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algorithm</a:t>
            </a:r>
            <a:r>
              <a:rPr lang="pl-PL" altLang="pl-PL" sz="23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</a:t>
            </a:r>
            <a:r>
              <a:rPr lang="pl-PL" altLang="pl-PL" sz="23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support</a:t>
            </a:r>
            <a:endParaRPr lang="pl-PL" altLang="pl-PL" sz="2300" dirty="0">
              <a:solidFill>
                <a:srgbClr val="263238"/>
              </a:solidFill>
              <a:latin typeface="Bahnschrift Light" pitchFamily="34" charset="0"/>
              <a:sym typeface="Source Sans Pro"/>
            </a:endParaRPr>
          </a:p>
          <a:p>
            <a:pPr algn="just" eaLnBrk="1" hangingPunct="1">
              <a:spcBef>
                <a:spcPts val="600"/>
              </a:spcBef>
              <a:buClr>
                <a:srgbClr val="CFD8DC"/>
              </a:buClr>
            </a:pPr>
            <a:r>
              <a:rPr lang="pl-PL" altLang="pl-PL" sz="23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○ Modular </a:t>
            </a:r>
            <a:r>
              <a:rPr lang="pl-PL" altLang="pl-PL" sz="23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Exponentiation</a:t>
            </a:r>
            <a:r>
              <a:rPr lang="pl-PL" altLang="pl-PL" sz="23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CRT </a:t>
            </a:r>
            <a:r>
              <a:rPr lang="pl-PL" altLang="pl-PL" sz="23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constant</a:t>
            </a:r>
            <a:r>
              <a:rPr lang="pl-PL" altLang="pl-PL" sz="23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</a:t>
            </a:r>
            <a:r>
              <a:rPr lang="pl-PL" altLang="pl-PL" sz="23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time</a:t>
            </a:r>
            <a:r>
              <a:rPr lang="pl-PL" altLang="pl-PL" sz="23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</a:t>
            </a:r>
            <a:r>
              <a:rPr lang="pl-PL" altLang="pl-PL" sz="23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operation</a:t>
            </a:r>
            <a:r>
              <a:rPr lang="pl-PL" altLang="pl-PL" sz="23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</a:t>
            </a:r>
            <a:r>
              <a:rPr lang="pl-PL" altLang="pl-PL" sz="23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algorithm</a:t>
            </a:r>
            <a:r>
              <a:rPr lang="pl-PL" altLang="pl-PL" sz="23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</a:t>
            </a:r>
            <a:r>
              <a:rPr lang="pl-PL" altLang="pl-PL" sz="23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support</a:t>
            </a:r>
            <a:endParaRPr lang="pl-PL" altLang="pl-PL" sz="2300" dirty="0">
              <a:solidFill>
                <a:srgbClr val="263238"/>
              </a:solidFill>
              <a:latin typeface="Bahnschrift Light" pitchFamily="34" charset="0"/>
              <a:sym typeface="Source Sans Pro"/>
            </a:endParaRPr>
          </a:p>
          <a:p>
            <a:pPr algn="just" eaLnBrk="1" hangingPunct="1">
              <a:spcBef>
                <a:spcPts val="600"/>
              </a:spcBef>
              <a:buClr>
                <a:srgbClr val="CFD8DC"/>
              </a:buClr>
            </a:pPr>
            <a:r>
              <a:rPr lang="pl-PL" altLang="pl-PL" sz="23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○ </a:t>
            </a:r>
            <a:r>
              <a:rPr lang="pl-PL" altLang="pl-PL" sz="23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Secure</a:t>
            </a:r>
            <a:r>
              <a:rPr lang="pl-PL" altLang="pl-PL" sz="23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</a:t>
            </a:r>
            <a:r>
              <a:rPr lang="pl-PL" altLang="pl-PL" sz="23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private</a:t>
            </a:r>
            <a:r>
              <a:rPr lang="pl-PL" altLang="pl-PL" sz="23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RSA </a:t>
            </a:r>
            <a:r>
              <a:rPr lang="pl-PL" altLang="pl-PL" sz="23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key</a:t>
            </a:r>
            <a:r>
              <a:rPr lang="pl-PL" altLang="pl-PL" sz="23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</a:t>
            </a:r>
            <a:r>
              <a:rPr lang="pl-PL" altLang="pl-PL" sz="23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computation</a:t>
            </a:r>
            <a:r>
              <a:rPr lang="pl-PL" altLang="pl-PL" sz="23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, no </a:t>
            </a:r>
            <a:r>
              <a:rPr lang="pl-PL" altLang="pl-PL" sz="23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branch</a:t>
            </a:r>
            <a:r>
              <a:rPr lang="pl-PL" altLang="pl-PL" sz="23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</a:t>
            </a:r>
            <a:r>
              <a:rPr lang="pl-PL" altLang="pl-PL" sz="23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inversion</a:t>
            </a:r>
            <a:endParaRPr lang="pl-PL" altLang="pl-PL" sz="2300" dirty="0">
              <a:solidFill>
                <a:srgbClr val="263238"/>
              </a:solidFill>
              <a:latin typeface="Bahnschrift Light" pitchFamily="34" charset="0"/>
              <a:sym typeface="Source Sans Pro"/>
            </a:endParaRPr>
          </a:p>
          <a:p>
            <a:pPr algn="just" eaLnBrk="1" hangingPunct="1">
              <a:spcBef>
                <a:spcPts val="600"/>
              </a:spcBef>
              <a:buClr>
                <a:srgbClr val="CFD8DC"/>
              </a:buClr>
            </a:pPr>
            <a:r>
              <a:rPr lang="pl-PL" altLang="pl-PL" sz="23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○ </a:t>
            </a:r>
            <a:r>
              <a:rPr lang="pl-PL" altLang="pl-PL" sz="23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Elliptic</a:t>
            </a:r>
            <a:r>
              <a:rPr lang="pl-PL" altLang="pl-PL" sz="23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</a:t>
            </a:r>
            <a:r>
              <a:rPr lang="pl-PL" altLang="pl-PL" sz="23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Curves</a:t>
            </a:r>
            <a:r>
              <a:rPr lang="pl-PL" altLang="pl-PL" sz="23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point </a:t>
            </a:r>
            <a:r>
              <a:rPr lang="pl-PL" altLang="pl-PL" sz="23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multiplication</a:t>
            </a:r>
            <a:r>
              <a:rPr lang="pl-PL" altLang="pl-PL" sz="23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</a:t>
            </a:r>
            <a:r>
              <a:rPr lang="pl-PL" altLang="pl-PL" sz="23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constant</a:t>
            </a:r>
            <a:r>
              <a:rPr lang="pl-PL" altLang="pl-PL" sz="23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</a:t>
            </a:r>
            <a:r>
              <a:rPr lang="pl-PL" altLang="pl-PL" sz="23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time</a:t>
            </a:r>
            <a:r>
              <a:rPr lang="pl-PL" altLang="pl-PL" sz="23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</a:t>
            </a:r>
            <a:r>
              <a:rPr lang="pl-PL" altLang="pl-PL" sz="23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algorithm</a:t>
            </a:r>
            <a:endParaRPr lang="pl-PL" altLang="pl-PL" sz="2300" dirty="0">
              <a:solidFill>
                <a:srgbClr val="263238"/>
              </a:solidFill>
              <a:latin typeface="Bahnschrift Light" pitchFamily="34" charset="0"/>
              <a:sym typeface="Source Sans Pro"/>
            </a:endParaRPr>
          </a:p>
          <a:p>
            <a:pPr algn="just" eaLnBrk="1" hangingPunct="1">
              <a:spcBef>
                <a:spcPts val="600"/>
              </a:spcBef>
              <a:buClr>
                <a:srgbClr val="CFD8DC"/>
              </a:buClr>
            </a:pPr>
            <a:r>
              <a:rPr lang="pl-PL" altLang="pl-PL" sz="23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○ </a:t>
            </a:r>
            <a:r>
              <a:rPr lang="pl-PL" altLang="pl-PL" sz="23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Constant</a:t>
            </a:r>
            <a:r>
              <a:rPr lang="pl-PL" altLang="pl-PL" sz="23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</a:t>
            </a:r>
            <a:r>
              <a:rPr lang="pl-PL" altLang="pl-PL" sz="23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time</a:t>
            </a:r>
            <a:r>
              <a:rPr lang="pl-PL" altLang="pl-PL" sz="23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</a:t>
            </a:r>
            <a:r>
              <a:rPr lang="pl-PL" altLang="pl-PL" sz="23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modular</a:t>
            </a:r>
            <a:r>
              <a:rPr lang="pl-PL" altLang="pl-PL" sz="23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</a:t>
            </a:r>
            <a:r>
              <a:rPr lang="pl-PL" altLang="pl-PL" sz="23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multiplicative</a:t>
            </a:r>
            <a:r>
              <a:rPr lang="pl-PL" altLang="pl-PL" sz="23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</a:t>
            </a:r>
            <a:r>
              <a:rPr lang="pl-PL" altLang="pl-PL" sz="23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inverse</a:t>
            </a:r>
            <a:r>
              <a:rPr lang="pl-PL" altLang="pl-PL" sz="23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</a:t>
            </a:r>
            <a:r>
              <a:rPr lang="pl-PL" altLang="pl-PL" sz="23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algorithm</a:t>
            </a:r>
            <a:r>
              <a:rPr lang="pl-PL" altLang="pl-PL" sz="23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for </a:t>
            </a:r>
            <a:r>
              <a:rPr lang="pl-PL" altLang="pl-PL" sz="23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private</a:t>
            </a:r>
            <a:r>
              <a:rPr lang="pl-PL" altLang="pl-PL" sz="23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</a:t>
            </a:r>
            <a:r>
              <a:rPr lang="pl-PL" altLang="pl-PL" sz="23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operations</a:t>
            </a:r>
            <a:endParaRPr lang="pl-PL" altLang="pl-PL" sz="2300" dirty="0">
              <a:solidFill>
                <a:srgbClr val="263238"/>
              </a:solidFill>
              <a:latin typeface="Bahnschrift Light" pitchFamily="34" charset="0"/>
              <a:sym typeface="Source Sans Pro"/>
            </a:endParaRPr>
          </a:p>
          <a:p>
            <a:pPr algn="just" eaLnBrk="1" hangingPunct="1">
              <a:spcBef>
                <a:spcPts val="600"/>
              </a:spcBef>
              <a:buClr>
                <a:srgbClr val="CFD8DC"/>
              </a:buClr>
            </a:pPr>
            <a:r>
              <a:rPr lang="pl-PL" altLang="pl-PL" sz="23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○ </a:t>
            </a:r>
            <a:r>
              <a:rPr lang="pl-PL" altLang="pl-PL" sz="23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Boost</a:t>
            </a:r>
            <a:r>
              <a:rPr lang="pl-PL" altLang="pl-PL" sz="23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</a:t>
            </a:r>
            <a:r>
              <a:rPr lang="pl-PL" altLang="pl-PL" sz="23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modular</a:t>
            </a:r>
            <a:r>
              <a:rPr lang="pl-PL" altLang="pl-PL" sz="23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</a:t>
            </a:r>
            <a:r>
              <a:rPr lang="pl-PL" altLang="pl-PL" sz="23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multiplicative</a:t>
            </a:r>
            <a:r>
              <a:rPr lang="pl-PL" altLang="pl-PL" sz="23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</a:t>
            </a:r>
            <a:r>
              <a:rPr lang="pl-PL" altLang="pl-PL" sz="23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inverse</a:t>
            </a:r>
            <a:r>
              <a:rPr lang="pl-PL" altLang="pl-PL" sz="23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</a:t>
            </a:r>
            <a:r>
              <a:rPr lang="pl-PL" altLang="pl-PL" sz="23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algorithm</a:t>
            </a:r>
            <a:r>
              <a:rPr lang="pl-PL" altLang="pl-PL" sz="23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for public </a:t>
            </a:r>
            <a:r>
              <a:rPr lang="pl-PL" altLang="pl-PL" sz="23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operations</a:t>
            </a:r>
            <a:endParaRPr lang="pl-PL" altLang="pl-PL" sz="2300" dirty="0">
              <a:solidFill>
                <a:srgbClr val="263238"/>
              </a:solidFill>
              <a:latin typeface="Bahnschrift Light" pitchFamily="34" charset="0"/>
              <a:sym typeface="Source Sans Pro"/>
            </a:endParaRPr>
          </a:p>
          <a:p>
            <a:pPr algn="just" eaLnBrk="1" hangingPunct="1">
              <a:spcBef>
                <a:spcPts val="600"/>
              </a:spcBef>
              <a:buClr>
                <a:srgbClr val="CFD8DC"/>
              </a:buClr>
            </a:pPr>
            <a:r>
              <a:rPr lang="pl-PL" altLang="pl-PL" sz="23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○ Native </a:t>
            </a:r>
            <a:r>
              <a:rPr lang="pl-PL" altLang="pl-PL" sz="23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support</a:t>
            </a:r>
            <a:r>
              <a:rPr lang="pl-PL" altLang="pl-PL" sz="23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for most popular </a:t>
            </a:r>
            <a:r>
              <a:rPr lang="pl-PL" altLang="pl-PL" sz="23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elliptic</a:t>
            </a:r>
            <a:r>
              <a:rPr lang="pl-PL" altLang="pl-PL" sz="23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</a:t>
            </a:r>
            <a:r>
              <a:rPr lang="pl-PL" altLang="pl-PL" sz="23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curves</a:t>
            </a:r>
            <a:r>
              <a:rPr lang="pl-PL" altLang="pl-PL" sz="23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</a:t>
            </a:r>
          </a:p>
          <a:p>
            <a:pPr algn="just" eaLnBrk="1" hangingPunct="1">
              <a:spcBef>
                <a:spcPts val="600"/>
              </a:spcBef>
              <a:buClr>
                <a:srgbClr val="CFD8DC"/>
              </a:buClr>
            </a:pPr>
            <a:r>
              <a:rPr lang="pl-PL" altLang="pl-PL" sz="23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○ Modular </a:t>
            </a:r>
            <a:r>
              <a:rPr lang="pl-PL" altLang="pl-PL" sz="23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Reduction</a:t>
            </a:r>
            <a:r>
              <a:rPr lang="pl-PL" altLang="pl-PL" sz="23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</a:t>
            </a:r>
            <a:r>
              <a:rPr lang="pl-PL" altLang="pl-PL" sz="23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constant</a:t>
            </a:r>
            <a:r>
              <a:rPr lang="pl-PL" altLang="pl-PL" sz="23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</a:t>
            </a:r>
            <a:r>
              <a:rPr lang="pl-PL" altLang="pl-PL" sz="23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time</a:t>
            </a:r>
            <a:r>
              <a:rPr lang="pl-PL" altLang="pl-PL" sz="23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</a:t>
            </a:r>
            <a:r>
              <a:rPr lang="pl-PL" altLang="pl-PL" sz="23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algorithm</a:t>
            </a:r>
            <a:endParaRPr lang="pl-PL" altLang="pl-PL" sz="2300" dirty="0">
              <a:solidFill>
                <a:srgbClr val="263238"/>
              </a:solidFill>
              <a:latin typeface="Bahnschrift Light" pitchFamily="34" charset="0"/>
              <a:sym typeface="Source Sans Pro"/>
            </a:endParaRPr>
          </a:p>
          <a:p>
            <a:pPr algn="just" eaLnBrk="1" hangingPunct="1">
              <a:spcBef>
                <a:spcPts val="600"/>
              </a:spcBef>
              <a:buClr>
                <a:srgbClr val="CFD8DC"/>
              </a:buClr>
            </a:pPr>
            <a:r>
              <a:rPr lang="pl-PL" altLang="pl-PL" sz="23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○ </a:t>
            </a:r>
            <a:r>
              <a:rPr lang="pl-PL" altLang="pl-PL" sz="23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Greatest</a:t>
            </a:r>
            <a:r>
              <a:rPr lang="pl-PL" altLang="pl-PL" sz="23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</a:t>
            </a:r>
            <a:r>
              <a:rPr lang="pl-PL" altLang="pl-PL" sz="23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Common</a:t>
            </a:r>
            <a:r>
              <a:rPr lang="pl-PL" altLang="pl-PL" sz="23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</a:t>
            </a:r>
            <a:r>
              <a:rPr lang="pl-PL" altLang="pl-PL" sz="23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Divisor</a:t>
            </a:r>
            <a:r>
              <a:rPr lang="pl-PL" altLang="pl-PL" sz="23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</a:t>
            </a:r>
            <a:r>
              <a:rPr lang="pl-PL" altLang="pl-PL" sz="23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algorithm</a:t>
            </a:r>
            <a:endParaRPr lang="pl-PL" altLang="pl-PL" sz="2300" dirty="0">
              <a:solidFill>
                <a:srgbClr val="263238"/>
              </a:solidFill>
              <a:latin typeface="Bahnschrift Light" pitchFamily="34" charset="0"/>
              <a:sym typeface="Source Sans Pro"/>
            </a:endParaRPr>
          </a:p>
          <a:p>
            <a:pPr algn="just" eaLnBrk="1" hangingPunct="1">
              <a:spcBef>
                <a:spcPts val="600"/>
              </a:spcBef>
              <a:buClr>
                <a:srgbClr val="CFD8DC"/>
              </a:buClr>
            </a:pPr>
            <a:r>
              <a:rPr lang="pl-PL" altLang="pl-PL" sz="23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○ </a:t>
            </a:r>
            <a:r>
              <a:rPr lang="pl-PL" altLang="pl-PL" sz="23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MbedTLS</a:t>
            </a:r>
            <a:r>
              <a:rPr lang="pl-PL" altLang="pl-PL" sz="23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and </a:t>
            </a:r>
            <a:r>
              <a:rPr lang="pl-PL" altLang="pl-PL" sz="23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OpenSSL</a:t>
            </a:r>
            <a:r>
              <a:rPr lang="pl-PL" altLang="pl-PL" sz="23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port </a:t>
            </a:r>
            <a:r>
              <a:rPr lang="pl-PL" altLang="pl-PL" sz="23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libraries</a:t>
            </a:r>
            <a:endParaRPr lang="pl-PL" altLang="pl-PL" sz="2300" dirty="0">
              <a:solidFill>
                <a:srgbClr val="263238"/>
              </a:solidFill>
              <a:latin typeface="Bahnschrift Light" pitchFamily="34" charset="0"/>
              <a:sym typeface="Source Sans Pro"/>
            </a:endParaRPr>
          </a:p>
          <a:p>
            <a:pPr algn="just" eaLnBrk="1" hangingPunct="1">
              <a:spcBef>
                <a:spcPts val="600"/>
              </a:spcBef>
              <a:buClr>
                <a:srgbClr val="CFD8DC"/>
              </a:buClr>
            </a:pPr>
            <a:r>
              <a:rPr lang="pl-PL" altLang="pl-PL" sz="23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○ Software </a:t>
            </a:r>
            <a:r>
              <a:rPr lang="pl-PL" altLang="pl-PL" sz="23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interface</a:t>
            </a:r>
            <a:r>
              <a:rPr lang="pl-PL" altLang="pl-PL" sz="23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and </a:t>
            </a:r>
            <a:r>
              <a:rPr lang="pl-PL" altLang="pl-PL" sz="23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examples</a:t>
            </a:r>
            <a:r>
              <a:rPr lang="pl-PL" altLang="pl-PL" sz="23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for </a:t>
            </a:r>
            <a:r>
              <a:rPr lang="pl-PL" altLang="pl-PL" sz="23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building</a:t>
            </a:r>
            <a:r>
              <a:rPr lang="pl-PL" altLang="pl-PL" sz="23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</a:t>
            </a:r>
            <a:r>
              <a:rPr lang="pl-PL" altLang="pl-PL" sz="23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own</a:t>
            </a:r>
            <a:r>
              <a:rPr lang="pl-PL" altLang="pl-PL" sz="23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hardware </a:t>
            </a:r>
            <a:r>
              <a:rPr lang="pl-PL" altLang="pl-PL" sz="23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algorithms</a:t>
            </a:r>
            <a:r>
              <a:rPr lang="pl-PL" altLang="pl-PL" sz="23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with </a:t>
            </a:r>
            <a:r>
              <a:rPr lang="pl-PL" altLang="pl-PL" sz="23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support</a:t>
            </a:r>
            <a:r>
              <a:rPr lang="pl-PL" altLang="pl-PL" sz="23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for:</a:t>
            </a:r>
          </a:p>
          <a:p>
            <a:pPr algn="just" eaLnBrk="1" hangingPunct="1">
              <a:spcBef>
                <a:spcPts val="600"/>
              </a:spcBef>
              <a:buClr>
                <a:srgbClr val="CFD8DC"/>
              </a:buClr>
            </a:pPr>
            <a:r>
              <a:rPr lang="pl-PL" altLang="pl-PL" sz="23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○ </a:t>
            </a:r>
            <a:r>
              <a:rPr lang="pl-PL" altLang="pl-PL" sz="23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Large</a:t>
            </a:r>
            <a:r>
              <a:rPr lang="pl-PL" altLang="pl-PL" sz="23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</a:t>
            </a:r>
            <a:r>
              <a:rPr lang="pl-PL" altLang="pl-PL" sz="23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vector</a:t>
            </a:r>
            <a:r>
              <a:rPr lang="pl-PL" altLang="pl-PL" sz="23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</a:t>
            </a:r>
            <a:r>
              <a:rPr lang="pl-PL" altLang="pl-PL" sz="23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addition</a:t>
            </a:r>
            <a:r>
              <a:rPr lang="pl-PL" altLang="pl-PL" sz="23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/</a:t>
            </a:r>
            <a:r>
              <a:rPr lang="pl-PL" altLang="pl-PL" sz="23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subtraction</a:t>
            </a:r>
            <a:endParaRPr lang="pl-PL" altLang="pl-PL" sz="2300" dirty="0">
              <a:solidFill>
                <a:srgbClr val="263238"/>
              </a:solidFill>
              <a:latin typeface="Bahnschrift Light" pitchFamily="34" charset="0"/>
              <a:sym typeface="Source Sans Pro"/>
            </a:endParaRPr>
          </a:p>
          <a:p>
            <a:pPr algn="just" eaLnBrk="1" hangingPunct="1">
              <a:spcBef>
                <a:spcPts val="600"/>
              </a:spcBef>
              <a:buClr>
                <a:srgbClr val="CFD8DC"/>
              </a:buClr>
            </a:pPr>
            <a:r>
              <a:rPr lang="pl-PL" altLang="pl-PL" sz="23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○ </a:t>
            </a:r>
            <a:r>
              <a:rPr lang="pl-PL" altLang="pl-PL" sz="23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Large</a:t>
            </a:r>
            <a:r>
              <a:rPr lang="pl-PL" altLang="pl-PL" sz="23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</a:t>
            </a:r>
            <a:r>
              <a:rPr lang="pl-PL" altLang="pl-PL" sz="23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vector</a:t>
            </a:r>
            <a:r>
              <a:rPr lang="pl-PL" altLang="pl-PL" sz="23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</a:t>
            </a:r>
            <a:r>
              <a:rPr lang="pl-PL" altLang="pl-PL" sz="23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shift</a:t>
            </a:r>
            <a:r>
              <a:rPr lang="pl-PL" altLang="pl-PL" sz="23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</a:t>
            </a:r>
            <a:r>
              <a:rPr lang="pl-PL" altLang="pl-PL" sz="23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right</a:t>
            </a:r>
            <a:r>
              <a:rPr lang="pl-PL" altLang="pl-PL" sz="23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/</a:t>
            </a:r>
            <a:r>
              <a:rPr lang="pl-PL" altLang="pl-PL" sz="23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left</a:t>
            </a:r>
            <a:endParaRPr lang="pl-PL" altLang="pl-PL" sz="2300" dirty="0">
              <a:solidFill>
                <a:srgbClr val="263238"/>
              </a:solidFill>
              <a:latin typeface="Bahnschrift Light" pitchFamily="34" charset="0"/>
              <a:sym typeface="Source Sans Pro"/>
            </a:endParaRPr>
          </a:p>
          <a:p>
            <a:pPr algn="just" eaLnBrk="1" hangingPunct="1">
              <a:spcBef>
                <a:spcPts val="600"/>
              </a:spcBef>
              <a:buClr>
                <a:srgbClr val="CFD8DC"/>
              </a:buClr>
            </a:pPr>
            <a:r>
              <a:rPr lang="pl-PL" altLang="pl-PL" sz="23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○ </a:t>
            </a:r>
            <a:r>
              <a:rPr lang="pl-PL" altLang="pl-PL" sz="23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Large</a:t>
            </a:r>
            <a:r>
              <a:rPr lang="pl-PL" altLang="pl-PL" sz="23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</a:t>
            </a:r>
            <a:r>
              <a:rPr lang="pl-PL" altLang="pl-PL" sz="23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vector</a:t>
            </a:r>
            <a:r>
              <a:rPr lang="pl-PL" altLang="pl-PL" sz="23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</a:t>
            </a:r>
            <a:r>
              <a:rPr lang="pl-PL" altLang="pl-PL" sz="23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modular</a:t>
            </a:r>
            <a:r>
              <a:rPr lang="pl-PL" altLang="pl-PL" sz="23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</a:t>
            </a:r>
            <a:r>
              <a:rPr lang="pl-PL" altLang="pl-PL" sz="23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multiplication</a:t>
            </a:r>
            <a:endParaRPr lang="pl-PL" altLang="pl-PL" sz="2300" dirty="0">
              <a:solidFill>
                <a:srgbClr val="263238"/>
              </a:solidFill>
              <a:latin typeface="Bahnschrift Light" pitchFamily="34" charset="0"/>
              <a:sym typeface="Source Sans Pro"/>
            </a:endParaRPr>
          </a:p>
          <a:p>
            <a:pPr algn="just" eaLnBrk="1" hangingPunct="1">
              <a:spcBef>
                <a:spcPts val="600"/>
              </a:spcBef>
              <a:buClr>
                <a:srgbClr val="CFD8DC"/>
              </a:buClr>
            </a:pPr>
            <a:r>
              <a:rPr lang="pl-PL" altLang="pl-PL" sz="23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○ </a:t>
            </a:r>
            <a:r>
              <a:rPr lang="pl-PL" altLang="pl-PL" sz="23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Branch</a:t>
            </a:r>
            <a:r>
              <a:rPr lang="pl-PL" altLang="pl-PL" sz="23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, </a:t>
            </a:r>
            <a:r>
              <a:rPr lang="pl-PL" altLang="pl-PL" sz="23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execution</a:t>
            </a:r>
            <a:r>
              <a:rPr lang="pl-PL" altLang="pl-PL" sz="23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</a:t>
            </a:r>
            <a:r>
              <a:rPr lang="pl-PL" altLang="pl-PL" sz="23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flow</a:t>
            </a:r>
            <a:r>
              <a:rPr lang="pl-PL" altLang="pl-PL" sz="23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controls </a:t>
            </a:r>
          </a:p>
        </p:txBody>
      </p:sp>
      <p:sp>
        <p:nvSpPr>
          <p:cNvPr id="18" name="Prostokąt 17"/>
          <p:cNvSpPr/>
          <p:nvPr/>
        </p:nvSpPr>
        <p:spPr>
          <a:xfrm>
            <a:off x="16124860" y="3008899"/>
            <a:ext cx="48397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0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CryptOne</a:t>
            </a:r>
            <a:r>
              <a:rPr lang="pl-PL" sz="54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TLS</a:t>
            </a:r>
          </a:p>
        </p:txBody>
      </p:sp>
      <p:pic>
        <p:nvPicPr>
          <p:cNvPr id="12" name="Picture 2" descr="September 2016 –  June 2018">
            <a:extLst>
              <a:ext uri="{FF2B5EF4-FFF2-40B4-BE49-F238E27FC236}">
                <a16:creationId xmlns:a16="http://schemas.microsoft.com/office/drawing/2014/main" id="{CDBDC4FF-2794-4EEF-82A0-58D8938A0B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89991" y="12405535"/>
            <a:ext cx="11625096" cy="1310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205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2540"/>
          <p:cNvSpPr/>
          <p:nvPr/>
        </p:nvSpPr>
        <p:spPr>
          <a:xfrm>
            <a:off x="508936" y="3330575"/>
            <a:ext cx="558800" cy="558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800" dirty="0">
              <a:solidFill>
                <a:schemeClr val="tx2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Nunito" charset="0"/>
              <a:ea typeface="Nunito" charset="0"/>
              <a:cs typeface="Nunito" charset="0"/>
              <a:sym typeface="Gill San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8936" y="909638"/>
            <a:ext cx="19529705" cy="18876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828434" eaLnBrk="1" fontAlgn="auto" hangingPunct="1">
              <a:lnSpc>
                <a:spcPts val="1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5000" b="1" spc="600" dirty="0">
                <a:solidFill>
                  <a:schemeClr val="tx2"/>
                </a:solidFill>
                <a:latin typeface="Bahnschrift SemiBold" panose="020B0502040204020203" pitchFamily="34" charset="0"/>
                <a:ea typeface="Nunito" charset="0"/>
                <a:cs typeface="Nunito" charset="0"/>
              </a:rPr>
              <a:t>100% </a:t>
            </a:r>
            <a:r>
              <a:rPr lang="pl-PL" sz="15000" b="1" spc="600" dirty="0" err="1">
                <a:solidFill>
                  <a:schemeClr val="tx2"/>
                </a:solidFill>
                <a:latin typeface="Bahnschrift SemiBold" panose="020B0502040204020203" pitchFamily="34" charset="0"/>
                <a:ea typeface="Nunito" charset="0"/>
                <a:cs typeface="Nunito" charset="0"/>
              </a:rPr>
              <a:t>safe</a:t>
            </a:r>
            <a:r>
              <a:rPr lang="pl-PL" sz="15000" b="1" spc="600" dirty="0">
                <a:solidFill>
                  <a:schemeClr val="tx2"/>
                </a:solidFill>
                <a:latin typeface="Bahnschrift SemiBold" panose="020B0502040204020203" pitchFamily="34" charset="0"/>
                <a:ea typeface="Nunito" charset="0"/>
                <a:cs typeface="Nunito" charset="0"/>
              </a:rPr>
              <a:t> </a:t>
            </a:r>
            <a:r>
              <a:rPr lang="pl-PL" sz="15000" b="1" spc="600" dirty="0" err="1">
                <a:solidFill>
                  <a:schemeClr val="tx2"/>
                </a:solidFill>
                <a:latin typeface="Bahnschrift SemiBold" panose="020B0502040204020203" pitchFamily="34" charset="0"/>
                <a:ea typeface="Nunito" charset="0"/>
                <a:cs typeface="Nunito" charset="0"/>
              </a:rPr>
              <a:t>crypto</a:t>
            </a:r>
            <a:r>
              <a:rPr lang="pl-PL" sz="15000" b="1" spc="600" dirty="0">
                <a:solidFill>
                  <a:schemeClr val="tx2"/>
                </a:solidFill>
                <a:latin typeface="Bahnschrift SemiBold" panose="020B0502040204020203" pitchFamily="34" charset="0"/>
                <a:ea typeface="Nunito" charset="0"/>
                <a:cs typeface="Nunito" charset="0"/>
              </a:rPr>
              <a:t> CPU</a:t>
            </a:r>
            <a:endParaRPr lang="en-US" sz="15000" b="1" spc="600" dirty="0">
              <a:solidFill>
                <a:schemeClr val="tx2"/>
              </a:solidFill>
              <a:latin typeface="Bahnschrift SemiBold" panose="020B0502040204020203" pitchFamily="34" charset="0"/>
              <a:ea typeface="Nunito" charset="0"/>
              <a:cs typeface="Nunito" charset="0"/>
            </a:endParaRPr>
          </a:p>
        </p:txBody>
      </p:sp>
      <p:sp>
        <p:nvSpPr>
          <p:cNvPr id="12" name="TextBox 9"/>
          <p:cNvSpPr txBox="1"/>
          <p:nvPr/>
        </p:nvSpPr>
        <p:spPr>
          <a:xfrm>
            <a:off x="1231900" y="3056314"/>
            <a:ext cx="23145750" cy="5186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  <a:spcBef>
                <a:spcPts val="600"/>
              </a:spcBef>
              <a:buClr>
                <a:srgbClr val="CFD8DC"/>
              </a:buClr>
            </a:pPr>
            <a:r>
              <a:rPr lang="pl-PL" altLang="pl-PL" sz="44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CryptOne</a:t>
            </a:r>
            <a:r>
              <a:rPr lang="pl-PL" altLang="pl-PL" sz="44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</a:t>
            </a:r>
            <a:r>
              <a:rPr lang="pl-PL" altLang="pl-PL" sz="44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consists</a:t>
            </a:r>
            <a:r>
              <a:rPr lang="pl-PL" altLang="pl-PL" sz="44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of </a:t>
            </a:r>
            <a:r>
              <a:rPr lang="pl-PL" altLang="pl-PL" sz="44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technologically</a:t>
            </a:r>
            <a:r>
              <a:rPr lang="pl-PL" altLang="pl-PL" sz="44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independent hardware </a:t>
            </a:r>
            <a:r>
              <a:rPr lang="pl-PL" altLang="pl-PL" sz="44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crypto</a:t>
            </a:r>
            <a:r>
              <a:rPr lang="pl-PL" altLang="pl-PL" sz="44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</a:t>
            </a:r>
            <a:r>
              <a:rPr lang="pl-PL" altLang="pl-PL" sz="44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processor</a:t>
            </a:r>
            <a:r>
              <a:rPr lang="pl-PL" altLang="pl-PL" sz="44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in the form of </a:t>
            </a:r>
            <a:r>
              <a:rPr lang="pl-PL" altLang="pl-PL" sz="44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synthesizable</a:t>
            </a:r>
            <a:r>
              <a:rPr lang="pl-PL" altLang="pl-PL" sz="44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IP </a:t>
            </a:r>
            <a:r>
              <a:rPr lang="pl-PL" altLang="pl-PL" sz="44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Core</a:t>
            </a:r>
            <a:r>
              <a:rPr lang="pl-PL" altLang="pl-PL" sz="44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module </a:t>
            </a:r>
            <a:r>
              <a:rPr lang="pl-PL" altLang="pl-PL" sz="44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prepared</a:t>
            </a:r>
            <a:r>
              <a:rPr lang="pl-PL" altLang="pl-PL" sz="44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for </a:t>
            </a:r>
            <a:r>
              <a:rPr lang="pl-PL" altLang="pl-PL" sz="44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integration</a:t>
            </a:r>
            <a:r>
              <a:rPr lang="pl-PL" altLang="pl-PL" sz="44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and </a:t>
            </a:r>
            <a:r>
              <a:rPr lang="pl-PL" altLang="pl-PL" sz="44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implementation</a:t>
            </a:r>
            <a:r>
              <a:rPr lang="pl-PL" altLang="pl-PL" sz="44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in </a:t>
            </a:r>
            <a:r>
              <a:rPr lang="pl-PL" altLang="pl-PL" sz="44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an</a:t>
            </a:r>
            <a:r>
              <a:rPr lang="pl-PL" altLang="pl-PL" sz="44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IC (ASIC </a:t>
            </a:r>
            <a:r>
              <a:rPr lang="pl-PL" altLang="pl-PL" sz="44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or</a:t>
            </a:r>
            <a:r>
              <a:rPr lang="pl-PL" altLang="pl-PL" sz="44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FPGA)</a:t>
            </a:r>
          </a:p>
          <a:p>
            <a:pPr algn="just" eaLnBrk="1" hangingPunct="1">
              <a:lnSpc>
                <a:spcPct val="150000"/>
              </a:lnSpc>
              <a:spcBef>
                <a:spcPts val="600"/>
              </a:spcBef>
              <a:buClr>
                <a:srgbClr val="CFD8DC"/>
              </a:buClr>
            </a:pPr>
            <a:r>
              <a:rPr lang="pl-PL" altLang="pl-PL" sz="44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CryptOne</a:t>
            </a:r>
            <a:r>
              <a:rPr lang="pl-PL" altLang="pl-PL" sz="44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</a:t>
            </a:r>
            <a:r>
              <a:rPr lang="pl-PL" altLang="pl-PL" sz="44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offers</a:t>
            </a:r>
            <a:r>
              <a:rPr lang="pl-PL" altLang="pl-PL" sz="44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</a:t>
            </a:r>
            <a:r>
              <a:rPr lang="pl-PL" altLang="pl-PL" sz="44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both</a:t>
            </a:r>
            <a:r>
              <a:rPr lang="pl-PL" altLang="pl-PL" sz="44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software </a:t>
            </a:r>
          </a:p>
          <a:p>
            <a:pPr algn="just" eaLnBrk="1" hangingPunct="1">
              <a:lnSpc>
                <a:spcPct val="150000"/>
              </a:lnSpc>
              <a:spcBef>
                <a:spcPts val="600"/>
              </a:spcBef>
              <a:buClr>
                <a:srgbClr val="CFD8DC"/>
              </a:buClr>
            </a:pPr>
            <a:r>
              <a:rPr lang="pl-PL" altLang="pl-PL" sz="44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and hardware </a:t>
            </a:r>
            <a:r>
              <a:rPr lang="pl-PL" altLang="pl-PL" sz="44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cryptography</a:t>
            </a:r>
            <a:r>
              <a:rPr lang="pl-PL" altLang="pl-PL" sz="44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</a:t>
            </a:r>
            <a:r>
              <a:rPr lang="pl-PL" altLang="pl-PL" sz="44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advantages</a:t>
            </a:r>
            <a:endParaRPr lang="en-US" altLang="pl-PL" sz="4400" dirty="0">
              <a:solidFill>
                <a:srgbClr val="263238"/>
              </a:solidFill>
              <a:latin typeface="Bahnschrift Light" pitchFamily="34" charset="0"/>
              <a:sym typeface="Source Sans Pro"/>
            </a:endParaRPr>
          </a:p>
        </p:txBody>
      </p:sp>
      <p:sp>
        <p:nvSpPr>
          <p:cNvPr id="13" name="Shape 2540"/>
          <p:cNvSpPr/>
          <p:nvPr/>
        </p:nvSpPr>
        <p:spPr>
          <a:xfrm>
            <a:off x="508936" y="6505575"/>
            <a:ext cx="558800" cy="558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800" dirty="0">
              <a:solidFill>
                <a:schemeClr val="tx2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Nunito" charset="0"/>
              <a:ea typeface="Nunito" charset="0"/>
              <a:cs typeface="Nunito" charset="0"/>
              <a:sym typeface="Gill San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250" y="5967413"/>
            <a:ext cx="10150894" cy="69230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Prostokąt 1"/>
          <p:cNvSpPr/>
          <p:nvPr/>
        </p:nvSpPr>
        <p:spPr>
          <a:xfrm>
            <a:off x="8534090" y="10879435"/>
            <a:ext cx="41090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pl-PL" sz="54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Software</a:t>
            </a:r>
          </a:p>
        </p:txBody>
      </p:sp>
      <p:pic>
        <p:nvPicPr>
          <p:cNvPr id="9" name="Picture 2" descr="September 2016 –  June 2018">
            <a:extLst>
              <a:ext uri="{FF2B5EF4-FFF2-40B4-BE49-F238E27FC236}">
                <a16:creationId xmlns:a16="http://schemas.microsoft.com/office/drawing/2014/main" id="{13A59762-EC01-4E06-B091-81A7E611BF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1305" y="12151129"/>
            <a:ext cx="11625096" cy="1310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17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2540"/>
          <p:cNvSpPr/>
          <p:nvPr/>
        </p:nvSpPr>
        <p:spPr>
          <a:xfrm>
            <a:off x="10600958" y="5039609"/>
            <a:ext cx="558800" cy="558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800" dirty="0">
              <a:solidFill>
                <a:schemeClr val="tx2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Nunito" charset="0"/>
              <a:ea typeface="Nunito" charset="0"/>
              <a:cs typeface="Nunito" charset="0"/>
              <a:sym typeface="Gill San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43936" y="503238"/>
            <a:ext cx="8759129" cy="18876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828434" eaLnBrk="1" fontAlgn="auto" hangingPunct="1">
              <a:lnSpc>
                <a:spcPts val="1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5000" b="1" spc="600" dirty="0" err="1">
                <a:solidFill>
                  <a:schemeClr val="tx2"/>
                </a:solidFill>
                <a:latin typeface="Bahnschrift SemiBold" panose="020B0502040204020203" pitchFamily="34" charset="0"/>
                <a:ea typeface="Nunito" charset="0"/>
                <a:cs typeface="Nunito" charset="0"/>
              </a:rPr>
              <a:t>CryptOne</a:t>
            </a:r>
            <a:endParaRPr lang="en-AU" sz="15000" b="1" spc="600" dirty="0">
              <a:solidFill>
                <a:schemeClr val="tx2"/>
              </a:solidFill>
              <a:latin typeface="Bahnschrift SemiBold" panose="020B0502040204020203" pitchFamily="34" charset="0"/>
              <a:ea typeface="Nunito" charset="0"/>
              <a:cs typeface="Nunito" charset="0"/>
            </a:endParaRPr>
          </a:p>
        </p:txBody>
      </p:sp>
      <p:sp>
        <p:nvSpPr>
          <p:cNvPr id="12" name="TextBox 9"/>
          <p:cNvSpPr txBox="1"/>
          <p:nvPr/>
        </p:nvSpPr>
        <p:spPr>
          <a:xfrm>
            <a:off x="11323922" y="2352348"/>
            <a:ext cx="12889564" cy="83253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  <a:spcBef>
                <a:spcPts val="600"/>
              </a:spcBef>
              <a:buClr>
                <a:srgbClr val="CFD8DC"/>
              </a:buClr>
            </a:pPr>
            <a:r>
              <a:rPr lang="pl-PL" altLang="pl-PL" sz="34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Hardware &amp; software co-design</a:t>
            </a:r>
          </a:p>
          <a:p>
            <a:pPr algn="just" eaLnBrk="1" hangingPunct="1">
              <a:lnSpc>
                <a:spcPct val="150000"/>
              </a:lnSpc>
              <a:spcBef>
                <a:spcPts val="600"/>
              </a:spcBef>
              <a:buClr>
                <a:srgbClr val="CFD8DC"/>
              </a:buClr>
            </a:pPr>
            <a:r>
              <a:rPr lang="pl-PL" altLang="pl-PL" sz="34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Test </a:t>
            </a:r>
            <a:r>
              <a:rPr lang="pl-PL" altLang="pl-PL" sz="34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stimulation</a:t>
            </a:r>
            <a:r>
              <a:rPr lang="pl-PL" altLang="pl-PL" sz="34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</a:t>
            </a:r>
            <a:r>
              <a:rPr lang="pl-PL" altLang="pl-PL" sz="34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vectors</a:t>
            </a:r>
            <a:r>
              <a:rPr lang="pl-PL" altLang="pl-PL" sz="34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</a:t>
            </a:r>
            <a:r>
              <a:rPr lang="pl-PL" altLang="pl-PL" sz="34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are</a:t>
            </a:r>
            <a:r>
              <a:rPr lang="pl-PL" altLang="pl-PL" sz="34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</a:t>
            </a:r>
            <a:r>
              <a:rPr lang="pl-PL" altLang="pl-PL" sz="34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generated</a:t>
            </a:r>
            <a:r>
              <a:rPr lang="pl-PL" altLang="pl-PL" sz="34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with the </a:t>
            </a:r>
            <a:r>
              <a:rPr lang="pl-PL" altLang="pl-PL" sz="34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usage</a:t>
            </a:r>
            <a:r>
              <a:rPr lang="pl-PL" altLang="pl-PL" sz="34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</a:t>
            </a:r>
            <a:r>
              <a:rPr lang="pl-PL" altLang="pl-PL" sz="34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if</a:t>
            </a:r>
            <a:r>
              <a:rPr lang="pl-PL" altLang="pl-PL" sz="34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D32PRO Simulator – the </a:t>
            </a:r>
            <a:r>
              <a:rPr lang="pl-PL" altLang="pl-PL" sz="34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sub</a:t>
            </a:r>
            <a:r>
              <a:rPr lang="pl-PL" altLang="pl-PL" sz="34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-module for RSA </a:t>
            </a:r>
            <a:r>
              <a:rPr lang="pl-PL" altLang="pl-PL" sz="34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crypter</a:t>
            </a:r>
            <a:r>
              <a:rPr lang="pl-PL" altLang="pl-PL" sz="34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</a:t>
            </a:r>
            <a:r>
              <a:rPr lang="pl-PL" altLang="pl-PL" sz="34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is</a:t>
            </a:r>
            <a:r>
              <a:rPr lang="pl-PL" altLang="pl-PL" sz="34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</a:t>
            </a:r>
            <a:r>
              <a:rPr lang="pl-PL" altLang="pl-PL" sz="34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written</a:t>
            </a:r>
            <a:r>
              <a:rPr lang="pl-PL" altLang="pl-PL" sz="34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in C++</a:t>
            </a:r>
          </a:p>
          <a:p>
            <a:pPr algn="just" eaLnBrk="1" hangingPunct="1">
              <a:lnSpc>
                <a:spcPct val="150000"/>
              </a:lnSpc>
              <a:spcBef>
                <a:spcPts val="600"/>
              </a:spcBef>
              <a:buClr>
                <a:srgbClr val="CFD8DC"/>
              </a:buClr>
            </a:pPr>
            <a:r>
              <a:rPr lang="pl-PL" altLang="pl-PL" sz="34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All</a:t>
            </a:r>
            <a:r>
              <a:rPr lang="pl-PL" altLang="pl-PL" sz="34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</a:t>
            </a:r>
            <a:r>
              <a:rPr lang="pl-PL" altLang="pl-PL" sz="34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tests</a:t>
            </a:r>
            <a:r>
              <a:rPr lang="pl-PL" altLang="pl-PL" sz="34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</a:t>
            </a:r>
            <a:r>
              <a:rPr lang="pl-PL" altLang="pl-PL" sz="34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are</a:t>
            </a:r>
            <a:r>
              <a:rPr lang="pl-PL" altLang="pl-PL" sz="34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</a:t>
            </a:r>
            <a:r>
              <a:rPr lang="pl-PL" altLang="pl-PL" sz="34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written</a:t>
            </a:r>
            <a:r>
              <a:rPr lang="pl-PL" altLang="pl-PL" sz="34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in C </a:t>
            </a:r>
            <a:r>
              <a:rPr lang="pl-PL" altLang="pl-PL" sz="34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using</a:t>
            </a:r>
            <a:r>
              <a:rPr lang="pl-PL" altLang="pl-PL" sz="34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D32PRO software – </a:t>
            </a:r>
            <a:r>
              <a:rPr lang="pl-PL" altLang="pl-PL" sz="34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they</a:t>
            </a:r>
            <a:r>
              <a:rPr lang="pl-PL" altLang="pl-PL" sz="34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</a:t>
            </a:r>
            <a:r>
              <a:rPr lang="pl-PL" altLang="pl-PL" sz="34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can</a:t>
            </a:r>
            <a:r>
              <a:rPr lang="pl-PL" altLang="pl-PL" sz="34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be </a:t>
            </a:r>
            <a:r>
              <a:rPr lang="pl-PL" altLang="pl-PL" sz="34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easily</a:t>
            </a:r>
            <a:r>
              <a:rPr lang="pl-PL" altLang="pl-PL" sz="34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</a:t>
            </a:r>
            <a:r>
              <a:rPr lang="pl-PL" altLang="pl-PL" sz="34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used</a:t>
            </a:r>
            <a:r>
              <a:rPr lang="pl-PL" altLang="pl-PL" sz="34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in hardware </a:t>
            </a:r>
            <a:r>
              <a:rPr lang="pl-PL" altLang="pl-PL" sz="34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through</a:t>
            </a:r>
            <a:r>
              <a:rPr lang="pl-PL" altLang="pl-PL" sz="34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D32PRO platform</a:t>
            </a:r>
          </a:p>
          <a:p>
            <a:pPr algn="just" eaLnBrk="1" hangingPunct="1">
              <a:lnSpc>
                <a:spcPct val="150000"/>
              </a:lnSpc>
              <a:spcBef>
                <a:spcPts val="600"/>
              </a:spcBef>
              <a:buClr>
                <a:srgbClr val="CFD8DC"/>
              </a:buClr>
            </a:pPr>
            <a:r>
              <a:rPr lang="pl-PL" altLang="pl-PL" sz="34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Generated</a:t>
            </a:r>
            <a:r>
              <a:rPr lang="pl-PL" altLang="pl-PL" sz="34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</a:t>
            </a:r>
            <a:r>
              <a:rPr lang="pl-PL" altLang="pl-PL" sz="34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stimulation</a:t>
            </a:r>
            <a:r>
              <a:rPr lang="pl-PL" altLang="pl-PL" sz="34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</a:t>
            </a:r>
            <a:r>
              <a:rPr lang="pl-PL" altLang="pl-PL" sz="34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vectors</a:t>
            </a:r>
            <a:r>
              <a:rPr lang="pl-PL" altLang="pl-PL" sz="34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</a:t>
            </a:r>
            <a:r>
              <a:rPr lang="pl-PL" altLang="pl-PL" sz="34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are</a:t>
            </a:r>
            <a:r>
              <a:rPr lang="pl-PL" altLang="pl-PL" sz="34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</a:t>
            </a:r>
            <a:r>
              <a:rPr lang="pl-PL" altLang="pl-PL" sz="34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also</a:t>
            </a:r>
            <a:r>
              <a:rPr lang="pl-PL" altLang="pl-PL" sz="34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</a:t>
            </a:r>
            <a:r>
              <a:rPr lang="pl-PL" altLang="pl-PL" sz="34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used</a:t>
            </a:r>
            <a:r>
              <a:rPr lang="pl-PL" altLang="pl-PL" sz="34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for </a:t>
            </a:r>
            <a:r>
              <a:rPr lang="pl-PL" altLang="pl-PL" sz="34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reference</a:t>
            </a:r>
            <a:r>
              <a:rPr lang="pl-PL" altLang="pl-PL" sz="34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</a:t>
            </a:r>
            <a:r>
              <a:rPr lang="pl-PL" altLang="pl-PL" sz="34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comparison</a:t>
            </a:r>
            <a:endParaRPr lang="pl-PL" altLang="pl-PL" sz="3400" dirty="0">
              <a:solidFill>
                <a:srgbClr val="263238"/>
              </a:solidFill>
              <a:latin typeface="Bahnschrift Light" pitchFamily="34" charset="0"/>
              <a:sym typeface="Source Sans Pro"/>
            </a:endParaRPr>
          </a:p>
          <a:p>
            <a:pPr algn="just" eaLnBrk="1" hangingPunct="1">
              <a:lnSpc>
                <a:spcPct val="150000"/>
              </a:lnSpc>
              <a:spcBef>
                <a:spcPts val="600"/>
              </a:spcBef>
              <a:buClr>
                <a:srgbClr val="CFD8DC"/>
              </a:buClr>
            </a:pPr>
            <a:r>
              <a:rPr lang="pl-PL" altLang="pl-PL" sz="34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All</a:t>
            </a:r>
            <a:r>
              <a:rPr lang="pl-PL" altLang="pl-PL" sz="34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</a:t>
            </a:r>
            <a:r>
              <a:rPr lang="pl-PL" altLang="pl-PL" sz="34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internal</a:t>
            </a:r>
            <a:r>
              <a:rPr lang="pl-PL" altLang="pl-PL" sz="34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data </a:t>
            </a:r>
            <a:r>
              <a:rPr lang="pl-PL" altLang="pl-PL" sz="34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is</a:t>
            </a:r>
            <a:r>
              <a:rPr lang="pl-PL" altLang="pl-PL" sz="34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</a:t>
            </a:r>
            <a:r>
              <a:rPr lang="pl-PL" altLang="pl-PL" sz="34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exchanged</a:t>
            </a:r>
            <a:r>
              <a:rPr lang="pl-PL" altLang="pl-PL" sz="34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</a:t>
            </a:r>
            <a:r>
              <a:rPr lang="pl-PL" altLang="pl-PL" sz="34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through</a:t>
            </a:r>
            <a:r>
              <a:rPr lang="pl-PL" altLang="pl-PL" sz="34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the AXI4-Stream </a:t>
            </a:r>
            <a:r>
              <a:rPr lang="pl-PL" altLang="pl-PL" sz="34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protocol</a:t>
            </a:r>
            <a:r>
              <a:rPr lang="pl-PL" altLang="pl-PL" sz="34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in </a:t>
            </a:r>
            <a:r>
              <a:rPr lang="pl-PL" altLang="pl-PL" sz="34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simple</a:t>
            </a:r>
            <a:r>
              <a:rPr lang="pl-PL" altLang="pl-PL" sz="34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format = </a:t>
            </a:r>
            <a:r>
              <a:rPr lang="pl-PL" altLang="pl-PL" sz="34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higher</a:t>
            </a:r>
            <a:r>
              <a:rPr lang="pl-PL" altLang="pl-PL" sz="34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</a:t>
            </a:r>
            <a:r>
              <a:rPr lang="pl-PL" altLang="pl-PL" sz="34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flexibility</a:t>
            </a:r>
            <a:endParaRPr lang="pl-PL" altLang="pl-PL" sz="3400" dirty="0">
              <a:solidFill>
                <a:srgbClr val="263238"/>
              </a:solidFill>
              <a:latin typeface="Bahnschrift Light" pitchFamily="34" charset="0"/>
              <a:sym typeface="Source Sans Pro"/>
            </a:endParaRPr>
          </a:p>
          <a:p>
            <a:pPr algn="just" eaLnBrk="1" hangingPunct="1">
              <a:lnSpc>
                <a:spcPct val="150000"/>
              </a:lnSpc>
              <a:spcBef>
                <a:spcPts val="600"/>
              </a:spcBef>
              <a:buClr>
                <a:srgbClr val="CFD8DC"/>
              </a:buClr>
            </a:pPr>
            <a:r>
              <a:rPr lang="pl-PL" altLang="pl-PL" sz="34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The </a:t>
            </a:r>
            <a:r>
              <a:rPr lang="pl-PL" altLang="pl-PL" sz="34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internal</a:t>
            </a:r>
            <a:r>
              <a:rPr lang="pl-PL" altLang="pl-PL" sz="34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RSA CRYPT MODULE </a:t>
            </a:r>
            <a:r>
              <a:rPr lang="pl-PL" altLang="pl-PL" sz="34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can</a:t>
            </a:r>
            <a:r>
              <a:rPr lang="pl-PL" altLang="pl-PL" sz="34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 </a:t>
            </a:r>
            <a:r>
              <a:rPr lang="pl-PL" altLang="pl-PL" sz="34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work</a:t>
            </a:r>
            <a:r>
              <a:rPr lang="pl-PL" altLang="pl-PL" sz="34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in a </a:t>
            </a:r>
            <a:r>
              <a:rPr lang="pl-PL" altLang="pl-PL" sz="34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separate</a:t>
            </a:r>
            <a:r>
              <a:rPr lang="pl-PL" altLang="pl-PL" sz="34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</a:t>
            </a:r>
            <a:r>
              <a:rPr lang="pl-PL" altLang="pl-PL" sz="34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domain</a:t>
            </a:r>
            <a:endParaRPr lang="pl-PL" altLang="pl-PL" sz="3400" dirty="0">
              <a:solidFill>
                <a:srgbClr val="263238"/>
              </a:solidFill>
              <a:latin typeface="Bahnschrift Light" pitchFamily="34" charset="0"/>
              <a:sym typeface="Source Sans Pro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804" y="3812635"/>
            <a:ext cx="10676620" cy="68834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Prostokąt 5"/>
          <p:cNvSpPr/>
          <p:nvPr/>
        </p:nvSpPr>
        <p:spPr>
          <a:xfrm>
            <a:off x="4425015" y="3926935"/>
            <a:ext cx="41090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pl-PL" sz="54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Software</a:t>
            </a:r>
          </a:p>
        </p:txBody>
      </p:sp>
      <p:sp>
        <p:nvSpPr>
          <p:cNvPr id="7" name="Prostokąt 6"/>
          <p:cNvSpPr/>
          <p:nvPr/>
        </p:nvSpPr>
        <p:spPr>
          <a:xfrm>
            <a:off x="5726645" y="6792670"/>
            <a:ext cx="42629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pl-PL" sz="54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HARD</a:t>
            </a:r>
            <a:r>
              <a:rPr lang="pl-PL" sz="5400" b="1" cap="all" spc="0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ware</a:t>
            </a:r>
            <a:endParaRPr lang="pl-PL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9" name="Shape 2540"/>
          <p:cNvSpPr/>
          <p:nvPr/>
        </p:nvSpPr>
        <p:spPr>
          <a:xfrm>
            <a:off x="10600958" y="3368135"/>
            <a:ext cx="558800" cy="558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800" dirty="0">
              <a:solidFill>
                <a:schemeClr val="tx2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Nunito" charset="0"/>
              <a:ea typeface="Nunito" charset="0"/>
              <a:cs typeface="Nunito" charset="0"/>
              <a:sym typeface="Gill Sans"/>
            </a:endParaRPr>
          </a:p>
        </p:txBody>
      </p:sp>
      <p:sp>
        <p:nvSpPr>
          <p:cNvPr id="13" name="Shape 2540"/>
          <p:cNvSpPr/>
          <p:nvPr/>
        </p:nvSpPr>
        <p:spPr>
          <a:xfrm>
            <a:off x="10600958" y="6695535"/>
            <a:ext cx="558800" cy="558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800" dirty="0">
              <a:solidFill>
                <a:schemeClr val="tx2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Nunito" charset="0"/>
              <a:ea typeface="Nunito" charset="0"/>
              <a:cs typeface="Nunito" charset="0"/>
              <a:sym typeface="Gill Sans"/>
            </a:endParaRPr>
          </a:p>
        </p:txBody>
      </p:sp>
      <p:sp>
        <p:nvSpPr>
          <p:cNvPr id="15" name="Shape 2540"/>
          <p:cNvSpPr/>
          <p:nvPr/>
        </p:nvSpPr>
        <p:spPr>
          <a:xfrm>
            <a:off x="10600958" y="8252709"/>
            <a:ext cx="558800" cy="558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800" dirty="0">
              <a:solidFill>
                <a:schemeClr val="tx2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Nunito" charset="0"/>
              <a:ea typeface="Nunito" charset="0"/>
              <a:cs typeface="Nunito" charset="0"/>
              <a:sym typeface="Gill Sans"/>
            </a:endParaRPr>
          </a:p>
        </p:txBody>
      </p:sp>
      <p:sp>
        <p:nvSpPr>
          <p:cNvPr id="16" name="Shape 2540"/>
          <p:cNvSpPr/>
          <p:nvPr/>
        </p:nvSpPr>
        <p:spPr>
          <a:xfrm>
            <a:off x="10600958" y="9929109"/>
            <a:ext cx="558800" cy="558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800" dirty="0">
              <a:solidFill>
                <a:schemeClr val="tx2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Nunito" charset="0"/>
              <a:ea typeface="Nunito" charset="0"/>
              <a:cs typeface="Nunito" charset="0"/>
              <a:sym typeface="Gill Sans"/>
            </a:endParaRPr>
          </a:p>
        </p:txBody>
      </p:sp>
      <p:sp>
        <p:nvSpPr>
          <p:cNvPr id="17" name="Shape 2540"/>
          <p:cNvSpPr/>
          <p:nvPr/>
        </p:nvSpPr>
        <p:spPr>
          <a:xfrm>
            <a:off x="10600958" y="2598918"/>
            <a:ext cx="558800" cy="558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800" dirty="0">
              <a:solidFill>
                <a:schemeClr val="tx2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Nunito" charset="0"/>
              <a:ea typeface="Nunito" charset="0"/>
              <a:cs typeface="Nunito" charset="0"/>
              <a:sym typeface="Gill Sans"/>
            </a:endParaRPr>
          </a:p>
        </p:txBody>
      </p:sp>
      <p:pic>
        <p:nvPicPr>
          <p:cNvPr id="18" name="Picture 2" descr="September 2016 –  June 2018">
            <a:extLst>
              <a:ext uri="{FF2B5EF4-FFF2-40B4-BE49-F238E27FC236}">
                <a16:creationId xmlns:a16="http://schemas.microsoft.com/office/drawing/2014/main" id="{38ED54CC-09FD-45E9-A166-837D5709F8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89991" y="12405535"/>
            <a:ext cx="11625096" cy="1310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8959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0"/>
          <p:cNvSpPr txBox="1"/>
          <p:nvPr/>
        </p:nvSpPr>
        <p:spPr>
          <a:xfrm>
            <a:off x="456548" y="414338"/>
            <a:ext cx="12511758" cy="18876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828434" eaLnBrk="1" fontAlgn="auto" hangingPunct="1">
              <a:lnSpc>
                <a:spcPts val="1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5000" b="1" spc="600" dirty="0" err="1">
                <a:solidFill>
                  <a:schemeClr val="tx2"/>
                </a:solidFill>
                <a:latin typeface="Bahnschrift SemiBold" panose="020B0502040204020203" pitchFamily="34" charset="0"/>
                <a:ea typeface="Nunito" charset="0"/>
                <a:cs typeface="Nunito" charset="0"/>
              </a:rPr>
              <a:t>Receiveables</a:t>
            </a:r>
            <a:endParaRPr lang="en-AU" sz="15000" b="1" spc="600" dirty="0">
              <a:solidFill>
                <a:schemeClr val="tx2"/>
              </a:solidFill>
              <a:latin typeface="Bahnschrift SemiBold" panose="020B0502040204020203" pitchFamily="34" charset="0"/>
              <a:ea typeface="Nunito" charset="0"/>
              <a:cs typeface="Nunito" charset="0"/>
            </a:endParaRPr>
          </a:p>
        </p:txBody>
      </p:sp>
      <p:sp>
        <p:nvSpPr>
          <p:cNvPr id="19" name="Shape 2540"/>
          <p:cNvSpPr/>
          <p:nvPr/>
        </p:nvSpPr>
        <p:spPr>
          <a:xfrm>
            <a:off x="8384091" y="4495382"/>
            <a:ext cx="558800" cy="558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800" dirty="0">
              <a:solidFill>
                <a:schemeClr val="tx2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Nunito" charset="0"/>
              <a:ea typeface="Nunito" charset="0"/>
              <a:cs typeface="Nunito" charset="0"/>
              <a:sym typeface="Gill Sans"/>
            </a:endParaRPr>
          </a:p>
        </p:txBody>
      </p:sp>
      <p:sp>
        <p:nvSpPr>
          <p:cNvPr id="20" name="TextBox 9"/>
          <p:cNvSpPr txBox="1"/>
          <p:nvPr/>
        </p:nvSpPr>
        <p:spPr>
          <a:xfrm>
            <a:off x="9271000" y="2041468"/>
            <a:ext cx="14833600" cy="97211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  <a:spcBef>
                <a:spcPts val="600"/>
              </a:spcBef>
              <a:buClr>
                <a:srgbClr val="CFD8DC"/>
              </a:buClr>
            </a:pPr>
            <a:r>
              <a:rPr lang="pl-PL" altLang="pl-PL" sz="44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C software </a:t>
            </a:r>
            <a:r>
              <a:rPr lang="pl-PL" altLang="pl-PL" sz="44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drivers</a:t>
            </a:r>
            <a:r>
              <a:rPr lang="pl-PL" altLang="pl-PL" sz="44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with API</a:t>
            </a:r>
          </a:p>
          <a:p>
            <a:pPr algn="just" eaLnBrk="1" hangingPunct="1">
              <a:lnSpc>
                <a:spcPct val="150000"/>
              </a:lnSpc>
              <a:spcBef>
                <a:spcPts val="600"/>
              </a:spcBef>
              <a:buClr>
                <a:srgbClr val="CFD8DC"/>
              </a:buClr>
            </a:pPr>
            <a:r>
              <a:rPr lang="pl-PL" altLang="pl-PL" sz="44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Silicon</a:t>
            </a:r>
            <a:r>
              <a:rPr lang="pl-PL" altLang="pl-PL" sz="44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</a:t>
            </a:r>
            <a:r>
              <a:rPr lang="pl-PL" altLang="pl-PL" sz="44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proven</a:t>
            </a:r>
            <a:r>
              <a:rPr lang="pl-PL" altLang="pl-PL" sz="44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</a:t>
            </a:r>
            <a:r>
              <a:rPr lang="pl-PL" altLang="pl-PL" sz="44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architecture</a:t>
            </a:r>
            <a:endParaRPr lang="pl-PL" altLang="pl-PL" sz="4400" dirty="0">
              <a:solidFill>
                <a:srgbClr val="263238"/>
              </a:solidFill>
              <a:latin typeface="Bahnschrift Light" pitchFamily="34" charset="0"/>
              <a:sym typeface="Source Sans Pro"/>
            </a:endParaRPr>
          </a:p>
          <a:p>
            <a:pPr algn="just" eaLnBrk="1" hangingPunct="1">
              <a:lnSpc>
                <a:spcPct val="150000"/>
              </a:lnSpc>
              <a:spcBef>
                <a:spcPts val="600"/>
              </a:spcBef>
              <a:buClr>
                <a:srgbClr val="CFD8DC"/>
              </a:buClr>
            </a:pPr>
            <a:r>
              <a:rPr lang="pl-PL" altLang="pl-PL" sz="44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Hardware </a:t>
            </a:r>
            <a:r>
              <a:rPr lang="pl-PL" altLang="pl-PL" sz="44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code</a:t>
            </a:r>
            <a:r>
              <a:rPr lang="pl-PL" altLang="pl-PL" sz="44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:</a:t>
            </a:r>
          </a:p>
          <a:p>
            <a:pPr algn="just" eaLnBrk="1" hangingPunct="1">
              <a:lnSpc>
                <a:spcPct val="150000"/>
              </a:lnSpc>
              <a:spcBef>
                <a:spcPts val="600"/>
              </a:spcBef>
              <a:buClr>
                <a:srgbClr val="CFD8DC"/>
              </a:buClr>
            </a:pPr>
            <a:r>
              <a:rPr lang="pl-PL" altLang="pl-PL" sz="44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	● VERILOG Source </a:t>
            </a:r>
            <a:r>
              <a:rPr lang="pl-PL" altLang="pl-PL" sz="44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Code</a:t>
            </a:r>
            <a:r>
              <a:rPr lang="pl-PL" altLang="pl-PL" sz="44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</a:t>
            </a:r>
            <a:r>
              <a:rPr lang="pl-PL" altLang="pl-PL" sz="44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or</a:t>
            </a:r>
            <a:endParaRPr lang="pl-PL" altLang="pl-PL" sz="4400" dirty="0">
              <a:solidFill>
                <a:srgbClr val="263238"/>
              </a:solidFill>
              <a:latin typeface="Bahnschrift Light" pitchFamily="34" charset="0"/>
              <a:sym typeface="Source Sans Pro"/>
            </a:endParaRPr>
          </a:p>
          <a:p>
            <a:pPr algn="just" eaLnBrk="1" hangingPunct="1">
              <a:lnSpc>
                <a:spcPct val="150000"/>
              </a:lnSpc>
              <a:spcBef>
                <a:spcPts val="600"/>
              </a:spcBef>
              <a:buClr>
                <a:srgbClr val="CFD8DC"/>
              </a:buClr>
            </a:pPr>
            <a:r>
              <a:rPr lang="pl-PL" altLang="pl-PL" sz="44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	● FPGA </a:t>
            </a:r>
            <a:r>
              <a:rPr lang="pl-PL" altLang="pl-PL" sz="44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Netlist</a:t>
            </a:r>
            <a:endParaRPr lang="pl-PL" altLang="pl-PL" sz="4400" dirty="0">
              <a:solidFill>
                <a:srgbClr val="263238"/>
              </a:solidFill>
              <a:latin typeface="Bahnschrift Light" pitchFamily="34" charset="0"/>
              <a:sym typeface="Source Sans Pro"/>
            </a:endParaRPr>
          </a:p>
          <a:p>
            <a:pPr algn="just" eaLnBrk="1" hangingPunct="1">
              <a:lnSpc>
                <a:spcPct val="150000"/>
              </a:lnSpc>
              <a:spcBef>
                <a:spcPts val="600"/>
              </a:spcBef>
              <a:buClr>
                <a:srgbClr val="CFD8DC"/>
              </a:buClr>
            </a:pPr>
            <a:r>
              <a:rPr lang="pl-PL" altLang="pl-PL" sz="44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VERILOG test </a:t>
            </a:r>
            <a:r>
              <a:rPr lang="pl-PL" altLang="pl-PL" sz="44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bench</a:t>
            </a:r>
            <a:r>
              <a:rPr lang="pl-PL" altLang="pl-PL" sz="44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environment</a:t>
            </a:r>
          </a:p>
          <a:p>
            <a:pPr algn="just" eaLnBrk="1" hangingPunct="1">
              <a:lnSpc>
                <a:spcPct val="150000"/>
              </a:lnSpc>
              <a:spcBef>
                <a:spcPts val="600"/>
              </a:spcBef>
              <a:buClr>
                <a:srgbClr val="CFD8DC"/>
              </a:buClr>
            </a:pPr>
            <a:r>
              <a:rPr lang="pl-PL" altLang="pl-PL" sz="44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Technical </a:t>
            </a:r>
            <a:r>
              <a:rPr lang="pl-PL" altLang="pl-PL" sz="44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documentation</a:t>
            </a:r>
            <a:endParaRPr lang="pl-PL" altLang="pl-PL" sz="4400" dirty="0">
              <a:solidFill>
                <a:srgbClr val="263238"/>
              </a:solidFill>
              <a:latin typeface="Bahnschrift Light" pitchFamily="34" charset="0"/>
              <a:sym typeface="Source Sans Pro"/>
            </a:endParaRPr>
          </a:p>
          <a:p>
            <a:pPr algn="just" eaLnBrk="1" hangingPunct="1">
              <a:lnSpc>
                <a:spcPct val="150000"/>
              </a:lnSpc>
              <a:spcBef>
                <a:spcPts val="600"/>
              </a:spcBef>
              <a:buClr>
                <a:srgbClr val="CFD8DC"/>
              </a:buClr>
            </a:pPr>
            <a:r>
              <a:rPr lang="pl-PL" altLang="pl-PL" sz="44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Synthesis</a:t>
            </a:r>
            <a:r>
              <a:rPr lang="pl-PL" altLang="pl-PL" sz="44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scripts</a:t>
            </a:r>
          </a:p>
          <a:p>
            <a:pPr algn="just" eaLnBrk="1" hangingPunct="1">
              <a:lnSpc>
                <a:spcPct val="150000"/>
              </a:lnSpc>
              <a:spcBef>
                <a:spcPts val="600"/>
              </a:spcBef>
              <a:buClr>
                <a:srgbClr val="CFD8DC"/>
              </a:buClr>
            </a:pPr>
            <a:r>
              <a:rPr lang="pl-PL" altLang="pl-PL" sz="44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12 </a:t>
            </a:r>
            <a:r>
              <a:rPr lang="pl-PL" altLang="pl-PL" sz="44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months</a:t>
            </a:r>
            <a:r>
              <a:rPr lang="pl-PL" altLang="pl-PL" sz="44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of </a:t>
            </a:r>
            <a:r>
              <a:rPr lang="pl-PL" altLang="pl-PL" sz="44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free</a:t>
            </a:r>
            <a:r>
              <a:rPr lang="pl-PL" altLang="pl-PL" sz="44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</a:t>
            </a:r>
            <a:r>
              <a:rPr lang="pl-PL" altLang="pl-PL" sz="44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technical</a:t>
            </a:r>
            <a:r>
              <a:rPr lang="pl-PL" altLang="pl-PL" sz="44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</a:t>
            </a:r>
            <a:r>
              <a:rPr lang="pl-PL" altLang="pl-PL" sz="44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support</a:t>
            </a:r>
            <a:r>
              <a:rPr lang="pl-PL" altLang="pl-PL" sz="44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</a:t>
            </a:r>
            <a:r>
              <a:rPr lang="pl-PL" altLang="pl-PL" sz="44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included</a:t>
            </a:r>
            <a:endParaRPr lang="pl-PL" altLang="pl-PL" sz="4400" dirty="0">
              <a:solidFill>
                <a:srgbClr val="263238"/>
              </a:solidFill>
              <a:latin typeface="Bahnschrift Light" pitchFamily="34" charset="0"/>
              <a:sym typeface="Source Sans Pro"/>
            </a:endParaRPr>
          </a:p>
        </p:txBody>
      </p:sp>
      <p:sp>
        <p:nvSpPr>
          <p:cNvPr id="15" name="Shape 2540"/>
          <p:cNvSpPr/>
          <p:nvPr/>
        </p:nvSpPr>
        <p:spPr>
          <a:xfrm>
            <a:off x="8384091" y="3421654"/>
            <a:ext cx="558800" cy="558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800" dirty="0">
              <a:solidFill>
                <a:schemeClr val="tx2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Nunito" charset="0"/>
              <a:ea typeface="Nunito" charset="0"/>
              <a:cs typeface="Nunito" charset="0"/>
              <a:sym typeface="Gill Sans"/>
            </a:endParaRPr>
          </a:p>
        </p:txBody>
      </p:sp>
      <p:sp>
        <p:nvSpPr>
          <p:cNvPr id="16" name="Shape 2540"/>
          <p:cNvSpPr/>
          <p:nvPr/>
        </p:nvSpPr>
        <p:spPr>
          <a:xfrm>
            <a:off x="8384091" y="8866492"/>
            <a:ext cx="558800" cy="558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800" dirty="0">
              <a:solidFill>
                <a:schemeClr val="tx2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Nunito" charset="0"/>
              <a:ea typeface="Nunito" charset="0"/>
              <a:cs typeface="Nunito" charset="0"/>
              <a:sym typeface="Gill Sans"/>
            </a:endParaRPr>
          </a:p>
        </p:txBody>
      </p:sp>
      <p:sp>
        <p:nvSpPr>
          <p:cNvPr id="17" name="Shape 2540"/>
          <p:cNvSpPr/>
          <p:nvPr/>
        </p:nvSpPr>
        <p:spPr>
          <a:xfrm>
            <a:off x="8384091" y="7799691"/>
            <a:ext cx="558800" cy="558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800" dirty="0">
              <a:solidFill>
                <a:schemeClr val="tx2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Nunito" charset="0"/>
              <a:ea typeface="Nunito" charset="0"/>
              <a:cs typeface="Nunito" charset="0"/>
              <a:sym typeface="Gill Sans"/>
            </a:endParaRPr>
          </a:p>
        </p:txBody>
      </p:sp>
      <p:sp>
        <p:nvSpPr>
          <p:cNvPr id="18" name="Shape 2540"/>
          <p:cNvSpPr/>
          <p:nvPr/>
        </p:nvSpPr>
        <p:spPr>
          <a:xfrm>
            <a:off x="8384091" y="2359473"/>
            <a:ext cx="558800" cy="558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800" dirty="0">
              <a:solidFill>
                <a:schemeClr val="tx2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Nunito" charset="0"/>
              <a:ea typeface="Nunito" charset="0"/>
              <a:cs typeface="Nunito" charset="0"/>
              <a:sym typeface="Gill Sans"/>
            </a:endParaRPr>
          </a:p>
        </p:txBody>
      </p:sp>
      <p:sp>
        <p:nvSpPr>
          <p:cNvPr id="23" name="Shape 2540"/>
          <p:cNvSpPr/>
          <p:nvPr/>
        </p:nvSpPr>
        <p:spPr>
          <a:xfrm>
            <a:off x="8413891" y="9947145"/>
            <a:ext cx="558800" cy="558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800" dirty="0">
              <a:solidFill>
                <a:schemeClr val="tx2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Nunito" charset="0"/>
              <a:ea typeface="Nunito" charset="0"/>
              <a:cs typeface="Nunito" charset="0"/>
              <a:sym typeface="Gill Sans"/>
            </a:endParaRPr>
          </a:p>
        </p:txBody>
      </p:sp>
      <p:sp>
        <p:nvSpPr>
          <p:cNvPr id="24" name="Shape 2540"/>
          <p:cNvSpPr/>
          <p:nvPr/>
        </p:nvSpPr>
        <p:spPr>
          <a:xfrm>
            <a:off x="8413891" y="10986237"/>
            <a:ext cx="558800" cy="558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800" dirty="0">
              <a:solidFill>
                <a:schemeClr val="tx2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Nunito" charset="0"/>
              <a:ea typeface="Nunito" charset="0"/>
              <a:cs typeface="Nunito" charset="0"/>
              <a:sym typeface="Gill Sans"/>
            </a:endParaRPr>
          </a:p>
        </p:txBody>
      </p:sp>
      <p:pic>
        <p:nvPicPr>
          <p:cNvPr id="25" name="Obraz 2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49804">
            <a:off x="669000" y="4638734"/>
            <a:ext cx="8133627" cy="426838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3" name="Picture 2" descr="September 2016 –  June 2018">
            <a:extLst>
              <a:ext uri="{FF2B5EF4-FFF2-40B4-BE49-F238E27FC236}">
                <a16:creationId xmlns:a16="http://schemas.microsoft.com/office/drawing/2014/main" id="{54C3E0AE-2FDD-4112-8CBB-50A0A4E24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02" y="12045965"/>
            <a:ext cx="11579097" cy="130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0"/>
          <p:cNvSpPr txBox="1"/>
          <p:nvPr/>
        </p:nvSpPr>
        <p:spPr>
          <a:xfrm>
            <a:off x="1675961" y="80545"/>
            <a:ext cx="11057006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 eaLnBrk="1" fontAlgn="auto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10200" b="1" spc="600" dirty="0">
                <a:latin typeface="Bahnschrift Light" panose="020B0502040204020203" pitchFamily="34" charset="0"/>
                <a:ea typeface="+mj-ea"/>
                <a:cs typeface="+mj-cs"/>
              </a:rPr>
              <a:t>DI3CM-FIFO</a:t>
            </a:r>
          </a:p>
        </p:txBody>
      </p:sp>
      <p:sp>
        <p:nvSpPr>
          <p:cNvPr id="20" name="TextBox 9"/>
          <p:cNvSpPr txBox="1"/>
          <p:nvPr/>
        </p:nvSpPr>
        <p:spPr>
          <a:xfrm>
            <a:off x="1675961" y="2583647"/>
            <a:ext cx="13623433" cy="786663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algn="just" defTabSz="914400" eaLnBrk="1" hangingPunct="1">
              <a:lnSpc>
                <a:spcPct val="150000"/>
              </a:lnSpc>
              <a:spcBef>
                <a:spcPts val="600"/>
              </a:spcBef>
              <a:buClr>
                <a:srgbClr val="CFD8DC"/>
              </a:buClr>
            </a:pPr>
            <a:r>
              <a:rPr lang="en-US" altLang="pl-PL" sz="3400" dirty="0">
                <a:latin typeface="Bahnschrift Light" panose="020B0502040204020203" pitchFamily="34" charset="0"/>
                <a:sym typeface="Source Sans Pro"/>
              </a:rPr>
              <a:t>The DI3CM-FIFO Core incorporates all features required by the latest </a:t>
            </a:r>
            <a:br>
              <a:rPr lang="en-US" altLang="pl-PL" sz="3400" dirty="0">
                <a:latin typeface="Bahnschrift Light" panose="020B0502040204020203" pitchFamily="34" charset="0"/>
                <a:sym typeface="Source Sans Pro"/>
              </a:rPr>
            </a:br>
            <a:r>
              <a:rPr lang="en-US" altLang="pl-PL" sz="3400" dirty="0">
                <a:latin typeface="Bahnschrift Light" panose="020B0502040204020203" pitchFamily="34" charset="0"/>
                <a:sym typeface="Source Sans Pro"/>
              </a:rPr>
              <a:t>MIPI I3C specification;</a:t>
            </a:r>
          </a:p>
          <a:p>
            <a:pPr algn="just" defTabSz="914400" eaLnBrk="1" hangingPunct="1">
              <a:lnSpc>
                <a:spcPct val="150000"/>
              </a:lnSpc>
              <a:spcBef>
                <a:spcPts val="600"/>
              </a:spcBef>
              <a:buClr>
                <a:srgbClr val="CFD8DC"/>
              </a:buClr>
            </a:pPr>
            <a:r>
              <a:rPr lang="en-US" altLang="pl-PL" sz="3400" dirty="0">
                <a:latin typeface="Bahnschrift Light" panose="020B0502040204020203" pitchFamily="34" charset="0"/>
                <a:sym typeface="Source Sans Pro"/>
              </a:rPr>
              <a:t>The I3C (Improved Inter Integrated Circuit) is the next generation from I2C;</a:t>
            </a:r>
            <a:r>
              <a:rPr lang="pl-PL" altLang="pl-PL" sz="3400" dirty="0">
                <a:latin typeface="Bahnschrift Light" panose="020B0502040204020203" pitchFamily="34" charset="0"/>
                <a:sym typeface="Source Sans Pro"/>
              </a:rPr>
              <a:t> </a:t>
            </a:r>
            <a:r>
              <a:rPr lang="en-US" altLang="pl-PL" sz="3400" dirty="0">
                <a:latin typeface="Bahnschrift Light" panose="020B0502040204020203" pitchFamily="34" charset="0"/>
                <a:sym typeface="Source Sans Pro"/>
              </a:rPr>
              <a:t>keeping the best assets from its elder brother, the I3C has major improvements in use and power and performance;</a:t>
            </a:r>
          </a:p>
          <a:p>
            <a:pPr algn="just" defTabSz="914400" eaLnBrk="1" hangingPunct="1">
              <a:lnSpc>
                <a:spcPct val="150000"/>
              </a:lnSpc>
              <a:spcBef>
                <a:spcPts val="600"/>
              </a:spcBef>
              <a:buClr>
                <a:srgbClr val="CFD8DC"/>
              </a:buClr>
            </a:pPr>
            <a:r>
              <a:rPr lang="en-US" altLang="pl-PL" sz="3400" dirty="0">
                <a:latin typeface="Bahnschrift Light" panose="020B0502040204020203" pitchFamily="34" charset="0"/>
                <a:sym typeface="Source Sans Pro"/>
              </a:rPr>
              <a:t>The Core uses just two pins and consumes a fraction of the energy, reducing cost and complexity while allowing multiple sensors from different vendors to be easily interfaced to a controller or application processor;	</a:t>
            </a:r>
          </a:p>
          <a:p>
            <a:pPr algn="just" defTabSz="914400" eaLnBrk="1" hangingPunct="1">
              <a:lnSpc>
                <a:spcPct val="150000"/>
              </a:lnSpc>
              <a:spcBef>
                <a:spcPts val="600"/>
              </a:spcBef>
              <a:buClr>
                <a:srgbClr val="CFD8DC"/>
              </a:buClr>
            </a:pPr>
            <a:r>
              <a:rPr lang="en-US" altLang="pl-PL" sz="3400" dirty="0">
                <a:latin typeface="Bahnschrift Light" panose="020B0502040204020203" pitchFamily="34" charset="0"/>
                <a:sym typeface="Source Sans Pro"/>
              </a:rPr>
              <a:t>DCD maintains backward compatibility, to enable a smooth transition from I2C to I3C and focus on simple implementation;</a:t>
            </a:r>
          </a:p>
          <a:p>
            <a:pPr algn="just" defTabSz="914400" eaLnBrk="1" hangingPunct="1">
              <a:lnSpc>
                <a:spcPct val="150000"/>
              </a:lnSpc>
              <a:spcBef>
                <a:spcPts val="600"/>
              </a:spcBef>
              <a:buClr>
                <a:srgbClr val="CFD8DC"/>
              </a:buClr>
            </a:pPr>
            <a:r>
              <a:rPr lang="en-US" altLang="pl-PL" sz="3400" dirty="0">
                <a:latin typeface="Bahnschrift Light" panose="020B0502040204020203" pitchFamily="34" charset="0"/>
                <a:sym typeface="Source Sans Pro"/>
              </a:rPr>
              <a:t>The newest Core offers a flexible multi-drop interface between the host processor and peripheral sensors to support the growing usage of sensors in embedded systems. </a:t>
            </a:r>
          </a:p>
        </p:txBody>
      </p:sp>
      <p:pic>
        <p:nvPicPr>
          <p:cNvPr id="12" name="Picture 2" descr="September 2016 –  June 2018">
            <a:extLst>
              <a:ext uri="{FF2B5EF4-FFF2-40B4-BE49-F238E27FC236}">
                <a16:creationId xmlns:a16="http://schemas.microsoft.com/office/drawing/2014/main" id="{4DB84114-074F-4F52-B2BD-CB42B44225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94818" y="80545"/>
            <a:ext cx="13623433" cy="1535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Documents and Settings\Tomasz.Cwienk\Ustawienia lokalne\Temporary Internet Files\Content.IE5\FZWZJ0QR\MC900441515[1].wmf">
            <a:extLst>
              <a:ext uri="{FF2B5EF4-FFF2-40B4-BE49-F238E27FC236}">
                <a16:creationId xmlns:a16="http://schemas.microsoft.com/office/drawing/2014/main" id="{67E78B10-6576-455B-8F7E-12F3D44E53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526318" y="3858666"/>
            <a:ext cx="7041860" cy="634117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hape 2540"/>
          <p:cNvSpPr/>
          <p:nvPr/>
        </p:nvSpPr>
        <p:spPr>
          <a:xfrm>
            <a:off x="456548" y="5649872"/>
            <a:ext cx="558800" cy="558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800" dirty="0">
              <a:solidFill>
                <a:schemeClr val="tx2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Nunito" charset="0"/>
              <a:ea typeface="Nunito" charset="0"/>
              <a:cs typeface="Nunito" charset="0"/>
              <a:sym typeface="Gill Sans"/>
            </a:endParaRPr>
          </a:p>
        </p:txBody>
      </p:sp>
      <p:sp>
        <p:nvSpPr>
          <p:cNvPr id="18" name="Shape 2540"/>
          <p:cNvSpPr/>
          <p:nvPr/>
        </p:nvSpPr>
        <p:spPr>
          <a:xfrm>
            <a:off x="456548" y="2583647"/>
            <a:ext cx="558800" cy="558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800" dirty="0">
              <a:solidFill>
                <a:schemeClr val="tx2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Nunito" charset="0"/>
              <a:ea typeface="Nunito" charset="0"/>
              <a:cs typeface="Nunito" charset="0"/>
              <a:sym typeface="Gill Sans"/>
            </a:endParaRPr>
          </a:p>
        </p:txBody>
      </p:sp>
      <p:sp>
        <p:nvSpPr>
          <p:cNvPr id="23" name="Shape 2540"/>
          <p:cNvSpPr/>
          <p:nvPr/>
        </p:nvSpPr>
        <p:spPr>
          <a:xfrm>
            <a:off x="456548" y="7378072"/>
            <a:ext cx="558800" cy="558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800" dirty="0">
              <a:solidFill>
                <a:schemeClr val="tx2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Nunito" charset="0"/>
              <a:ea typeface="Nunito" charset="0"/>
              <a:cs typeface="Nunito" charset="0"/>
              <a:sym typeface="Gill Sans"/>
            </a:endParaRPr>
          </a:p>
        </p:txBody>
      </p:sp>
      <p:sp>
        <p:nvSpPr>
          <p:cNvPr id="14" name="Shape 2540">
            <a:extLst>
              <a:ext uri="{FF2B5EF4-FFF2-40B4-BE49-F238E27FC236}">
                <a16:creationId xmlns:a16="http://schemas.microsoft.com/office/drawing/2014/main" id="{B8B9F391-6F99-4FDF-9D25-6B9ACE72B4F1}"/>
              </a:ext>
            </a:extLst>
          </p:cNvPr>
          <p:cNvSpPr/>
          <p:nvPr/>
        </p:nvSpPr>
        <p:spPr>
          <a:xfrm>
            <a:off x="456548" y="3858666"/>
            <a:ext cx="558800" cy="558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800" dirty="0">
              <a:solidFill>
                <a:schemeClr val="tx2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Nunito" charset="0"/>
              <a:ea typeface="Nunito" charset="0"/>
              <a:cs typeface="Nunito" charset="0"/>
              <a:sym typeface="Gill Sans"/>
            </a:endParaRPr>
          </a:p>
        </p:txBody>
      </p:sp>
      <p:sp>
        <p:nvSpPr>
          <p:cNvPr id="15" name="Shape 2540">
            <a:extLst>
              <a:ext uri="{FF2B5EF4-FFF2-40B4-BE49-F238E27FC236}">
                <a16:creationId xmlns:a16="http://schemas.microsoft.com/office/drawing/2014/main" id="{9DE242EB-D39A-4E8E-A0DA-687DA70D3BCA}"/>
              </a:ext>
            </a:extLst>
          </p:cNvPr>
          <p:cNvSpPr/>
          <p:nvPr/>
        </p:nvSpPr>
        <p:spPr>
          <a:xfrm>
            <a:off x="456548" y="8694254"/>
            <a:ext cx="558800" cy="558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800" dirty="0">
              <a:solidFill>
                <a:schemeClr val="tx2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Nunito" charset="0"/>
              <a:ea typeface="Nunito" charset="0"/>
              <a:cs typeface="Nunito" charset="0"/>
              <a:sym typeface="Gill Sans"/>
            </a:endParaRPr>
          </a:p>
        </p:txBody>
      </p:sp>
      <p:pic>
        <p:nvPicPr>
          <p:cNvPr id="17" name="Picture 2" descr="September 2016 –  June 2018">
            <a:extLst>
              <a:ext uri="{FF2B5EF4-FFF2-40B4-BE49-F238E27FC236}">
                <a16:creationId xmlns:a16="http://schemas.microsoft.com/office/drawing/2014/main" id="{290C7AE7-40A5-4803-A93A-35C5066E87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6985" y="10479713"/>
            <a:ext cx="11579097" cy="130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707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1352213" cy="13716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algn="ctr" eaLnBrk="1" hangingPunct="1"/>
            <a:endParaRPr lang="pl-PL" altLang="pl-PL">
              <a:solidFill>
                <a:srgbClr val="0B2D5B"/>
              </a:solidFill>
              <a:latin typeface="Nunito Ligh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22425" y="3448050"/>
            <a:ext cx="5721438" cy="19389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2000" spc="300" dirty="0">
                <a:solidFill>
                  <a:schemeClr val="bg1"/>
                </a:solidFill>
                <a:latin typeface="Bahnschrift SemiBold" panose="020B0502040204020203" pitchFamily="34" charset="0"/>
                <a:ea typeface="Nunito" charset="0"/>
                <a:cs typeface="Nunito" charset="0"/>
              </a:rPr>
              <a:t>Agenda</a:t>
            </a:r>
            <a:endParaRPr lang="en-US" sz="12000" spc="300" dirty="0">
              <a:solidFill>
                <a:schemeClr val="bg1"/>
              </a:solidFill>
              <a:latin typeface="Bahnschrift SemiBold" panose="020B0502040204020203" pitchFamily="34" charset="0"/>
              <a:ea typeface="Nunito" charset="0"/>
              <a:cs typeface="Nunito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1225" y="5788025"/>
            <a:ext cx="9518953" cy="470898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514350" indent="-514350" eaLnBrk="1" hangingPunct="1">
              <a:buFontTx/>
              <a:buAutoNum type="arabicPeriod"/>
            </a:pPr>
            <a:r>
              <a:rPr lang="pl-PL" altLang="pl-PL" sz="6000" dirty="0" err="1">
                <a:solidFill>
                  <a:schemeClr val="bg1"/>
                </a:solidFill>
                <a:latin typeface="Bahnschrift Light" pitchFamily="34" charset="0"/>
              </a:rPr>
              <a:t>About</a:t>
            </a:r>
            <a:r>
              <a:rPr lang="pl-PL" altLang="pl-PL" sz="6000" dirty="0">
                <a:solidFill>
                  <a:schemeClr val="bg1"/>
                </a:solidFill>
                <a:latin typeface="Bahnschrift Light" pitchFamily="34" charset="0"/>
              </a:rPr>
              <a:t> Digital </a:t>
            </a:r>
            <a:r>
              <a:rPr lang="pl-PL" altLang="pl-PL" sz="6000" dirty="0" err="1">
                <a:solidFill>
                  <a:schemeClr val="bg1"/>
                </a:solidFill>
                <a:latin typeface="Bahnschrift Light" pitchFamily="34" charset="0"/>
              </a:rPr>
              <a:t>Core</a:t>
            </a:r>
            <a:r>
              <a:rPr lang="pl-PL" altLang="pl-PL" sz="6000" dirty="0">
                <a:solidFill>
                  <a:schemeClr val="bg1"/>
                </a:solidFill>
                <a:latin typeface="Bahnschrift Light" pitchFamily="34" charset="0"/>
              </a:rPr>
              <a:t> Design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en-US" altLang="pl-PL" sz="6000" dirty="0">
                <a:solidFill>
                  <a:schemeClr val="bg1"/>
                </a:solidFill>
                <a:latin typeface="Bahnschrift Light" pitchFamily="34" charset="0"/>
              </a:rPr>
              <a:t>Milestones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pl-PL" altLang="pl-PL" sz="6000" dirty="0">
                <a:solidFill>
                  <a:schemeClr val="bg1"/>
                </a:solidFill>
                <a:latin typeface="Bahnschrift Light" pitchFamily="34" charset="0"/>
              </a:rPr>
              <a:t>Security vs hardware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pl-PL" altLang="pl-PL" sz="6000" dirty="0" err="1">
                <a:solidFill>
                  <a:schemeClr val="bg1"/>
                </a:solidFill>
                <a:latin typeface="Bahnschrift Light" pitchFamily="34" charset="0"/>
              </a:rPr>
              <a:t>CryptOne</a:t>
            </a:r>
            <a:r>
              <a:rPr lang="pl-PL" altLang="pl-PL" sz="6000" dirty="0">
                <a:solidFill>
                  <a:schemeClr val="bg1"/>
                </a:solidFill>
                <a:latin typeface="Bahnschrift Light" pitchFamily="34" charset="0"/>
              </a:rPr>
              <a:t> &amp; I3C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pl-PL" altLang="pl-PL" sz="6000" dirty="0" err="1">
                <a:solidFill>
                  <a:schemeClr val="bg1"/>
                </a:solidFill>
                <a:latin typeface="Bahnschrift Light" pitchFamily="34" charset="0"/>
              </a:rPr>
              <a:t>Summary</a:t>
            </a:r>
            <a:endParaRPr lang="pl-PL" altLang="pl-PL" sz="6000" dirty="0">
              <a:solidFill>
                <a:schemeClr val="bg1"/>
              </a:solidFill>
              <a:latin typeface="Bahnschrift Light" pitchFamily="34" charset="0"/>
            </a:endParaRPr>
          </a:p>
        </p:txBody>
      </p:sp>
      <p:pic>
        <p:nvPicPr>
          <p:cNvPr id="3" name="Symbol zastępczy obrazu 2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1" name="TextBox 312"/>
          <p:cNvSpPr txBox="1"/>
          <p:nvPr/>
        </p:nvSpPr>
        <p:spPr>
          <a:xfrm>
            <a:off x="11507526" y="13057188"/>
            <a:ext cx="10201832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029" sz="2800" spc="600" dirty="0">
                <a:latin typeface="Bahnschrift Light SemiCondensed" panose="020B0502040204020203" pitchFamily="34" charset="0"/>
                <a:ea typeface="Nunito" charset="0"/>
                <a:cs typeface="Nunito" charset="0"/>
              </a:rPr>
              <a:t>Digital Core Design, All Rights Reserved, ©201</a:t>
            </a:r>
            <a:r>
              <a:rPr lang="pl-PL" sz="2800" spc="600" dirty="0">
                <a:latin typeface="Bahnschrift Light SemiCondensed" panose="020B0502040204020203" pitchFamily="34" charset="0"/>
                <a:ea typeface="Nunito" charset="0"/>
                <a:cs typeface="Nunito" charset="0"/>
              </a:rPr>
              <a:t>9</a:t>
            </a:r>
            <a:endParaRPr lang="en-029" sz="2800" spc="600" dirty="0">
              <a:latin typeface="Bahnschrift Light SemiCondensed" panose="020B0502040204020203" pitchFamily="34" charset="0"/>
              <a:ea typeface="Nunito" charset="0"/>
              <a:cs typeface="Nunito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0"/>
          <p:cNvSpPr txBox="1"/>
          <p:nvPr/>
        </p:nvSpPr>
        <p:spPr>
          <a:xfrm>
            <a:off x="456548" y="414338"/>
            <a:ext cx="11296682" cy="18876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828434" eaLnBrk="1" fontAlgn="auto" hangingPunct="1">
              <a:lnSpc>
                <a:spcPts val="1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5000" b="1" spc="600" dirty="0">
                <a:solidFill>
                  <a:schemeClr val="tx2"/>
                </a:solidFill>
                <a:latin typeface="Bahnschrift SemiBold" panose="020B0502040204020203" pitchFamily="34" charset="0"/>
                <a:ea typeface="Nunito" charset="0"/>
                <a:cs typeface="Nunito" charset="0"/>
              </a:rPr>
              <a:t>DI3CM-FIFO</a:t>
            </a:r>
            <a:endParaRPr lang="en-AU" sz="15000" b="1" spc="600" dirty="0">
              <a:solidFill>
                <a:schemeClr val="tx2"/>
              </a:solidFill>
              <a:latin typeface="Bahnschrift SemiBold" panose="020B0502040204020203" pitchFamily="34" charset="0"/>
              <a:ea typeface="Nunito" charset="0"/>
              <a:cs typeface="Nunito" charset="0"/>
            </a:endParaRPr>
          </a:p>
        </p:txBody>
      </p:sp>
      <p:sp>
        <p:nvSpPr>
          <p:cNvPr id="23" name="Shape 2540"/>
          <p:cNvSpPr/>
          <p:nvPr/>
        </p:nvSpPr>
        <p:spPr>
          <a:xfrm>
            <a:off x="8413891" y="9947145"/>
            <a:ext cx="558800" cy="558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800" dirty="0">
              <a:solidFill>
                <a:schemeClr val="tx2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Nunito" charset="0"/>
              <a:ea typeface="Nunito" charset="0"/>
              <a:cs typeface="Nunito" charset="0"/>
              <a:sym typeface="Gill Sans"/>
            </a:endParaRPr>
          </a:p>
        </p:txBody>
      </p:sp>
      <p:pic>
        <p:nvPicPr>
          <p:cNvPr id="12" name="Picture 2" descr="September 2016 –  June 2018">
            <a:extLst>
              <a:ext uri="{FF2B5EF4-FFF2-40B4-BE49-F238E27FC236}">
                <a16:creationId xmlns:a16="http://schemas.microsoft.com/office/drawing/2014/main" id="{4DB84114-074F-4F52-B2BD-CB42B44225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33" y="11562356"/>
            <a:ext cx="11579097" cy="130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dcd.pl/workspace/uploads/pictures/i2c_photop-1319203408.png">
            <a:extLst>
              <a:ext uri="{FF2B5EF4-FFF2-40B4-BE49-F238E27FC236}">
                <a16:creationId xmlns:a16="http://schemas.microsoft.com/office/drawing/2014/main" id="{BF5AA02F-CB14-497F-A6A1-5E22280AA1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6158" y="5281119"/>
            <a:ext cx="5558589" cy="3864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6" name="TextBox 9">
            <a:extLst>
              <a:ext uri="{FF2B5EF4-FFF2-40B4-BE49-F238E27FC236}">
                <a16:creationId xmlns:a16="http://schemas.microsoft.com/office/drawing/2014/main" id="{957D58FD-D3D2-43B0-B5A0-41C48CEBF7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40094902"/>
              </p:ext>
            </p:extLst>
          </p:nvPr>
        </p:nvGraphicFramePr>
        <p:xfrm>
          <a:off x="7910762" y="622185"/>
          <a:ext cx="17289379" cy="113337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21" name="Picture 2" descr="Nowoczesny kontroler magistrali szeregowej nowej generacji - I3C">
            <a:extLst>
              <a:ext uri="{FF2B5EF4-FFF2-40B4-BE49-F238E27FC236}">
                <a16:creationId xmlns:a16="http://schemas.microsoft.com/office/drawing/2014/main" id="{AA404453-B8BD-4549-9E6F-0D9DF7FA4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31" y="3031958"/>
            <a:ext cx="6181725" cy="7724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255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0"/>
          <p:cNvSpPr txBox="1"/>
          <p:nvPr/>
        </p:nvSpPr>
        <p:spPr>
          <a:xfrm>
            <a:off x="456548" y="414338"/>
            <a:ext cx="11296682" cy="18876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828434" eaLnBrk="1" fontAlgn="auto" hangingPunct="1">
              <a:lnSpc>
                <a:spcPts val="1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5000" b="1" spc="600" dirty="0">
                <a:solidFill>
                  <a:schemeClr val="tx2"/>
                </a:solidFill>
                <a:latin typeface="Bahnschrift SemiBold" panose="020B0502040204020203" pitchFamily="34" charset="0"/>
                <a:ea typeface="Nunito" charset="0"/>
                <a:cs typeface="Nunito" charset="0"/>
              </a:rPr>
              <a:t>DI3CM-FIFO</a:t>
            </a:r>
            <a:endParaRPr lang="en-AU" sz="15000" b="1" spc="600" dirty="0">
              <a:solidFill>
                <a:schemeClr val="tx2"/>
              </a:solidFill>
              <a:latin typeface="Bahnschrift SemiBold" panose="020B0502040204020203" pitchFamily="34" charset="0"/>
              <a:ea typeface="Nunito" charset="0"/>
              <a:cs typeface="Nunito" charset="0"/>
            </a:endParaRPr>
          </a:p>
        </p:txBody>
      </p:sp>
      <p:sp>
        <p:nvSpPr>
          <p:cNvPr id="19" name="Shape 2540"/>
          <p:cNvSpPr/>
          <p:nvPr/>
        </p:nvSpPr>
        <p:spPr>
          <a:xfrm>
            <a:off x="8384091" y="5562471"/>
            <a:ext cx="558800" cy="558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800" dirty="0">
              <a:solidFill>
                <a:schemeClr val="tx2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Nunito" charset="0"/>
              <a:ea typeface="Nunito" charset="0"/>
              <a:cs typeface="Nunito" charset="0"/>
              <a:sym typeface="Gill Sans"/>
            </a:endParaRPr>
          </a:p>
        </p:txBody>
      </p:sp>
      <p:sp>
        <p:nvSpPr>
          <p:cNvPr id="20" name="TextBox 9"/>
          <p:cNvSpPr txBox="1"/>
          <p:nvPr/>
        </p:nvSpPr>
        <p:spPr>
          <a:xfrm>
            <a:off x="9271000" y="2041468"/>
            <a:ext cx="14833600" cy="94034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  <a:spcBef>
                <a:spcPts val="600"/>
              </a:spcBef>
              <a:buClr>
                <a:srgbClr val="CFD8DC"/>
              </a:buClr>
            </a:pPr>
            <a:r>
              <a:rPr lang="en-US" altLang="pl-PL" sz="44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Multi-master systems supported &amp; interrupt generation;</a:t>
            </a:r>
          </a:p>
          <a:p>
            <a:pPr algn="just" eaLnBrk="1" hangingPunct="1">
              <a:lnSpc>
                <a:spcPct val="150000"/>
              </a:lnSpc>
              <a:spcBef>
                <a:spcPts val="600"/>
              </a:spcBef>
              <a:buClr>
                <a:srgbClr val="CFD8DC"/>
              </a:buClr>
            </a:pPr>
            <a:r>
              <a:rPr lang="en-US" altLang="pl-PL" sz="44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Allows operation from a wide range of input clock frequencies</a:t>
            </a:r>
            <a:r>
              <a:rPr lang="pl-PL" altLang="pl-PL" sz="44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</a:t>
            </a:r>
            <a:r>
              <a:rPr lang="en-US" altLang="pl-PL" sz="44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(build-in</a:t>
            </a:r>
            <a:r>
              <a:rPr lang="pl-PL" altLang="pl-PL" sz="44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</a:t>
            </a:r>
            <a:r>
              <a:rPr lang="en-US" altLang="pl-PL" sz="44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12-bit clock timer);</a:t>
            </a:r>
          </a:p>
          <a:p>
            <a:pPr algn="just" eaLnBrk="1" hangingPunct="1">
              <a:lnSpc>
                <a:spcPct val="150000"/>
              </a:lnSpc>
              <a:spcBef>
                <a:spcPts val="600"/>
              </a:spcBef>
              <a:buClr>
                <a:srgbClr val="CFD8DC"/>
              </a:buClr>
            </a:pPr>
            <a:r>
              <a:rPr lang="en-US" altLang="pl-PL" sz="44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Configurable interface allows easy connection to standard bus interfaces: APB, AHB, 8051, 80251, others;</a:t>
            </a:r>
          </a:p>
          <a:p>
            <a:pPr algn="just" eaLnBrk="1" hangingPunct="1">
              <a:lnSpc>
                <a:spcPct val="150000"/>
              </a:lnSpc>
              <a:spcBef>
                <a:spcPts val="600"/>
              </a:spcBef>
              <a:buClr>
                <a:srgbClr val="CFD8DC"/>
              </a:buClr>
            </a:pPr>
            <a:r>
              <a:rPr lang="en-US" altLang="pl-PL" sz="44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Fully synthesizable, static synchronous design with positive edge clocking and synchronous reset;</a:t>
            </a:r>
          </a:p>
          <a:p>
            <a:pPr algn="just" eaLnBrk="1" hangingPunct="1">
              <a:lnSpc>
                <a:spcPct val="150000"/>
              </a:lnSpc>
              <a:spcBef>
                <a:spcPts val="600"/>
              </a:spcBef>
              <a:buClr>
                <a:srgbClr val="CFD8DC"/>
              </a:buClr>
            </a:pPr>
            <a:r>
              <a:rPr lang="en-US" altLang="pl-PL" sz="44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Support for I3C common command codes &amp; in-band interrupts;</a:t>
            </a:r>
          </a:p>
        </p:txBody>
      </p:sp>
      <p:sp>
        <p:nvSpPr>
          <p:cNvPr id="15" name="Shape 2540"/>
          <p:cNvSpPr/>
          <p:nvPr/>
        </p:nvSpPr>
        <p:spPr>
          <a:xfrm>
            <a:off x="8384091" y="3421654"/>
            <a:ext cx="558800" cy="558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800" dirty="0">
              <a:solidFill>
                <a:schemeClr val="tx2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Nunito" charset="0"/>
              <a:ea typeface="Nunito" charset="0"/>
              <a:cs typeface="Nunito" charset="0"/>
              <a:sym typeface="Gill Sans"/>
            </a:endParaRPr>
          </a:p>
        </p:txBody>
      </p:sp>
      <p:sp>
        <p:nvSpPr>
          <p:cNvPr id="16" name="Shape 2540"/>
          <p:cNvSpPr/>
          <p:nvPr/>
        </p:nvSpPr>
        <p:spPr>
          <a:xfrm>
            <a:off x="8384091" y="7594730"/>
            <a:ext cx="558800" cy="558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800" dirty="0">
              <a:solidFill>
                <a:schemeClr val="tx2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Nunito" charset="0"/>
              <a:ea typeface="Nunito" charset="0"/>
              <a:cs typeface="Nunito" charset="0"/>
              <a:sym typeface="Gill Sans"/>
            </a:endParaRPr>
          </a:p>
        </p:txBody>
      </p:sp>
      <p:sp>
        <p:nvSpPr>
          <p:cNvPr id="18" name="Shape 2540"/>
          <p:cNvSpPr/>
          <p:nvPr/>
        </p:nvSpPr>
        <p:spPr>
          <a:xfrm>
            <a:off x="8384091" y="2359473"/>
            <a:ext cx="558800" cy="558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800" dirty="0">
              <a:solidFill>
                <a:schemeClr val="tx2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Nunito" charset="0"/>
              <a:ea typeface="Nunito" charset="0"/>
              <a:cs typeface="Nunito" charset="0"/>
              <a:sym typeface="Gill Sans"/>
            </a:endParaRPr>
          </a:p>
        </p:txBody>
      </p:sp>
      <p:pic>
        <p:nvPicPr>
          <p:cNvPr id="6146" name="Picture 2" descr="Nowoczesny kontroler magistrali szeregowej nowej generacji - I3C">
            <a:extLst>
              <a:ext uri="{FF2B5EF4-FFF2-40B4-BE49-F238E27FC236}">
                <a16:creationId xmlns:a16="http://schemas.microsoft.com/office/drawing/2014/main" id="{97D15FE4-B19B-4568-9B19-47305597F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942" y="4086673"/>
            <a:ext cx="6181725" cy="511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September 2016 –  June 2018">
            <a:extLst>
              <a:ext uri="{FF2B5EF4-FFF2-40B4-BE49-F238E27FC236}">
                <a16:creationId xmlns:a16="http://schemas.microsoft.com/office/drawing/2014/main" id="{69713B5B-F8A5-44A9-8663-9A02A7D6B4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33" y="11562356"/>
            <a:ext cx="11579097" cy="130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6171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0"/>
          <p:cNvSpPr txBox="1"/>
          <p:nvPr/>
        </p:nvSpPr>
        <p:spPr>
          <a:xfrm>
            <a:off x="456548" y="414338"/>
            <a:ext cx="11296682" cy="18876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828434" eaLnBrk="1" fontAlgn="auto" hangingPunct="1">
              <a:lnSpc>
                <a:spcPts val="1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5000" b="1" spc="600" dirty="0">
                <a:solidFill>
                  <a:schemeClr val="tx2"/>
                </a:solidFill>
                <a:latin typeface="Bahnschrift SemiBold" panose="020B0502040204020203" pitchFamily="34" charset="0"/>
                <a:ea typeface="Nunito" charset="0"/>
                <a:cs typeface="Nunito" charset="0"/>
              </a:rPr>
              <a:t>DI3CM-FIFO</a:t>
            </a:r>
            <a:endParaRPr lang="en-AU" sz="15000" b="1" spc="600" dirty="0">
              <a:solidFill>
                <a:schemeClr val="tx2"/>
              </a:solidFill>
              <a:latin typeface="Bahnschrift SemiBold" panose="020B0502040204020203" pitchFamily="34" charset="0"/>
              <a:ea typeface="Nunito" charset="0"/>
              <a:cs typeface="Nunito" charset="0"/>
            </a:endParaRPr>
          </a:p>
        </p:txBody>
      </p:sp>
      <p:graphicFrame>
        <p:nvGraphicFramePr>
          <p:cNvPr id="26" name="TextBox 9">
            <a:extLst>
              <a:ext uri="{FF2B5EF4-FFF2-40B4-BE49-F238E27FC236}">
                <a16:creationId xmlns:a16="http://schemas.microsoft.com/office/drawing/2014/main" id="{957D58FD-D3D2-43B0-B5A0-41C48CEBF7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13921026"/>
              </p:ext>
            </p:extLst>
          </p:nvPr>
        </p:nvGraphicFramePr>
        <p:xfrm>
          <a:off x="8600659" y="1006698"/>
          <a:ext cx="17289379" cy="113337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4" name="Picture 2" descr="https://wpdcd.dcd.pl/wp-content/uploads/2018/02/I3C_2.png">
            <a:extLst>
              <a:ext uri="{FF2B5EF4-FFF2-40B4-BE49-F238E27FC236}">
                <a16:creationId xmlns:a16="http://schemas.microsoft.com/office/drawing/2014/main" id="{2233A030-6E19-4FD4-B11D-A8ABC9F1B1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7695" y="4370031"/>
            <a:ext cx="5518773" cy="44549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I3C">
            <a:extLst>
              <a:ext uri="{FF2B5EF4-FFF2-40B4-BE49-F238E27FC236}">
                <a16:creationId xmlns:a16="http://schemas.microsoft.com/office/drawing/2014/main" id="{74D45472-A405-4E6E-9ACE-7144971B9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06" y="3600471"/>
            <a:ext cx="8814951" cy="6823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September 2016 –  June 2018">
            <a:extLst>
              <a:ext uri="{FF2B5EF4-FFF2-40B4-BE49-F238E27FC236}">
                <a16:creationId xmlns:a16="http://schemas.microsoft.com/office/drawing/2014/main" id="{5D433C7A-2772-4BFD-9416-22C814C850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33" y="11562356"/>
            <a:ext cx="11579097" cy="130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0341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0"/>
          <p:cNvSpPr txBox="1"/>
          <p:nvPr/>
        </p:nvSpPr>
        <p:spPr>
          <a:xfrm>
            <a:off x="456548" y="414338"/>
            <a:ext cx="9046066" cy="18876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828434" eaLnBrk="1" fontAlgn="auto" hangingPunct="1">
              <a:lnSpc>
                <a:spcPts val="1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5000" b="1" spc="600" dirty="0" err="1">
                <a:solidFill>
                  <a:schemeClr val="tx2"/>
                </a:solidFill>
                <a:latin typeface="Bahnschrift SemiBold" panose="020B0502040204020203" pitchFamily="34" charset="0"/>
                <a:ea typeface="Nunito" charset="0"/>
                <a:cs typeface="Nunito" charset="0"/>
              </a:rPr>
              <a:t>Summary</a:t>
            </a:r>
            <a:endParaRPr lang="en-AU" sz="15000" b="1" spc="600" dirty="0">
              <a:solidFill>
                <a:schemeClr val="tx2"/>
              </a:solidFill>
              <a:latin typeface="Bahnschrift SemiBold" panose="020B0502040204020203" pitchFamily="34" charset="0"/>
              <a:ea typeface="Nunito" charset="0"/>
              <a:cs typeface="Nunito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444050">
            <a:off x="1751025" y="3542050"/>
            <a:ext cx="10721793" cy="73930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71000" y="8367141"/>
            <a:ext cx="9309224" cy="6968021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52831">
            <a:off x="12385906" y="3789673"/>
            <a:ext cx="7932622" cy="57058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6334" y="10429874"/>
            <a:ext cx="7729892" cy="531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Shape 2540"/>
          <p:cNvSpPr/>
          <p:nvPr/>
        </p:nvSpPr>
        <p:spPr>
          <a:xfrm>
            <a:off x="1131236" y="2682875"/>
            <a:ext cx="558800" cy="558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800" dirty="0">
              <a:solidFill>
                <a:schemeClr val="tx2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Nunito" charset="0"/>
              <a:ea typeface="Nunito" charset="0"/>
              <a:cs typeface="Nunito" charset="0"/>
              <a:sym typeface="Gill Sans"/>
            </a:endParaRPr>
          </a:p>
        </p:txBody>
      </p:sp>
      <p:sp>
        <p:nvSpPr>
          <p:cNvPr id="20" name="TextBox 9"/>
          <p:cNvSpPr txBox="1"/>
          <p:nvPr/>
        </p:nvSpPr>
        <p:spPr>
          <a:xfrm>
            <a:off x="1854200" y="2332414"/>
            <a:ext cx="14833600" cy="970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  <a:spcBef>
                <a:spcPts val="600"/>
              </a:spcBef>
              <a:buClr>
                <a:srgbClr val="CFD8DC"/>
              </a:buClr>
            </a:pPr>
            <a:r>
              <a:rPr lang="pl-PL" altLang="pl-PL" sz="44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Success</a:t>
            </a:r>
            <a:r>
              <a:rPr lang="pl-PL" altLang="pl-PL" sz="44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</a:t>
            </a:r>
            <a:r>
              <a:rPr lang="pl-PL" altLang="pl-PL" sz="44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stories</a:t>
            </a:r>
            <a:r>
              <a:rPr lang="pl-PL" altLang="pl-PL" sz="44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</a:t>
            </a:r>
            <a:r>
              <a:rPr lang="pl-PL" altLang="pl-PL" sz="44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are</a:t>
            </a:r>
            <a:r>
              <a:rPr lang="pl-PL" altLang="pl-PL" sz="44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the </a:t>
            </a:r>
            <a:r>
              <a:rPr lang="pl-PL" altLang="pl-PL" sz="44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best</a:t>
            </a:r>
            <a:r>
              <a:rPr lang="pl-PL" altLang="pl-PL" sz="44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</a:t>
            </a:r>
            <a:r>
              <a:rPr lang="pl-PL" altLang="pl-PL" sz="44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confirmation</a:t>
            </a:r>
            <a:r>
              <a:rPr lang="pl-PL" altLang="pl-PL" sz="44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for </a:t>
            </a:r>
            <a:r>
              <a:rPr lang="pl-PL" altLang="pl-PL" sz="44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DCD’s</a:t>
            </a:r>
            <a:r>
              <a:rPr lang="pl-PL" altLang="pl-PL" sz="44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</a:t>
            </a:r>
            <a:r>
              <a:rPr lang="pl-PL" altLang="pl-PL" sz="44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quality</a:t>
            </a:r>
            <a:endParaRPr lang="pl-PL" altLang="pl-PL" sz="4400" dirty="0">
              <a:solidFill>
                <a:srgbClr val="263238"/>
              </a:solidFill>
              <a:latin typeface="Bahnschrift Light" pitchFamily="34" charset="0"/>
              <a:sym typeface="Source Sans Pro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28363">
            <a:off x="20674017" y="4355899"/>
            <a:ext cx="3389006" cy="41410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1976">
            <a:off x="19108073" y="9425336"/>
            <a:ext cx="4878798" cy="527907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605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September 2016 –  June 2018">
            <a:extLst>
              <a:ext uri="{FF2B5EF4-FFF2-40B4-BE49-F238E27FC236}">
                <a16:creationId xmlns:a16="http://schemas.microsoft.com/office/drawing/2014/main" id="{7D14967F-6174-4B5D-9A58-EF7D19D546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33" y="11562356"/>
            <a:ext cx="11579097" cy="130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0"/>
          <p:cNvSpPr txBox="1"/>
          <p:nvPr/>
        </p:nvSpPr>
        <p:spPr>
          <a:xfrm>
            <a:off x="456548" y="414338"/>
            <a:ext cx="9305753" cy="18876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828434" eaLnBrk="1" fontAlgn="auto" hangingPunct="1">
              <a:lnSpc>
                <a:spcPts val="1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5000" b="1" spc="600" dirty="0" err="1">
                <a:solidFill>
                  <a:schemeClr val="tx2"/>
                </a:solidFill>
                <a:latin typeface="Bahnschrift SemiBold" panose="020B0502040204020203" pitchFamily="34" charset="0"/>
                <a:ea typeface="Nunito" charset="0"/>
                <a:cs typeface="Nunito" charset="0"/>
              </a:rPr>
              <a:t>Why</a:t>
            </a:r>
            <a:r>
              <a:rPr lang="pl-PL" sz="15000" b="1" spc="600" dirty="0">
                <a:solidFill>
                  <a:schemeClr val="tx2"/>
                </a:solidFill>
                <a:latin typeface="Bahnschrift SemiBold" panose="020B0502040204020203" pitchFamily="34" charset="0"/>
                <a:ea typeface="Nunito" charset="0"/>
                <a:cs typeface="Nunito" charset="0"/>
              </a:rPr>
              <a:t> DCD?</a:t>
            </a:r>
            <a:endParaRPr lang="en-AU" sz="15000" b="1" spc="600" dirty="0">
              <a:solidFill>
                <a:schemeClr val="tx2"/>
              </a:solidFill>
              <a:latin typeface="Bahnschrift SemiBold" panose="020B0502040204020203" pitchFamily="34" charset="0"/>
              <a:ea typeface="Nunito" charset="0"/>
              <a:cs typeface="Nunito" charset="0"/>
            </a:endParaRPr>
          </a:p>
        </p:txBody>
      </p:sp>
      <p:pic>
        <p:nvPicPr>
          <p:cNvPr id="7" name="Picture 2" descr="C:\Users\DCD\Desktop\D32PRO\graf\Teleexpress_10.09.2015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4941">
            <a:off x="14003338" y="6223000"/>
            <a:ext cx="5607050" cy="285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http://i.wp.pl/a/f/jpeg/35673/d32pro-procesor-polski-pap-660.jpe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34038" y="6367463"/>
            <a:ext cx="314325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69266">
            <a:off x="13708063" y="8497888"/>
            <a:ext cx="3276600" cy="273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97647">
            <a:off x="16438563" y="8845550"/>
            <a:ext cx="3097212" cy="145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607213" y="7840663"/>
            <a:ext cx="3348037" cy="356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84481">
            <a:off x="18565813" y="9544050"/>
            <a:ext cx="2681287" cy="227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Shape 2540"/>
          <p:cNvSpPr/>
          <p:nvPr/>
        </p:nvSpPr>
        <p:spPr>
          <a:xfrm>
            <a:off x="1131236" y="2682875"/>
            <a:ext cx="558800" cy="558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800" dirty="0">
              <a:solidFill>
                <a:schemeClr val="tx2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Nunito" charset="0"/>
              <a:ea typeface="Nunito" charset="0"/>
              <a:cs typeface="Nunito" charset="0"/>
              <a:sym typeface="Gill Sans"/>
            </a:endParaRPr>
          </a:p>
        </p:txBody>
      </p:sp>
      <p:sp>
        <p:nvSpPr>
          <p:cNvPr id="15" name="TextBox 9"/>
          <p:cNvSpPr txBox="1"/>
          <p:nvPr/>
        </p:nvSpPr>
        <p:spPr>
          <a:xfrm>
            <a:off x="1854200" y="2332414"/>
            <a:ext cx="14833600" cy="970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  <a:spcBef>
                <a:spcPts val="600"/>
              </a:spcBef>
              <a:buClr>
                <a:srgbClr val="CFD8DC"/>
              </a:buClr>
            </a:pPr>
            <a:r>
              <a:rPr lang="pl-PL" altLang="pl-PL" sz="44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Two</a:t>
            </a:r>
            <a:r>
              <a:rPr lang="pl-PL" altLang="pl-PL" sz="44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</a:t>
            </a:r>
            <a:r>
              <a:rPr lang="pl-PL" altLang="pl-PL" sz="44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decades</a:t>
            </a:r>
            <a:r>
              <a:rPr lang="pl-PL" altLang="pl-PL" sz="44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of IP </a:t>
            </a:r>
            <a:r>
              <a:rPr lang="pl-PL" altLang="pl-PL" sz="44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Core</a:t>
            </a:r>
            <a:r>
              <a:rPr lang="pl-PL" altLang="pl-PL" sz="44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market </a:t>
            </a:r>
            <a:r>
              <a:rPr lang="pl-PL" altLang="pl-PL" sz="44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experience</a:t>
            </a:r>
            <a:endParaRPr lang="pl-PL" altLang="pl-PL" sz="4400" dirty="0">
              <a:solidFill>
                <a:srgbClr val="263238"/>
              </a:solidFill>
              <a:latin typeface="Bahnschrift Light" pitchFamily="34" charset="0"/>
              <a:sym typeface="Source Sans Pro"/>
            </a:endParaRPr>
          </a:p>
        </p:txBody>
      </p:sp>
      <p:pic>
        <p:nvPicPr>
          <p:cNvPr id="16" name="Picture 2" descr="C:\Users\DCD\Desktop\D32PRO\graf\Teleexpress_10.09.2015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4941">
            <a:off x="1408595" y="3345791"/>
            <a:ext cx="15861104" cy="807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69266">
            <a:off x="850024" y="7681785"/>
            <a:ext cx="6168221" cy="5140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8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97647">
            <a:off x="9452977" y="6613209"/>
            <a:ext cx="8759665" cy="4127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9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408538">
            <a:off x="6803609" y="10010985"/>
            <a:ext cx="4604712" cy="4945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3" descr="C:\Users\DCD\Desktop\D32PRO\efekty\20150910_bak004.jp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9574">
            <a:off x="10207346" y="11225050"/>
            <a:ext cx="7361746" cy="4907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1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29692" y="399598"/>
            <a:ext cx="7497203" cy="7974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10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84481">
            <a:off x="15916915" y="9692106"/>
            <a:ext cx="7583099" cy="6439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September 2016 –  June 2018">
            <a:extLst>
              <a:ext uri="{FF2B5EF4-FFF2-40B4-BE49-F238E27FC236}">
                <a16:creationId xmlns:a16="http://schemas.microsoft.com/office/drawing/2014/main" id="{30D99F80-1DF0-4B9B-A506-280B541D86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33" y="11562356"/>
            <a:ext cx="11579097" cy="130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0"/>
          <p:cNvSpPr txBox="1"/>
          <p:nvPr/>
        </p:nvSpPr>
        <p:spPr>
          <a:xfrm>
            <a:off x="456548" y="414338"/>
            <a:ext cx="9305753" cy="18876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828434" eaLnBrk="1" fontAlgn="auto" hangingPunct="1">
              <a:lnSpc>
                <a:spcPts val="1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5000" b="1" spc="600" dirty="0" err="1">
                <a:solidFill>
                  <a:schemeClr val="tx2"/>
                </a:solidFill>
                <a:latin typeface="Bahnschrift SemiBold" panose="020B0502040204020203" pitchFamily="34" charset="0"/>
                <a:ea typeface="Nunito" charset="0"/>
                <a:cs typeface="Nunito" charset="0"/>
              </a:rPr>
              <a:t>Why</a:t>
            </a:r>
            <a:r>
              <a:rPr lang="pl-PL" sz="15000" b="1" spc="600" dirty="0">
                <a:solidFill>
                  <a:schemeClr val="tx2"/>
                </a:solidFill>
                <a:latin typeface="Bahnschrift SemiBold" panose="020B0502040204020203" pitchFamily="34" charset="0"/>
                <a:ea typeface="Nunito" charset="0"/>
                <a:cs typeface="Nunito" charset="0"/>
              </a:rPr>
              <a:t> DCD?</a:t>
            </a:r>
            <a:endParaRPr lang="en-AU" sz="15000" b="1" spc="600" dirty="0">
              <a:solidFill>
                <a:schemeClr val="tx2"/>
              </a:solidFill>
              <a:latin typeface="Bahnschrift SemiBold" panose="020B0502040204020203" pitchFamily="34" charset="0"/>
              <a:ea typeface="Nunito" charset="0"/>
              <a:cs typeface="Nunito" charset="0"/>
            </a:endParaRPr>
          </a:p>
        </p:txBody>
      </p:sp>
      <p:sp>
        <p:nvSpPr>
          <p:cNvPr id="14" name="Shape 2540"/>
          <p:cNvSpPr/>
          <p:nvPr/>
        </p:nvSpPr>
        <p:spPr>
          <a:xfrm>
            <a:off x="1131236" y="2682875"/>
            <a:ext cx="558800" cy="558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800" dirty="0">
              <a:solidFill>
                <a:schemeClr val="tx2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Nunito" charset="0"/>
              <a:ea typeface="Nunito" charset="0"/>
              <a:cs typeface="Nunito" charset="0"/>
              <a:sym typeface="Gill Sans"/>
            </a:endParaRPr>
          </a:p>
        </p:txBody>
      </p:sp>
      <p:sp>
        <p:nvSpPr>
          <p:cNvPr id="15" name="TextBox 9"/>
          <p:cNvSpPr txBox="1"/>
          <p:nvPr/>
        </p:nvSpPr>
        <p:spPr>
          <a:xfrm>
            <a:off x="1854200" y="2332414"/>
            <a:ext cx="22072600" cy="32162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spcBef>
                <a:spcPts val="600"/>
              </a:spcBef>
              <a:buClr>
                <a:srgbClr val="CFD8DC"/>
              </a:buClr>
            </a:pPr>
            <a:r>
              <a:rPr lang="pl-PL" altLang="pl-PL" sz="44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DCD </a:t>
            </a:r>
            <a:r>
              <a:rPr lang="pl-PL" altLang="pl-PL" sz="44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presented</a:t>
            </a:r>
            <a:r>
              <a:rPr lang="pl-PL" altLang="pl-PL" sz="44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</a:t>
            </a:r>
            <a:r>
              <a:rPr lang="pl-PL" altLang="pl-PL" sz="44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World’s</a:t>
            </a:r>
            <a:r>
              <a:rPr lang="pl-PL" altLang="pl-PL" sz="44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</a:t>
            </a:r>
            <a:r>
              <a:rPr lang="pl-PL" altLang="pl-PL" sz="44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fastest</a:t>
            </a:r>
            <a:r>
              <a:rPr lang="pl-PL" altLang="pl-PL" sz="44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8051 CPU </a:t>
            </a:r>
            <a:r>
              <a:rPr lang="pl-PL" altLang="pl-PL" sz="44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during</a:t>
            </a:r>
            <a:r>
              <a:rPr lang="pl-PL" altLang="pl-PL" sz="44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</a:t>
            </a:r>
            <a:r>
              <a:rPr lang="pl-PL" altLang="pl-PL" sz="44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CeBIT</a:t>
            </a:r>
            <a:r>
              <a:rPr lang="pl-PL" altLang="pl-PL" sz="44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2013 </a:t>
            </a:r>
            <a:r>
              <a:rPr lang="pl-PL" altLang="pl-PL" sz="44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official</a:t>
            </a:r>
            <a:r>
              <a:rPr lang="pl-PL" altLang="pl-PL" sz="44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</a:t>
            </a:r>
            <a:r>
              <a:rPr lang="pl-PL" altLang="pl-PL" sz="44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opening</a:t>
            </a:r>
            <a:r>
              <a:rPr lang="pl-PL" altLang="pl-PL" sz="44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</a:t>
            </a:r>
            <a:r>
              <a:rPr lang="pl-PL" altLang="pl-PL" sz="44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ceremony</a:t>
            </a:r>
            <a:r>
              <a:rPr lang="pl-PL" altLang="pl-PL" sz="44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(in front of German </a:t>
            </a:r>
            <a:r>
              <a:rPr lang="pl-PL" altLang="pl-PL" sz="44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Chancellor</a:t>
            </a:r>
            <a:r>
              <a:rPr lang="pl-PL" altLang="pl-PL" sz="44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A. Merkel and EU </a:t>
            </a:r>
            <a:r>
              <a:rPr lang="pl-PL" altLang="pl-PL" sz="44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President</a:t>
            </a:r>
            <a:r>
              <a:rPr lang="pl-PL" altLang="pl-PL" sz="44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D. Tusk)</a:t>
            </a:r>
          </a:p>
          <a:p>
            <a:pPr eaLnBrk="1" hangingPunct="1">
              <a:lnSpc>
                <a:spcPct val="150000"/>
              </a:lnSpc>
              <a:spcBef>
                <a:spcPts val="600"/>
              </a:spcBef>
              <a:buClr>
                <a:srgbClr val="CFD8DC"/>
              </a:buClr>
            </a:pPr>
            <a:r>
              <a:rPr lang="pl-PL" altLang="pl-PL" sz="44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D32PRO </a:t>
            </a:r>
            <a:r>
              <a:rPr lang="pl-PL" altLang="pl-PL" sz="44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has</a:t>
            </a:r>
            <a:r>
              <a:rPr lang="pl-PL" altLang="pl-PL" sz="44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</a:t>
            </a:r>
            <a:r>
              <a:rPr lang="pl-PL" altLang="pl-PL" sz="44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been</a:t>
            </a:r>
            <a:r>
              <a:rPr lang="pl-PL" altLang="pl-PL" sz="44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</a:t>
            </a:r>
            <a:r>
              <a:rPr lang="pl-PL" altLang="pl-PL" sz="44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presented</a:t>
            </a:r>
            <a:r>
              <a:rPr lang="pl-PL" altLang="pl-PL" sz="44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</a:t>
            </a:r>
            <a:r>
              <a:rPr lang="pl-PL" altLang="pl-PL" sz="44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during</a:t>
            </a:r>
            <a:r>
              <a:rPr lang="pl-PL" altLang="pl-PL" sz="44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EXPO in Milan and </a:t>
            </a:r>
            <a:r>
              <a:rPr lang="pl-PL" altLang="pl-PL" sz="44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Hannover</a:t>
            </a:r>
            <a:r>
              <a:rPr lang="pl-PL" altLang="pl-PL" sz="44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</a:t>
            </a:r>
            <a:r>
              <a:rPr lang="pl-PL" altLang="pl-PL" sz="44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Messe</a:t>
            </a:r>
            <a:endParaRPr lang="en-US" altLang="pl-PL" sz="4400" dirty="0">
              <a:solidFill>
                <a:srgbClr val="263238"/>
              </a:solidFill>
              <a:latin typeface="Bahnschrift Light" pitchFamily="34" charset="0"/>
              <a:sym typeface="Source Sans Pro"/>
            </a:endParaRPr>
          </a:p>
        </p:txBody>
      </p:sp>
      <p:sp>
        <p:nvSpPr>
          <p:cNvPr id="24" name="Shape 2540"/>
          <p:cNvSpPr/>
          <p:nvPr/>
        </p:nvSpPr>
        <p:spPr>
          <a:xfrm>
            <a:off x="1131236" y="4752975"/>
            <a:ext cx="558800" cy="558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800" dirty="0">
              <a:solidFill>
                <a:schemeClr val="tx2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Nunito" charset="0"/>
              <a:ea typeface="Nunito" charset="0"/>
              <a:cs typeface="Nunito" charset="0"/>
              <a:sym typeface="Gill Sans"/>
            </a:endParaRPr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04459" y="7020719"/>
            <a:ext cx="6486403" cy="4510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4" descr="C:\T34\pulpit\CeBIT 2013\foty Cebit\Merkel Tusk DC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7225" y="6685436"/>
            <a:ext cx="5055071" cy="281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6" descr="C:\T34\pulpit\CeBIT 2013\foty Cebit\P105012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63163" y="8989616"/>
            <a:ext cx="5058393" cy="3712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308100" y="5734065"/>
            <a:ext cx="7666206" cy="5111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 descr="DCD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20476" y="5734065"/>
            <a:ext cx="5687962" cy="3421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4425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0"/>
          <p:cNvSpPr txBox="1"/>
          <p:nvPr/>
        </p:nvSpPr>
        <p:spPr>
          <a:xfrm>
            <a:off x="456548" y="414338"/>
            <a:ext cx="9305753" cy="18876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828434" eaLnBrk="1" fontAlgn="auto" hangingPunct="1">
              <a:lnSpc>
                <a:spcPts val="1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5000" b="1" spc="600" dirty="0" err="1">
                <a:solidFill>
                  <a:schemeClr val="tx2"/>
                </a:solidFill>
                <a:latin typeface="Bahnschrift SemiBold" panose="020B0502040204020203" pitchFamily="34" charset="0"/>
                <a:ea typeface="Nunito" charset="0"/>
                <a:cs typeface="Nunito" charset="0"/>
              </a:rPr>
              <a:t>Why</a:t>
            </a:r>
            <a:r>
              <a:rPr lang="pl-PL" sz="15000" b="1" spc="600" dirty="0">
                <a:solidFill>
                  <a:schemeClr val="tx2"/>
                </a:solidFill>
                <a:latin typeface="Bahnschrift SemiBold" panose="020B0502040204020203" pitchFamily="34" charset="0"/>
                <a:ea typeface="Nunito" charset="0"/>
                <a:cs typeface="Nunito" charset="0"/>
              </a:rPr>
              <a:t> DCD?</a:t>
            </a:r>
            <a:endParaRPr lang="en-AU" sz="15000" b="1" spc="600" dirty="0">
              <a:solidFill>
                <a:schemeClr val="tx2"/>
              </a:solidFill>
              <a:latin typeface="Bahnschrift SemiBold" panose="020B0502040204020203" pitchFamily="34" charset="0"/>
              <a:ea typeface="Nunito" charset="0"/>
              <a:cs typeface="Nunito" charset="0"/>
            </a:endParaRPr>
          </a:p>
        </p:txBody>
      </p:sp>
      <p:sp>
        <p:nvSpPr>
          <p:cNvPr id="14" name="Shape 2540"/>
          <p:cNvSpPr/>
          <p:nvPr/>
        </p:nvSpPr>
        <p:spPr>
          <a:xfrm>
            <a:off x="1131236" y="2682875"/>
            <a:ext cx="558800" cy="558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800" dirty="0">
              <a:solidFill>
                <a:schemeClr val="tx2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Nunito" charset="0"/>
              <a:ea typeface="Nunito" charset="0"/>
              <a:cs typeface="Nunito" charset="0"/>
              <a:sym typeface="Gill Sans"/>
            </a:endParaRPr>
          </a:p>
        </p:txBody>
      </p:sp>
      <p:sp>
        <p:nvSpPr>
          <p:cNvPr id="15" name="TextBox 9"/>
          <p:cNvSpPr txBox="1"/>
          <p:nvPr/>
        </p:nvSpPr>
        <p:spPr>
          <a:xfrm>
            <a:off x="1854200" y="2332414"/>
            <a:ext cx="22072600" cy="85416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spcBef>
                <a:spcPts val="600"/>
              </a:spcBef>
              <a:buClr>
                <a:srgbClr val="CFD8DC"/>
              </a:buClr>
            </a:pPr>
            <a:r>
              <a:rPr lang="en-US" altLang="pl-PL" sz="44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Innovative products – always step ahead before competitors</a:t>
            </a:r>
          </a:p>
          <a:p>
            <a:pPr eaLnBrk="1" hangingPunct="1">
              <a:lnSpc>
                <a:spcPct val="150000"/>
              </a:lnSpc>
              <a:spcBef>
                <a:spcPts val="600"/>
              </a:spcBef>
              <a:buClr>
                <a:srgbClr val="CFD8DC"/>
              </a:buClr>
            </a:pPr>
            <a:r>
              <a:rPr lang="en-US" altLang="pl-PL" sz="44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Know-how based on two decades of market </a:t>
            </a:r>
            <a:r>
              <a:rPr lang="en-US" altLang="pl-PL" sz="44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exprience</a:t>
            </a:r>
            <a:r>
              <a:rPr lang="en-US" altLang="pl-PL" sz="44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</a:t>
            </a:r>
          </a:p>
          <a:p>
            <a:pPr eaLnBrk="1" hangingPunct="1">
              <a:lnSpc>
                <a:spcPct val="150000"/>
              </a:lnSpc>
              <a:spcBef>
                <a:spcPts val="600"/>
              </a:spcBef>
              <a:buClr>
                <a:srgbClr val="CFD8DC"/>
              </a:buClr>
            </a:pPr>
            <a:r>
              <a:rPr lang="en-US" altLang="pl-PL" sz="44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Optimal solutions which answers market needs </a:t>
            </a:r>
          </a:p>
          <a:p>
            <a:pPr eaLnBrk="1" hangingPunct="1">
              <a:lnSpc>
                <a:spcPct val="150000"/>
              </a:lnSpc>
              <a:spcBef>
                <a:spcPts val="600"/>
              </a:spcBef>
              <a:buClr>
                <a:srgbClr val="CFD8DC"/>
              </a:buClr>
            </a:pPr>
            <a:r>
              <a:rPr lang="en-US" altLang="pl-PL" sz="44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Significant Time-to-market reduction </a:t>
            </a:r>
          </a:p>
          <a:p>
            <a:pPr eaLnBrk="1" hangingPunct="1">
              <a:lnSpc>
                <a:spcPct val="150000"/>
              </a:lnSpc>
              <a:spcBef>
                <a:spcPts val="600"/>
              </a:spcBef>
              <a:buClr>
                <a:srgbClr val="CFD8DC"/>
              </a:buClr>
            </a:pPr>
            <a:r>
              <a:rPr lang="en-US" altLang="pl-PL" sz="44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Coherent IP Core portfolio</a:t>
            </a:r>
          </a:p>
          <a:p>
            <a:pPr eaLnBrk="1" hangingPunct="1">
              <a:lnSpc>
                <a:spcPct val="150000"/>
              </a:lnSpc>
              <a:spcBef>
                <a:spcPts val="600"/>
              </a:spcBef>
              <a:buClr>
                <a:srgbClr val="CFD8DC"/>
              </a:buClr>
            </a:pPr>
            <a:r>
              <a:rPr lang="en-US" altLang="pl-PL" sz="44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IP Cores tailored to the project needs</a:t>
            </a:r>
          </a:p>
          <a:p>
            <a:pPr eaLnBrk="1" hangingPunct="1">
              <a:lnSpc>
                <a:spcPct val="150000"/>
              </a:lnSpc>
              <a:spcBef>
                <a:spcPts val="600"/>
              </a:spcBef>
              <a:buClr>
                <a:srgbClr val="CFD8DC"/>
              </a:buClr>
            </a:pPr>
            <a:r>
              <a:rPr lang="en-US" altLang="pl-PL" sz="44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Complete solution from one company</a:t>
            </a:r>
            <a:br>
              <a:rPr lang="en-US" altLang="pl-PL" sz="44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</a:br>
            <a:r>
              <a:rPr lang="en-US" altLang="pl-PL" sz="44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        like e.g.: IP Core + debugger + ...</a:t>
            </a:r>
          </a:p>
        </p:txBody>
      </p:sp>
      <p:sp>
        <p:nvSpPr>
          <p:cNvPr id="24" name="Shape 2540"/>
          <p:cNvSpPr/>
          <p:nvPr/>
        </p:nvSpPr>
        <p:spPr>
          <a:xfrm>
            <a:off x="1131236" y="4752975"/>
            <a:ext cx="558800" cy="558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800" dirty="0">
              <a:solidFill>
                <a:schemeClr val="tx2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Nunito" charset="0"/>
              <a:ea typeface="Nunito" charset="0"/>
              <a:cs typeface="Nunito" charset="0"/>
              <a:sym typeface="Gill Sans"/>
            </a:endParaRPr>
          </a:p>
        </p:txBody>
      </p:sp>
      <p:sp>
        <p:nvSpPr>
          <p:cNvPr id="11" name="Shape 2540"/>
          <p:cNvSpPr/>
          <p:nvPr/>
        </p:nvSpPr>
        <p:spPr>
          <a:xfrm>
            <a:off x="1131236" y="3749675"/>
            <a:ext cx="558800" cy="558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800" dirty="0">
              <a:solidFill>
                <a:schemeClr val="tx2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Nunito" charset="0"/>
              <a:ea typeface="Nunito" charset="0"/>
              <a:cs typeface="Nunito" charset="0"/>
              <a:sym typeface="Gill Sans"/>
            </a:endParaRPr>
          </a:p>
        </p:txBody>
      </p:sp>
      <p:sp>
        <p:nvSpPr>
          <p:cNvPr id="12" name="Shape 2540"/>
          <p:cNvSpPr/>
          <p:nvPr/>
        </p:nvSpPr>
        <p:spPr>
          <a:xfrm>
            <a:off x="1131236" y="5946775"/>
            <a:ext cx="558800" cy="558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800" dirty="0">
              <a:solidFill>
                <a:schemeClr val="tx2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Nunito" charset="0"/>
              <a:ea typeface="Nunito" charset="0"/>
              <a:cs typeface="Nunito" charset="0"/>
              <a:sym typeface="Gill Sans"/>
            </a:endParaRPr>
          </a:p>
        </p:txBody>
      </p:sp>
      <p:sp>
        <p:nvSpPr>
          <p:cNvPr id="13" name="Shape 2540"/>
          <p:cNvSpPr/>
          <p:nvPr/>
        </p:nvSpPr>
        <p:spPr>
          <a:xfrm>
            <a:off x="1131236" y="6988175"/>
            <a:ext cx="558800" cy="558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800" dirty="0">
              <a:solidFill>
                <a:schemeClr val="tx2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Nunito" charset="0"/>
              <a:ea typeface="Nunito" charset="0"/>
              <a:cs typeface="Nunito" charset="0"/>
              <a:sym typeface="Gill Sans"/>
            </a:endParaRPr>
          </a:p>
        </p:txBody>
      </p:sp>
      <p:sp>
        <p:nvSpPr>
          <p:cNvPr id="16" name="Shape 2540"/>
          <p:cNvSpPr/>
          <p:nvPr/>
        </p:nvSpPr>
        <p:spPr>
          <a:xfrm>
            <a:off x="1208372" y="8054975"/>
            <a:ext cx="558800" cy="558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800" dirty="0">
              <a:solidFill>
                <a:schemeClr val="tx2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Nunito" charset="0"/>
              <a:ea typeface="Nunito" charset="0"/>
              <a:cs typeface="Nunito" charset="0"/>
              <a:sym typeface="Gill Sans"/>
            </a:endParaRPr>
          </a:p>
        </p:txBody>
      </p:sp>
      <p:sp>
        <p:nvSpPr>
          <p:cNvPr id="17" name="Shape 2540"/>
          <p:cNvSpPr/>
          <p:nvPr/>
        </p:nvSpPr>
        <p:spPr>
          <a:xfrm>
            <a:off x="1208372" y="9109075"/>
            <a:ext cx="558800" cy="558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800" dirty="0">
              <a:solidFill>
                <a:schemeClr val="tx2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Nunito" charset="0"/>
              <a:ea typeface="Nunito" charset="0"/>
              <a:cs typeface="Nunito" charset="0"/>
              <a:sym typeface="Gill Sans"/>
            </a:endParaRPr>
          </a:p>
        </p:txBody>
      </p:sp>
      <p:pic>
        <p:nvPicPr>
          <p:cNvPr id="18" name="Picture 2" descr="C:\Users\DCD\Desktop\logo DCD do DoCD na pasek\2 logo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919200" y="4521199"/>
            <a:ext cx="8350250" cy="6744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 descr="September 2016 –  June 2018">
            <a:extLst>
              <a:ext uri="{FF2B5EF4-FFF2-40B4-BE49-F238E27FC236}">
                <a16:creationId xmlns:a16="http://schemas.microsoft.com/office/drawing/2014/main" id="{5C84FCF6-9422-451D-AD2B-B044561EDA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0103" y="12410720"/>
            <a:ext cx="11579097" cy="130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5167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6071607" y="4998203"/>
            <a:ext cx="12234438" cy="2922338"/>
          </a:xfrm>
          <a:prstGeom prst="rect">
            <a:avLst/>
          </a:prstGeom>
          <a:noFill/>
        </p:spPr>
        <p:txBody>
          <a:bodyPr wrap="none" tIns="1097280">
            <a:spAutoFit/>
          </a:bodyPr>
          <a:lstStyle/>
          <a:p>
            <a:pPr algn="ctr" defTabSz="1828434" eaLnBrk="1" fontAlgn="auto" hangingPunct="1">
              <a:lnSpc>
                <a:spcPts val="1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600" b="1" spc="300" dirty="0">
                <a:solidFill>
                  <a:schemeClr val="tx2"/>
                </a:solidFill>
                <a:latin typeface="Bahnschrift SemiBold" panose="020B0502040204020203" pitchFamily="34" charset="0"/>
                <a:ea typeface="Nunito" charset="0"/>
                <a:cs typeface="Nunito" charset="0"/>
              </a:rPr>
              <a:t>Thank</a:t>
            </a:r>
            <a:r>
              <a:rPr lang="pl-PL" sz="19600" b="1" spc="300" dirty="0">
                <a:solidFill>
                  <a:schemeClr val="tx2"/>
                </a:solidFill>
                <a:latin typeface="Bahnschrift SemiBold" panose="020B0502040204020203" pitchFamily="34" charset="0"/>
                <a:ea typeface="Nunito" charset="0"/>
                <a:cs typeface="Nunito" charset="0"/>
              </a:rPr>
              <a:t> </a:t>
            </a:r>
            <a:r>
              <a:rPr lang="pl-PL" sz="19600" b="1" spc="300" dirty="0" err="1">
                <a:solidFill>
                  <a:schemeClr val="tx2"/>
                </a:solidFill>
                <a:latin typeface="Bahnschrift SemiBold" panose="020B0502040204020203" pitchFamily="34" charset="0"/>
                <a:ea typeface="Nunito" charset="0"/>
                <a:cs typeface="Nunito" charset="0"/>
              </a:rPr>
              <a:t>you</a:t>
            </a:r>
            <a:r>
              <a:rPr lang="en-US" sz="19600" b="1" spc="300" dirty="0">
                <a:solidFill>
                  <a:schemeClr val="tx2"/>
                </a:solidFill>
                <a:latin typeface="Bahnschrift SemiBold" panose="020B0502040204020203" pitchFamily="34" charset="0"/>
                <a:ea typeface="Nunito" charset="0"/>
                <a:cs typeface="Nunito" charset="0"/>
              </a:rPr>
              <a:t>!</a:t>
            </a:r>
          </a:p>
        </p:txBody>
      </p:sp>
      <p:sp>
        <p:nvSpPr>
          <p:cNvPr id="45058" name="TextBox 3"/>
          <p:cNvSpPr txBox="1">
            <a:spLocks noChangeArrowheads="1"/>
          </p:cNvSpPr>
          <p:nvPr/>
        </p:nvSpPr>
        <p:spPr bwMode="auto">
          <a:xfrm>
            <a:off x="11065547" y="8976478"/>
            <a:ext cx="2291012" cy="502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algn="ctr" eaLnBrk="1" hangingPunct="1">
              <a:lnSpc>
                <a:spcPts val="3200"/>
              </a:lnSpc>
            </a:pPr>
            <a:r>
              <a:rPr lang="pl-PL" altLang="pl-PL" dirty="0">
                <a:solidFill>
                  <a:schemeClr val="tx2"/>
                </a:solidFill>
                <a:latin typeface="Bahnschrift Light SemiCondensed" panose="020B0502040204020203" pitchFamily="34" charset="0"/>
                <a:ea typeface="Nunito"/>
                <a:cs typeface="Nunito"/>
              </a:rPr>
              <a:t>info@dcd.pl</a:t>
            </a:r>
            <a:endParaRPr lang="en-US" altLang="pl-PL" dirty="0">
              <a:solidFill>
                <a:schemeClr val="tx2"/>
              </a:solidFill>
              <a:latin typeface="Bahnschrift Light SemiCondensed" panose="020B0502040204020203" pitchFamily="34" charset="0"/>
              <a:ea typeface="Nunito"/>
              <a:cs typeface="Nunito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218358" y="7803315"/>
            <a:ext cx="3985385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spc="300" dirty="0">
                <a:solidFill>
                  <a:schemeClr val="accent2"/>
                </a:solidFill>
                <a:latin typeface="Bahnschrift Light SemiCondensed" panose="020B0502040204020203" pitchFamily="34" charset="0"/>
                <a:ea typeface="Nunito" charset="0"/>
                <a:cs typeface="Nunito" charset="0"/>
              </a:rPr>
              <a:t>Any questions?</a:t>
            </a:r>
          </a:p>
        </p:txBody>
      </p:sp>
      <p:sp>
        <p:nvSpPr>
          <p:cNvPr id="8" name="Freeform 4"/>
          <p:cNvSpPr>
            <a:spLocks noChangeArrowheads="1"/>
          </p:cNvSpPr>
          <p:nvPr/>
        </p:nvSpPr>
        <p:spPr bwMode="auto">
          <a:xfrm>
            <a:off x="11085513" y="2740946"/>
            <a:ext cx="2251075" cy="2441575"/>
          </a:xfrm>
          <a:custGeom>
            <a:avLst/>
            <a:gdLst>
              <a:gd name="T0" fmla="*/ 5710 w 5893"/>
              <a:gd name="T1" fmla="*/ 3569 h 6385"/>
              <a:gd name="T2" fmla="*/ 5607 w 5893"/>
              <a:gd name="T3" fmla="*/ 2260 h 6385"/>
              <a:gd name="T4" fmla="*/ 4234 w 5893"/>
              <a:gd name="T5" fmla="*/ 1967 h 6385"/>
              <a:gd name="T6" fmla="*/ 4290 w 5893"/>
              <a:gd name="T7" fmla="*/ 515 h 6385"/>
              <a:gd name="T8" fmla="*/ 3315 w 5893"/>
              <a:gd name="T9" fmla="*/ 0 h 6385"/>
              <a:gd name="T10" fmla="*/ 2736 w 5893"/>
              <a:gd name="T11" fmla="*/ 555 h 6385"/>
              <a:gd name="T12" fmla="*/ 2482 w 5893"/>
              <a:gd name="T13" fmla="*/ 1372 h 6385"/>
              <a:gd name="T14" fmla="*/ 1546 w 5893"/>
              <a:gd name="T15" fmla="*/ 2458 h 6385"/>
              <a:gd name="T16" fmla="*/ 142 w 5893"/>
              <a:gd name="T17" fmla="*/ 2601 h 6385"/>
              <a:gd name="T18" fmla="*/ 0 w 5893"/>
              <a:gd name="T19" fmla="*/ 5401 h 6385"/>
              <a:gd name="T20" fmla="*/ 491 w 5893"/>
              <a:gd name="T21" fmla="*/ 5892 h 6385"/>
              <a:gd name="T22" fmla="*/ 2125 w 5893"/>
              <a:gd name="T23" fmla="*/ 6051 h 6385"/>
              <a:gd name="T24" fmla="*/ 3687 w 5893"/>
              <a:gd name="T25" fmla="*/ 6384 h 6385"/>
              <a:gd name="T26" fmla="*/ 5051 w 5893"/>
              <a:gd name="T27" fmla="*/ 6075 h 6385"/>
              <a:gd name="T28" fmla="*/ 5607 w 5893"/>
              <a:gd name="T29" fmla="*/ 4552 h 6385"/>
              <a:gd name="T30" fmla="*/ 5742 w 5893"/>
              <a:gd name="T31" fmla="*/ 3830 h 6385"/>
              <a:gd name="T32" fmla="*/ 912 w 5893"/>
              <a:gd name="T33" fmla="*/ 5329 h 6385"/>
              <a:gd name="T34" fmla="*/ 737 w 5893"/>
              <a:gd name="T35" fmla="*/ 5401 h 6385"/>
              <a:gd name="T36" fmla="*/ 491 w 5893"/>
              <a:gd name="T37" fmla="*/ 5155 h 6385"/>
              <a:gd name="T38" fmla="*/ 737 w 5893"/>
              <a:gd name="T39" fmla="*/ 4909 h 6385"/>
              <a:gd name="T40" fmla="*/ 983 w 5893"/>
              <a:gd name="T41" fmla="*/ 5155 h 6385"/>
              <a:gd name="T42" fmla="*/ 5321 w 5893"/>
              <a:gd name="T43" fmla="*/ 3260 h 6385"/>
              <a:gd name="T44" fmla="*/ 5115 w 5893"/>
              <a:gd name="T45" fmla="*/ 3442 h 6385"/>
              <a:gd name="T46" fmla="*/ 5250 w 5893"/>
              <a:gd name="T47" fmla="*/ 3830 h 6385"/>
              <a:gd name="T48" fmla="*/ 5115 w 5893"/>
              <a:gd name="T49" fmla="*/ 4552 h 6385"/>
              <a:gd name="T50" fmla="*/ 4869 w 5893"/>
              <a:gd name="T51" fmla="*/ 5036 h 6385"/>
              <a:gd name="T52" fmla="*/ 4148 w 5893"/>
              <a:gd name="T53" fmla="*/ 5892 h 6385"/>
              <a:gd name="T54" fmla="*/ 2371 w 5893"/>
              <a:gd name="T55" fmla="*/ 5615 h 6385"/>
              <a:gd name="T56" fmla="*/ 2125 w 5893"/>
              <a:gd name="T57" fmla="*/ 5528 h 6385"/>
              <a:gd name="T58" fmla="*/ 1848 w 5893"/>
              <a:gd name="T59" fmla="*/ 5440 h 6385"/>
              <a:gd name="T60" fmla="*/ 1594 w 5893"/>
              <a:gd name="T61" fmla="*/ 5401 h 6385"/>
              <a:gd name="T62" fmla="*/ 1475 w 5893"/>
              <a:gd name="T63" fmla="*/ 2950 h 6385"/>
              <a:gd name="T64" fmla="*/ 1737 w 5893"/>
              <a:gd name="T65" fmla="*/ 2911 h 6385"/>
              <a:gd name="T66" fmla="*/ 2038 w 5893"/>
              <a:gd name="T67" fmla="*/ 2673 h 6385"/>
              <a:gd name="T68" fmla="*/ 2323 w 5893"/>
              <a:gd name="T69" fmla="*/ 2340 h 6385"/>
              <a:gd name="T70" fmla="*/ 2530 w 5893"/>
              <a:gd name="T71" fmla="*/ 2070 h 6385"/>
              <a:gd name="T72" fmla="*/ 3053 w 5893"/>
              <a:gd name="T73" fmla="*/ 1301 h 6385"/>
              <a:gd name="T74" fmla="*/ 3315 w 5893"/>
              <a:gd name="T75" fmla="*/ 492 h 6385"/>
              <a:gd name="T76" fmla="*/ 3933 w 5893"/>
              <a:gd name="T77" fmla="*/ 1229 h 6385"/>
              <a:gd name="T78" fmla="*/ 3561 w 5893"/>
              <a:gd name="T79" fmla="*/ 2458 h 6385"/>
              <a:gd name="T80" fmla="*/ 5250 w 5893"/>
              <a:gd name="T81" fmla="*/ 2601 h 6385"/>
              <a:gd name="T82" fmla="*/ 5321 w 5893"/>
              <a:gd name="T83" fmla="*/ 3260 h 6385"/>
              <a:gd name="T84" fmla="*/ 5321 w 5893"/>
              <a:gd name="T85" fmla="*/ 3260 h 6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5893" h="6385">
                <a:moveTo>
                  <a:pt x="5710" y="3569"/>
                </a:moveTo>
                <a:lnTo>
                  <a:pt x="5710" y="3569"/>
                </a:lnTo>
                <a:cubicBezTo>
                  <a:pt x="5829" y="3378"/>
                  <a:pt x="5892" y="3172"/>
                  <a:pt x="5892" y="2942"/>
                </a:cubicBezTo>
                <a:cubicBezTo>
                  <a:pt x="5892" y="2680"/>
                  <a:pt x="5797" y="2450"/>
                  <a:pt x="5607" y="2260"/>
                </a:cubicBezTo>
                <a:cubicBezTo>
                  <a:pt x="5408" y="2062"/>
                  <a:pt x="5178" y="1967"/>
                  <a:pt x="4909" y="1967"/>
                </a:cubicBezTo>
                <a:cubicBezTo>
                  <a:pt x="4234" y="1967"/>
                  <a:pt x="4234" y="1967"/>
                  <a:pt x="4234" y="1967"/>
                </a:cubicBezTo>
                <a:cubicBezTo>
                  <a:pt x="4361" y="1713"/>
                  <a:pt x="4425" y="1467"/>
                  <a:pt x="4425" y="1229"/>
                </a:cubicBezTo>
                <a:cubicBezTo>
                  <a:pt x="4425" y="928"/>
                  <a:pt x="4377" y="690"/>
                  <a:pt x="4290" y="515"/>
                </a:cubicBezTo>
                <a:cubicBezTo>
                  <a:pt x="4195" y="341"/>
                  <a:pt x="4068" y="206"/>
                  <a:pt x="3894" y="127"/>
                </a:cubicBezTo>
                <a:cubicBezTo>
                  <a:pt x="3727" y="40"/>
                  <a:pt x="3529" y="0"/>
                  <a:pt x="3315" y="0"/>
                </a:cubicBezTo>
                <a:cubicBezTo>
                  <a:pt x="3188" y="0"/>
                  <a:pt x="3069" y="48"/>
                  <a:pt x="2974" y="143"/>
                </a:cubicBezTo>
                <a:cubicBezTo>
                  <a:pt x="2863" y="254"/>
                  <a:pt x="2783" y="389"/>
                  <a:pt x="2736" y="555"/>
                </a:cubicBezTo>
                <a:cubicBezTo>
                  <a:pt x="2688" y="730"/>
                  <a:pt x="2648" y="888"/>
                  <a:pt x="2617" y="1039"/>
                </a:cubicBezTo>
                <a:cubicBezTo>
                  <a:pt x="2585" y="1198"/>
                  <a:pt x="2538" y="1309"/>
                  <a:pt x="2482" y="1372"/>
                </a:cubicBezTo>
                <a:cubicBezTo>
                  <a:pt x="2355" y="1507"/>
                  <a:pt x="2220" y="1673"/>
                  <a:pt x="2070" y="1864"/>
                </a:cubicBezTo>
                <a:cubicBezTo>
                  <a:pt x="1808" y="2197"/>
                  <a:pt x="1633" y="2395"/>
                  <a:pt x="1546" y="2458"/>
                </a:cubicBezTo>
                <a:cubicBezTo>
                  <a:pt x="491" y="2458"/>
                  <a:pt x="491" y="2458"/>
                  <a:pt x="491" y="2458"/>
                </a:cubicBezTo>
                <a:cubicBezTo>
                  <a:pt x="357" y="2458"/>
                  <a:pt x="238" y="2506"/>
                  <a:pt x="142" y="2601"/>
                </a:cubicBezTo>
                <a:cubicBezTo>
                  <a:pt x="47" y="2696"/>
                  <a:pt x="0" y="2816"/>
                  <a:pt x="0" y="2950"/>
                </a:cubicBezTo>
                <a:cubicBezTo>
                  <a:pt x="0" y="5401"/>
                  <a:pt x="0" y="5401"/>
                  <a:pt x="0" y="5401"/>
                </a:cubicBezTo>
                <a:cubicBezTo>
                  <a:pt x="0" y="5535"/>
                  <a:pt x="47" y="5655"/>
                  <a:pt x="142" y="5750"/>
                </a:cubicBezTo>
                <a:cubicBezTo>
                  <a:pt x="238" y="5845"/>
                  <a:pt x="357" y="5892"/>
                  <a:pt x="491" y="5892"/>
                </a:cubicBezTo>
                <a:cubicBezTo>
                  <a:pt x="1594" y="5892"/>
                  <a:pt x="1594" y="5892"/>
                  <a:pt x="1594" y="5892"/>
                </a:cubicBezTo>
                <a:cubicBezTo>
                  <a:pt x="1657" y="5892"/>
                  <a:pt x="1832" y="5948"/>
                  <a:pt x="2125" y="6051"/>
                </a:cubicBezTo>
                <a:cubicBezTo>
                  <a:pt x="2442" y="6154"/>
                  <a:pt x="2720" y="6241"/>
                  <a:pt x="2958" y="6297"/>
                </a:cubicBezTo>
                <a:cubicBezTo>
                  <a:pt x="3196" y="6352"/>
                  <a:pt x="3442" y="6384"/>
                  <a:pt x="3687" y="6384"/>
                </a:cubicBezTo>
                <a:cubicBezTo>
                  <a:pt x="4179" y="6384"/>
                  <a:pt x="4179" y="6384"/>
                  <a:pt x="4179" y="6384"/>
                </a:cubicBezTo>
                <a:cubicBezTo>
                  <a:pt x="4536" y="6384"/>
                  <a:pt x="4829" y="6281"/>
                  <a:pt x="5051" y="6075"/>
                </a:cubicBezTo>
                <a:cubicBezTo>
                  <a:pt x="5273" y="5869"/>
                  <a:pt x="5377" y="5591"/>
                  <a:pt x="5377" y="5234"/>
                </a:cubicBezTo>
                <a:cubicBezTo>
                  <a:pt x="5527" y="5036"/>
                  <a:pt x="5607" y="4806"/>
                  <a:pt x="5607" y="4552"/>
                </a:cubicBezTo>
                <a:cubicBezTo>
                  <a:pt x="5607" y="4497"/>
                  <a:pt x="5599" y="4441"/>
                  <a:pt x="5599" y="4385"/>
                </a:cubicBezTo>
                <a:cubicBezTo>
                  <a:pt x="5694" y="4211"/>
                  <a:pt x="5742" y="4029"/>
                  <a:pt x="5742" y="3830"/>
                </a:cubicBezTo>
                <a:cubicBezTo>
                  <a:pt x="5742" y="3743"/>
                  <a:pt x="5726" y="3656"/>
                  <a:pt x="5710" y="3569"/>
                </a:cubicBezTo>
                <a:close/>
                <a:moveTo>
                  <a:pt x="912" y="5329"/>
                </a:moveTo>
                <a:lnTo>
                  <a:pt x="912" y="5329"/>
                </a:lnTo>
                <a:cubicBezTo>
                  <a:pt x="864" y="5377"/>
                  <a:pt x="809" y="5401"/>
                  <a:pt x="737" y="5401"/>
                </a:cubicBezTo>
                <a:cubicBezTo>
                  <a:pt x="674" y="5401"/>
                  <a:pt x="610" y="5377"/>
                  <a:pt x="563" y="5329"/>
                </a:cubicBezTo>
                <a:cubicBezTo>
                  <a:pt x="515" y="5282"/>
                  <a:pt x="491" y="5226"/>
                  <a:pt x="491" y="5155"/>
                </a:cubicBezTo>
                <a:cubicBezTo>
                  <a:pt x="491" y="5091"/>
                  <a:pt x="515" y="5036"/>
                  <a:pt x="563" y="4988"/>
                </a:cubicBezTo>
                <a:cubicBezTo>
                  <a:pt x="610" y="4933"/>
                  <a:pt x="674" y="4909"/>
                  <a:pt x="737" y="4909"/>
                </a:cubicBezTo>
                <a:cubicBezTo>
                  <a:pt x="809" y="4909"/>
                  <a:pt x="864" y="4933"/>
                  <a:pt x="912" y="4988"/>
                </a:cubicBezTo>
                <a:cubicBezTo>
                  <a:pt x="959" y="5036"/>
                  <a:pt x="983" y="5091"/>
                  <a:pt x="983" y="5155"/>
                </a:cubicBezTo>
                <a:cubicBezTo>
                  <a:pt x="983" y="5226"/>
                  <a:pt x="959" y="5282"/>
                  <a:pt x="912" y="5329"/>
                </a:cubicBezTo>
                <a:close/>
                <a:moveTo>
                  <a:pt x="5321" y="3260"/>
                </a:moveTo>
                <a:lnTo>
                  <a:pt x="5321" y="3260"/>
                </a:lnTo>
                <a:cubicBezTo>
                  <a:pt x="5266" y="3378"/>
                  <a:pt x="5194" y="3434"/>
                  <a:pt x="5115" y="3442"/>
                </a:cubicBezTo>
                <a:cubicBezTo>
                  <a:pt x="5155" y="3482"/>
                  <a:pt x="5186" y="3545"/>
                  <a:pt x="5210" y="3624"/>
                </a:cubicBezTo>
                <a:cubicBezTo>
                  <a:pt x="5234" y="3695"/>
                  <a:pt x="5250" y="3767"/>
                  <a:pt x="5250" y="3830"/>
                </a:cubicBezTo>
                <a:cubicBezTo>
                  <a:pt x="5250" y="4013"/>
                  <a:pt x="5178" y="4163"/>
                  <a:pt x="5044" y="4290"/>
                </a:cubicBezTo>
                <a:cubicBezTo>
                  <a:pt x="5091" y="4370"/>
                  <a:pt x="5115" y="4457"/>
                  <a:pt x="5115" y="4552"/>
                </a:cubicBezTo>
                <a:cubicBezTo>
                  <a:pt x="5115" y="4647"/>
                  <a:pt x="5091" y="4743"/>
                  <a:pt x="5051" y="4838"/>
                </a:cubicBezTo>
                <a:cubicBezTo>
                  <a:pt x="5004" y="4933"/>
                  <a:pt x="4940" y="4996"/>
                  <a:pt x="4869" y="5036"/>
                </a:cubicBezTo>
                <a:cubicBezTo>
                  <a:pt x="4877" y="5115"/>
                  <a:pt x="4885" y="5186"/>
                  <a:pt x="4885" y="5250"/>
                </a:cubicBezTo>
                <a:cubicBezTo>
                  <a:pt x="4885" y="5678"/>
                  <a:pt x="4639" y="5892"/>
                  <a:pt x="4148" y="5892"/>
                </a:cubicBezTo>
                <a:cubicBezTo>
                  <a:pt x="3687" y="5892"/>
                  <a:pt x="3687" y="5892"/>
                  <a:pt x="3687" y="5892"/>
                </a:cubicBezTo>
                <a:cubicBezTo>
                  <a:pt x="3346" y="5892"/>
                  <a:pt x="2910" y="5797"/>
                  <a:pt x="2371" y="5615"/>
                </a:cubicBezTo>
                <a:cubicBezTo>
                  <a:pt x="2363" y="5607"/>
                  <a:pt x="2323" y="5599"/>
                  <a:pt x="2260" y="5575"/>
                </a:cubicBezTo>
                <a:cubicBezTo>
                  <a:pt x="2197" y="5551"/>
                  <a:pt x="2157" y="5535"/>
                  <a:pt x="2125" y="5528"/>
                </a:cubicBezTo>
                <a:cubicBezTo>
                  <a:pt x="2093" y="5512"/>
                  <a:pt x="2054" y="5504"/>
                  <a:pt x="1990" y="5480"/>
                </a:cubicBezTo>
                <a:cubicBezTo>
                  <a:pt x="1927" y="5464"/>
                  <a:pt x="1879" y="5448"/>
                  <a:pt x="1848" y="5440"/>
                </a:cubicBezTo>
                <a:cubicBezTo>
                  <a:pt x="1808" y="5432"/>
                  <a:pt x="1769" y="5424"/>
                  <a:pt x="1721" y="5417"/>
                </a:cubicBezTo>
                <a:cubicBezTo>
                  <a:pt x="1673" y="5408"/>
                  <a:pt x="1633" y="5401"/>
                  <a:pt x="1594" y="5401"/>
                </a:cubicBezTo>
                <a:cubicBezTo>
                  <a:pt x="1475" y="5401"/>
                  <a:pt x="1475" y="5401"/>
                  <a:pt x="1475" y="5401"/>
                </a:cubicBezTo>
                <a:cubicBezTo>
                  <a:pt x="1475" y="2950"/>
                  <a:pt x="1475" y="2950"/>
                  <a:pt x="1475" y="2950"/>
                </a:cubicBezTo>
                <a:cubicBezTo>
                  <a:pt x="1594" y="2950"/>
                  <a:pt x="1594" y="2950"/>
                  <a:pt x="1594" y="2950"/>
                </a:cubicBezTo>
                <a:cubicBezTo>
                  <a:pt x="1642" y="2950"/>
                  <a:pt x="1681" y="2934"/>
                  <a:pt x="1737" y="2911"/>
                </a:cubicBezTo>
                <a:cubicBezTo>
                  <a:pt x="1784" y="2887"/>
                  <a:pt x="1832" y="2855"/>
                  <a:pt x="1887" y="2807"/>
                </a:cubicBezTo>
                <a:cubicBezTo>
                  <a:pt x="1943" y="2760"/>
                  <a:pt x="1990" y="2720"/>
                  <a:pt x="2038" y="2673"/>
                </a:cubicBezTo>
                <a:cubicBezTo>
                  <a:pt x="2077" y="2625"/>
                  <a:pt x="2133" y="2569"/>
                  <a:pt x="2189" y="2506"/>
                </a:cubicBezTo>
                <a:cubicBezTo>
                  <a:pt x="2244" y="2435"/>
                  <a:pt x="2292" y="2379"/>
                  <a:pt x="2323" y="2340"/>
                </a:cubicBezTo>
                <a:cubicBezTo>
                  <a:pt x="2355" y="2300"/>
                  <a:pt x="2395" y="2244"/>
                  <a:pt x="2442" y="2181"/>
                </a:cubicBezTo>
                <a:cubicBezTo>
                  <a:pt x="2490" y="2118"/>
                  <a:pt x="2522" y="2086"/>
                  <a:pt x="2530" y="2070"/>
                </a:cubicBezTo>
                <a:cubicBezTo>
                  <a:pt x="2672" y="1895"/>
                  <a:pt x="2767" y="1777"/>
                  <a:pt x="2823" y="1721"/>
                </a:cubicBezTo>
                <a:cubicBezTo>
                  <a:pt x="2926" y="1610"/>
                  <a:pt x="3005" y="1467"/>
                  <a:pt x="3053" y="1301"/>
                </a:cubicBezTo>
                <a:cubicBezTo>
                  <a:pt x="3101" y="1126"/>
                  <a:pt x="3140" y="967"/>
                  <a:pt x="3172" y="817"/>
                </a:cubicBezTo>
                <a:cubicBezTo>
                  <a:pt x="3204" y="666"/>
                  <a:pt x="3251" y="555"/>
                  <a:pt x="3315" y="492"/>
                </a:cubicBezTo>
                <a:cubicBezTo>
                  <a:pt x="3561" y="492"/>
                  <a:pt x="3727" y="555"/>
                  <a:pt x="3806" y="674"/>
                </a:cubicBezTo>
                <a:cubicBezTo>
                  <a:pt x="3886" y="793"/>
                  <a:pt x="3933" y="976"/>
                  <a:pt x="3933" y="1229"/>
                </a:cubicBezTo>
                <a:cubicBezTo>
                  <a:pt x="3933" y="1380"/>
                  <a:pt x="3870" y="1586"/>
                  <a:pt x="3743" y="1848"/>
                </a:cubicBezTo>
                <a:cubicBezTo>
                  <a:pt x="3624" y="2101"/>
                  <a:pt x="3561" y="2308"/>
                  <a:pt x="3561" y="2458"/>
                </a:cubicBezTo>
                <a:cubicBezTo>
                  <a:pt x="4909" y="2458"/>
                  <a:pt x="4909" y="2458"/>
                  <a:pt x="4909" y="2458"/>
                </a:cubicBezTo>
                <a:cubicBezTo>
                  <a:pt x="5044" y="2458"/>
                  <a:pt x="5155" y="2506"/>
                  <a:pt x="5250" y="2601"/>
                </a:cubicBezTo>
                <a:cubicBezTo>
                  <a:pt x="5353" y="2704"/>
                  <a:pt x="5400" y="2816"/>
                  <a:pt x="5400" y="2950"/>
                </a:cubicBezTo>
                <a:cubicBezTo>
                  <a:pt x="5400" y="3038"/>
                  <a:pt x="5377" y="3140"/>
                  <a:pt x="5321" y="3260"/>
                </a:cubicBezTo>
                <a:close/>
                <a:moveTo>
                  <a:pt x="5321" y="3260"/>
                </a:moveTo>
                <a:lnTo>
                  <a:pt x="5321" y="326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197">
              <a:latin typeface="Nunito" charset="0"/>
              <a:ea typeface="Nunito" charset="0"/>
              <a:cs typeface="Nunito" charset="0"/>
            </a:endParaRPr>
          </a:p>
        </p:txBody>
      </p:sp>
      <p:pic>
        <p:nvPicPr>
          <p:cNvPr id="9" name="Picture 2" descr="September 2016 –  June 2018">
            <a:extLst>
              <a:ext uri="{FF2B5EF4-FFF2-40B4-BE49-F238E27FC236}">
                <a16:creationId xmlns:a16="http://schemas.microsoft.com/office/drawing/2014/main" id="{20B5174E-0073-4675-A510-3B30B56E85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82730" y="10533485"/>
            <a:ext cx="10498447" cy="118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795624" y="3654425"/>
            <a:ext cx="17010276" cy="1985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  <a:buClr>
                <a:srgbClr val="CFD8DC"/>
              </a:buClr>
            </a:pPr>
            <a:r>
              <a:rPr lang="en-US" altLang="pl-PL" sz="4400" dirty="0">
                <a:solidFill>
                  <a:srgbClr val="263238"/>
                </a:solidFill>
                <a:latin typeface="Bahnschrift Light SemiCondensed" panose="020B0502040204020203" pitchFamily="34" charset="0"/>
                <a:sym typeface="Source Sans Pro"/>
              </a:rPr>
              <a:t>Digital Core Design</a:t>
            </a:r>
            <a:r>
              <a:rPr lang="pl-PL" altLang="pl-PL" sz="4400" dirty="0">
                <a:solidFill>
                  <a:srgbClr val="263238"/>
                </a:solidFill>
                <a:latin typeface="Bahnschrift Light SemiCondensed" panose="020B0502040204020203" pitchFamily="34" charset="0"/>
                <a:sym typeface="Source Sans Pro"/>
              </a:rPr>
              <a:t> </a:t>
            </a:r>
            <a:r>
              <a:rPr lang="pl-PL" altLang="pl-PL" sz="4400" dirty="0" err="1">
                <a:solidFill>
                  <a:srgbClr val="263238"/>
                </a:solidFill>
                <a:latin typeface="Bahnschrift Light SemiCondensed" panose="020B0502040204020203" pitchFamily="34" charset="0"/>
                <a:sym typeface="Source Sans Pro"/>
              </a:rPr>
              <a:t>has</a:t>
            </a:r>
            <a:r>
              <a:rPr lang="pl-PL" altLang="pl-PL" sz="4400" dirty="0">
                <a:solidFill>
                  <a:srgbClr val="263238"/>
                </a:solidFill>
                <a:latin typeface="Bahnschrift Light SemiCondensed" panose="020B0502040204020203" pitchFamily="34" charset="0"/>
                <a:sym typeface="Source Sans Pro"/>
              </a:rPr>
              <a:t> </a:t>
            </a:r>
            <a:r>
              <a:rPr lang="pl-PL" altLang="pl-PL" sz="4400" dirty="0" err="1">
                <a:solidFill>
                  <a:srgbClr val="263238"/>
                </a:solidFill>
                <a:latin typeface="Bahnschrift Light SemiCondensed" panose="020B0502040204020203" pitchFamily="34" charset="0"/>
                <a:sym typeface="Source Sans Pro"/>
              </a:rPr>
              <a:t>been</a:t>
            </a:r>
            <a:r>
              <a:rPr lang="pl-PL" altLang="pl-PL" sz="4400" dirty="0">
                <a:solidFill>
                  <a:srgbClr val="263238"/>
                </a:solidFill>
                <a:latin typeface="Bahnschrift Light SemiCondensed" panose="020B0502040204020203" pitchFamily="34" charset="0"/>
                <a:sym typeface="Source Sans Pro"/>
              </a:rPr>
              <a:t> </a:t>
            </a:r>
            <a:r>
              <a:rPr lang="en-US" altLang="pl-PL" sz="4400" dirty="0">
                <a:solidFill>
                  <a:srgbClr val="263238"/>
                </a:solidFill>
                <a:latin typeface="Bahnschrift Light SemiCondensed" panose="020B0502040204020203" pitchFamily="34" charset="0"/>
                <a:sym typeface="Source Sans Pro"/>
              </a:rPr>
              <a:t>founded</a:t>
            </a:r>
            <a:r>
              <a:rPr lang="pl-PL" altLang="pl-PL" sz="4400" dirty="0">
                <a:solidFill>
                  <a:srgbClr val="263238"/>
                </a:solidFill>
                <a:latin typeface="Bahnschrift Light SemiCondensed" panose="020B0502040204020203" pitchFamily="34" charset="0"/>
                <a:sym typeface="Source Sans Pro"/>
              </a:rPr>
              <a:t>  in 1999 and </a:t>
            </a:r>
            <a:r>
              <a:rPr lang="pl-PL" altLang="pl-PL" sz="4400" dirty="0" err="1">
                <a:solidFill>
                  <a:srgbClr val="263238"/>
                </a:solidFill>
                <a:latin typeface="Bahnschrift Light SemiCondensed" panose="020B0502040204020203" pitchFamily="34" charset="0"/>
                <a:sym typeface="Source Sans Pro"/>
              </a:rPr>
              <a:t>since</a:t>
            </a:r>
            <a:r>
              <a:rPr lang="pl-PL" altLang="pl-PL" sz="4400" dirty="0">
                <a:solidFill>
                  <a:srgbClr val="263238"/>
                </a:solidFill>
                <a:latin typeface="Bahnschrift Light SemiCondensed" panose="020B0502040204020203" pitchFamily="34" charset="0"/>
                <a:sym typeface="Source Sans Pro"/>
              </a:rPr>
              <a:t> the </a:t>
            </a:r>
            <a:r>
              <a:rPr lang="pl-PL" altLang="pl-PL" sz="4400" dirty="0" err="1">
                <a:solidFill>
                  <a:srgbClr val="263238"/>
                </a:solidFill>
                <a:latin typeface="Bahnschrift Light SemiCondensed" panose="020B0502040204020203" pitchFamily="34" charset="0"/>
                <a:sym typeface="Source Sans Pro"/>
              </a:rPr>
              <a:t>early</a:t>
            </a:r>
            <a:r>
              <a:rPr lang="pl-PL" altLang="pl-PL" sz="4400" dirty="0">
                <a:solidFill>
                  <a:srgbClr val="263238"/>
                </a:solidFill>
                <a:latin typeface="Bahnschrift Light SemiCondensed" panose="020B0502040204020203" pitchFamily="34" charset="0"/>
                <a:sym typeface="Source Sans Pro"/>
              </a:rPr>
              <a:t> </a:t>
            </a:r>
            <a:r>
              <a:rPr lang="pl-PL" altLang="pl-PL" sz="4400" dirty="0" err="1">
                <a:solidFill>
                  <a:srgbClr val="263238"/>
                </a:solidFill>
                <a:latin typeface="Bahnschrift Light SemiCondensed" panose="020B0502040204020203" pitchFamily="34" charset="0"/>
                <a:sym typeface="Source Sans Pro"/>
              </a:rPr>
              <a:t>beginings</a:t>
            </a:r>
            <a:r>
              <a:rPr lang="pl-PL" altLang="pl-PL" sz="4400" dirty="0">
                <a:solidFill>
                  <a:srgbClr val="263238"/>
                </a:solidFill>
                <a:latin typeface="Bahnschrift Light SemiCondensed" panose="020B0502040204020203" pitchFamily="34" charset="0"/>
                <a:sym typeface="Source Sans Pro"/>
              </a:rPr>
              <a:t> </a:t>
            </a:r>
            <a:r>
              <a:rPr lang="pl-PL" altLang="pl-PL" sz="4400" dirty="0" err="1">
                <a:solidFill>
                  <a:srgbClr val="263238"/>
                </a:solidFill>
                <a:latin typeface="Bahnschrift Light SemiCondensed" panose="020B0502040204020203" pitchFamily="34" charset="0"/>
                <a:sym typeface="Source Sans Pro"/>
              </a:rPr>
              <a:t>is</a:t>
            </a:r>
            <a:r>
              <a:rPr lang="pl-PL" altLang="pl-PL" sz="4400" dirty="0">
                <a:solidFill>
                  <a:srgbClr val="263238"/>
                </a:solidFill>
                <a:latin typeface="Bahnschrift Light SemiCondensed" panose="020B0502040204020203" pitchFamily="34" charset="0"/>
                <a:sym typeface="Source Sans Pro"/>
              </a:rPr>
              <a:t> </a:t>
            </a:r>
            <a:r>
              <a:rPr lang="pl-PL" altLang="pl-PL" sz="4400" dirty="0" err="1">
                <a:solidFill>
                  <a:srgbClr val="263238"/>
                </a:solidFill>
                <a:latin typeface="Bahnschrift Light SemiCondensed" panose="020B0502040204020203" pitchFamily="34" charset="0"/>
                <a:sym typeface="Source Sans Pro"/>
              </a:rPr>
              <a:t>focused</a:t>
            </a:r>
            <a:r>
              <a:rPr lang="pl-PL" altLang="pl-PL" sz="4400" dirty="0">
                <a:solidFill>
                  <a:srgbClr val="263238"/>
                </a:solidFill>
                <a:latin typeface="Bahnschrift Light SemiCondensed" panose="020B0502040204020203" pitchFamily="34" charset="0"/>
                <a:sym typeface="Source Sans Pro"/>
              </a:rPr>
              <a:t> in IP </a:t>
            </a:r>
            <a:r>
              <a:rPr lang="pl-PL" altLang="pl-PL" sz="4400" dirty="0" err="1">
                <a:solidFill>
                  <a:srgbClr val="263238"/>
                </a:solidFill>
                <a:latin typeface="Bahnschrift Light SemiCondensed" panose="020B0502040204020203" pitchFamily="34" charset="0"/>
                <a:sym typeface="Source Sans Pro"/>
              </a:rPr>
              <a:t>Cores</a:t>
            </a:r>
            <a:r>
              <a:rPr lang="pl-PL" altLang="pl-PL" sz="4400" dirty="0">
                <a:solidFill>
                  <a:srgbClr val="263238"/>
                </a:solidFill>
                <a:latin typeface="Bahnschrift Light SemiCondensed" panose="020B0502040204020203" pitchFamily="34" charset="0"/>
                <a:sym typeface="Source Sans Pro"/>
              </a:rPr>
              <a:t> </a:t>
            </a:r>
            <a:r>
              <a:rPr lang="pl-PL" altLang="pl-PL" sz="4400" dirty="0" err="1">
                <a:solidFill>
                  <a:srgbClr val="263238"/>
                </a:solidFill>
                <a:latin typeface="Bahnschrift Light SemiCondensed" panose="020B0502040204020203" pitchFamily="34" charset="0"/>
                <a:sym typeface="Source Sans Pro"/>
              </a:rPr>
              <a:t>improvement</a:t>
            </a:r>
            <a:r>
              <a:rPr lang="pl-PL" altLang="pl-PL" sz="4400" dirty="0">
                <a:solidFill>
                  <a:srgbClr val="263238"/>
                </a:solidFill>
                <a:latin typeface="Bahnschrift Light SemiCondensed" panose="020B0502040204020203" pitchFamily="34" charset="0"/>
                <a:sym typeface="Source Sans Pro"/>
              </a:rPr>
              <a:t> and System-on-Chip </a:t>
            </a:r>
            <a:r>
              <a:rPr lang="pl-PL" altLang="pl-PL" sz="4400" dirty="0" err="1">
                <a:solidFill>
                  <a:srgbClr val="263238"/>
                </a:solidFill>
                <a:latin typeface="Bahnschrift Light SemiCondensed" panose="020B0502040204020203" pitchFamily="34" charset="0"/>
                <a:sym typeface="Source Sans Pro"/>
              </a:rPr>
              <a:t>designs</a:t>
            </a:r>
            <a:r>
              <a:rPr lang="pl-PL" altLang="pl-PL" sz="4400" dirty="0">
                <a:solidFill>
                  <a:srgbClr val="263238"/>
                </a:solidFill>
                <a:latin typeface="Bahnschrift Light SemiCondensed" panose="020B0502040204020203" pitchFamily="34" charset="0"/>
                <a:sym typeface="Source Sans Pro"/>
              </a:rPr>
              <a:t>,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92588" y="1036638"/>
            <a:ext cx="17750372" cy="18876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828434" eaLnBrk="1" fontAlgn="auto" hangingPunct="1">
              <a:lnSpc>
                <a:spcPts val="1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5000" b="1" spc="600" dirty="0">
                <a:solidFill>
                  <a:schemeClr val="tx2"/>
                </a:solidFill>
                <a:latin typeface="Bahnschrift SemiBold" panose="020B0502040204020203" pitchFamily="34" charset="0"/>
                <a:ea typeface="Nunito" charset="0"/>
                <a:cs typeface="Nunito" charset="0"/>
              </a:rPr>
              <a:t>Digital </a:t>
            </a:r>
            <a:r>
              <a:rPr lang="pl-PL" sz="15000" b="1" spc="600" dirty="0" err="1">
                <a:solidFill>
                  <a:schemeClr val="tx2"/>
                </a:solidFill>
                <a:latin typeface="Bahnschrift SemiBold" panose="020B0502040204020203" pitchFamily="34" charset="0"/>
                <a:ea typeface="Nunito" charset="0"/>
                <a:cs typeface="Nunito" charset="0"/>
              </a:rPr>
              <a:t>Core</a:t>
            </a:r>
            <a:r>
              <a:rPr lang="pl-PL" sz="15000" b="1" spc="600" dirty="0">
                <a:solidFill>
                  <a:schemeClr val="tx2"/>
                </a:solidFill>
                <a:latin typeface="Bahnschrift SemiBold" panose="020B0502040204020203" pitchFamily="34" charset="0"/>
                <a:ea typeface="Nunito" charset="0"/>
                <a:cs typeface="Nunito" charset="0"/>
              </a:rPr>
              <a:t> Design</a:t>
            </a:r>
            <a:endParaRPr lang="en-US" sz="15000" b="1" spc="600" dirty="0">
              <a:solidFill>
                <a:schemeClr val="tx2"/>
              </a:solidFill>
              <a:latin typeface="Bahnschrift SemiBold" panose="020B0502040204020203" pitchFamily="34" charset="0"/>
              <a:ea typeface="Nunito" charset="0"/>
              <a:cs typeface="Nunito" charset="0"/>
            </a:endParaRPr>
          </a:p>
        </p:txBody>
      </p:sp>
      <p:grpSp>
        <p:nvGrpSpPr>
          <p:cNvPr id="16387" name="Group 1"/>
          <p:cNvGrpSpPr>
            <a:grpSpLocks/>
          </p:cNvGrpSpPr>
          <p:nvPr/>
        </p:nvGrpSpPr>
        <p:grpSpPr bwMode="auto">
          <a:xfrm>
            <a:off x="-858838" y="363538"/>
            <a:ext cx="4092576" cy="4232275"/>
            <a:chOff x="-858390" y="4477832"/>
            <a:chExt cx="4092370" cy="4233061"/>
          </a:xfrm>
        </p:grpSpPr>
        <p:sp>
          <p:nvSpPr>
            <p:cNvPr id="6" name="Freeform 5"/>
            <p:cNvSpPr>
              <a:spLocks noChangeArrowheads="1"/>
            </p:cNvSpPr>
            <p:nvPr/>
          </p:nvSpPr>
          <p:spPr bwMode="auto">
            <a:xfrm>
              <a:off x="2098974" y="6975433"/>
              <a:ext cx="1135006" cy="1716407"/>
            </a:xfrm>
            <a:custGeom>
              <a:avLst/>
              <a:gdLst>
                <a:gd name="T0" fmla="*/ 0 w 1152"/>
                <a:gd name="T1" fmla="*/ 1739 h 1740"/>
                <a:gd name="T2" fmla="*/ 1151 w 1152"/>
                <a:gd name="T3" fmla="*/ 918 h 1740"/>
                <a:gd name="T4" fmla="*/ 1151 w 1152"/>
                <a:gd name="T5" fmla="*/ 0 h 1740"/>
                <a:gd name="T6" fmla="*/ 0 w 1152"/>
                <a:gd name="T7" fmla="*/ 1739 h 1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2" h="1740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7" name="Freeform 6"/>
            <p:cNvSpPr>
              <a:spLocks noChangeArrowheads="1"/>
            </p:cNvSpPr>
            <p:nvPr/>
          </p:nvSpPr>
          <p:spPr bwMode="auto">
            <a:xfrm>
              <a:off x="1776728" y="4477832"/>
              <a:ext cx="1455664" cy="4233061"/>
            </a:xfrm>
            <a:custGeom>
              <a:avLst/>
              <a:gdLst>
                <a:gd name="T0" fmla="*/ 0 w 1479"/>
                <a:gd name="T1" fmla="*/ 0 h 4296"/>
                <a:gd name="T2" fmla="*/ 327 w 1479"/>
                <a:gd name="T3" fmla="*/ 4295 h 4296"/>
                <a:gd name="T4" fmla="*/ 1478 w 1479"/>
                <a:gd name="T5" fmla="*/ 2556 h 4296"/>
                <a:gd name="T6" fmla="*/ 1478 w 1479"/>
                <a:gd name="T7" fmla="*/ 0 h 4296"/>
                <a:gd name="T8" fmla="*/ 0 w 1479"/>
                <a:gd name="T9" fmla="*/ 0 h 4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9" h="4296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8" name="Freeform 7"/>
            <p:cNvSpPr>
              <a:spLocks noChangeArrowheads="1"/>
            </p:cNvSpPr>
            <p:nvPr/>
          </p:nvSpPr>
          <p:spPr bwMode="auto">
            <a:xfrm>
              <a:off x="-525032" y="4477832"/>
              <a:ext cx="2646230" cy="4233061"/>
            </a:xfrm>
            <a:custGeom>
              <a:avLst/>
              <a:gdLst>
                <a:gd name="T0" fmla="*/ 0 w 2687"/>
                <a:gd name="T1" fmla="*/ 0 h 4296"/>
                <a:gd name="T2" fmla="*/ 2686 w 2687"/>
                <a:gd name="T3" fmla="*/ 4295 h 4296"/>
                <a:gd name="T4" fmla="*/ 2359 w 2687"/>
                <a:gd name="T5" fmla="*/ 0 h 4296"/>
                <a:gd name="T6" fmla="*/ 0 w 2687"/>
                <a:gd name="T7" fmla="*/ 0 h 4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87" h="4296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  <p:sp>
          <p:nvSpPr>
            <p:cNvPr id="9" name="Freeform 8"/>
            <p:cNvSpPr>
              <a:spLocks noChangeArrowheads="1"/>
            </p:cNvSpPr>
            <p:nvPr/>
          </p:nvSpPr>
          <p:spPr bwMode="auto">
            <a:xfrm>
              <a:off x="-858390" y="4477832"/>
              <a:ext cx="3003400" cy="4233061"/>
            </a:xfrm>
            <a:custGeom>
              <a:avLst/>
              <a:gdLst>
                <a:gd name="T0" fmla="*/ 0 w 3049"/>
                <a:gd name="T1" fmla="*/ 0 h 4296"/>
                <a:gd name="T2" fmla="*/ 43 w 3049"/>
                <a:gd name="T3" fmla="*/ 3187 h 4296"/>
                <a:gd name="T4" fmla="*/ 3048 w 3049"/>
                <a:gd name="T5" fmla="*/ 4295 h 4296"/>
                <a:gd name="T6" fmla="*/ 362 w 3049"/>
                <a:gd name="T7" fmla="*/ 0 h 4296"/>
                <a:gd name="T8" fmla="*/ 0 w 3049"/>
                <a:gd name="T9" fmla="*/ 0 h 4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49" h="4296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197" dirty="0">
                <a:latin typeface="Nunito Light" charset="0"/>
              </a:endParaRPr>
            </a:p>
          </p:txBody>
        </p:sp>
      </p:grpSp>
      <p:sp>
        <p:nvSpPr>
          <p:cNvPr id="12" name="TextBox 9"/>
          <p:cNvSpPr txBox="1"/>
          <p:nvPr/>
        </p:nvSpPr>
        <p:spPr>
          <a:xfrm>
            <a:off x="4795624" y="6190988"/>
            <a:ext cx="17010276" cy="3001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  <a:buClr>
                <a:srgbClr val="CFD8DC"/>
              </a:buClr>
            </a:pPr>
            <a:r>
              <a:rPr lang="en-US" altLang="pl-PL" sz="4400" dirty="0">
                <a:solidFill>
                  <a:srgbClr val="263238"/>
                </a:solidFill>
                <a:latin typeface="Bahnschrift Light SemiCondensed" panose="020B0502040204020203" pitchFamily="34" charset="0"/>
                <a:sym typeface="Source Sans Pro"/>
              </a:rPr>
              <a:t>During these two decades, DCD’s launched more than 70 different architectures, among them e.g. World’s Fastest 8051 – the DQ80251 and royalty-free 32-bit CPU - the D32PRO,</a:t>
            </a:r>
          </a:p>
        </p:txBody>
      </p:sp>
      <p:sp>
        <p:nvSpPr>
          <p:cNvPr id="13" name="TextBox 9"/>
          <p:cNvSpPr txBox="1"/>
          <p:nvPr/>
        </p:nvSpPr>
        <p:spPr>
          <a:xfrm>
            <a:off x="4706724" y="9496425"/>
            <a:ext cx="17010276" cy="1985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  <a:buClr>
                <a:srgbClr val="CFD8DC"/>
              </a:buClr>
            </a:pPr>
            <a:r>
              <a:rPr lang="en-US" altLang="pl-PL" sz="4400" dirty="0">
                <a:solidFill>
                  <a:srgbClr val="263238"/>
                </a:solidFill>
                <a:latin typeface="Bahnschrift Light SemiCondensed" panose="020B0502040204020203" pitchFamily="34" charset="0"/>
                <a:sym typeface="Source Sans Pro"/>
              </a:rPr>
              <a:t>DCD has sold more than 1000 license to various customers like corporations</a:t>
            </a:r>
            <a:r>
              <a:rPr lang="pl-PL" altLang="pl-PL" sz="4400" dirty="0">
                <a:solidFill>
                  <a:srgbClr val="263238"/>
                </a:solidFill>
                <a:latin typeface="Bahnschrift Light SemiCondensed" panose="020B0502040204020203" pitchFamily="34" charset="0"/>
                <a:sym typeface="Source Sans Pro"/>
              </a:rPr>
              <a:t> </a:t>
            </a:r>
            <a:r>
              <a:rPr lang="en-US" altLang="pl-PL" sz="4400" dirty="0">
                <a:solidFill>
                  <a:srgbClr val="263238"/>
                </a:solidFill>
                <a:latin typeface="Bahnschrift Light SemiCondensed" panose="020B0502040204020203" pitchFamily="34" charset="0"/>
                <a:sym typeface="Source Sans Pro"/>
              </a:rPr>
              <a:t>start-ups, R&amp;D offices, universities and so on.</a:t>
            </a:r>
          </a:p>
        </p:txBody>
      </p:sp>
      <p:pic>
        <p:nvPicPr>
          <p:cNvPr id="14" name="Picture 5" descr="http://www.homecinema-fr.com/media/staff_image/Logo%20tests%20HCFR/SONY/sony_transparent_big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82106" y="12119693"/>
            <a:ext cx="3038136" cy="606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7" descr="http://www.moosevoice.com/wp-content/uploads/2013/09/Toyota-Logo-4-png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69751" y="11913203"/>
            <a:ext cx="3525648" cy="916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9" descr="http://upload.wikimedia.org/wikipedia/commons/thumb/5/52/Philips_logo_new.svg/2000px-Philips_logo_new.svg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61567" y="12171111"/>
            <a:ext cx="2734321" cy="503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1" descr="http://www.ge-ip.com/images/logo-social.gif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21191" y="11702984"/>
            <a:ext cx="1183460" cy="1183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312"/>
          <p:cNvSpPr txBox="1"/>
          <p:nvPr/>
        </p:nvSpPr>
        <p:spPr>
          <a:xfrm>
            <a:off x="217226" y="13057188"/>
            <a:ext cx="10201832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spc="600" dirty="0">
                <a:latin typeface="Bahnschrift Light SemiCondensed" panose="020B0502040204020203" pitchFamily="34" charset="0"/>
                <a:ea typeface="Nunito" charset="0"/>
                <a:cs typeface="Nunito" charset="0"/>
              </a:rPr>
              <a:t>Digital </a:t>
            </a:r>
            <a:r>
              <a:rPr lang="pl-PL" sz="2800" spc="600" dirty="0" err="1">
                <a:latin typeface="Bahnschrift Light SemiCondensed" panose="020B0502040204020203" pitchFamily="34" charset="0"/>
                <a:ea typeface="Nunito" charset="0"/>
                <a:cs typeface="Nunito" charset="0"/>
              </a:rPr>
              <a:t>Core</a:t>
            </a:r>
            <a:r>
              <a:rPr lang="pl-PL" sz="2800" spc="600" dirty="0">
                <a:latin typeface="Bahnschrift Light SemiCondensed" panose="020B0502040204020203" pitchFamily="34" charset="0"/>
                <a:ea typeface="Nunito" charset="0"/>
                <a:cs typeface="Nunito" charset="0"/>
              </a:rPr>
              <a:t> Design, </a:t>
            </a:r>
            <a:r>
              <a:rPr lang="pl-PL" sz="2800" spc="600" dirty="0" err="1">
                <a:latin typeface="Bahnschrift Light SemiCondensed" panose="020B0502040204020203" pitchFamily="34" charset="0"/>
                <a:ea typeface="Nunito" charset="0"/>
                <a:cs typeface="Nunito" charset="0"/>
              </a:rPr>
              <a:t>All</a:t>
            </a:r>
            <a:r>
              <a:rPr lang="pl-PL" sz="2800" spc="600" dirty="0">
                <a:latin typeface="Bahnschrift Light SemiCondensed" panose="020B0502040204020203" pitchFamily="34" charset="0"/>
                <a:ea typeface="Nunito" charset="0"/>
                <a:cs typeface="Nunito" charset="0"/>
              </a:rPr>
              <a:t> </a:t>
            </a:r>
            <a:r>
              <a:rPr lang="pl-PL" sz="2800" spc="600" dirty="0" err="1">
                <a:latin typeface="Bahnschrift Light SemiCondensed" panose="020B0502040204020203" pitchFamily="34" charset="0"/>
                <a:ea typeface="Nunito" charset="0"/>
                <a:cs typeface="Nunito" charset="0"/>
              </a:rPr>
              <a:t>Rights</a:t>
            </a:r>
            <a:r>
              <a:rPr lang="pl-PL" sz="2800" spc="600" dirty="0">
                <a:latin typeface="Bahnschrift Light SemiCondensed" panose="020B0502040204020203" pitchFamily="34" charset="0"/>
                <a:ea typeface="Nunito" charset="0"/>
                <a:cs typeface="Nunito" charset="0"/>
              </a:rPr>
              <a:t> </a:t>
            </a:r>
            <a:r>
              <a:rPr lang="pl-PL" sz="2800" spc="600" dirty="0" err="1">
                <a:latin typeface="Bahnschrift Light SemiCondensed" panose="020B0502040204020203" pitchFamily="34" charset="0"/>
                <a:ea typeface="Nunito" charset="0"/>
                <a:cs typeface="Nunito" charset="0"/>
              </a:rPr>
              <a:t>Reserved</a:t>
            </a:r>
            <a:r>
              <a:rPr lang="pl-PL" sz="2800" spc="600" dirty="0">
                <a:latin typeface="Bahnschrift Light SemiCondensed" panose="020B0502040204020203" pitchFamily="34" charset="0"/>
                <a:ea typeface="Nunito" charset="0"/>
                <a:cs typeface="Nunito" charset="0"/>
              </a:rPr>
              <a:t>, ©2019</a:t>
            </a:r>
            <a:endParaRPr lang="en-US" sz="2800" spc="600" dirty="0">
              <a:latin typeface="Bahnschrift Light SemiCondensed" panose="020B0502040204020203" pitchFamily="34" charset="0"/>
              <a:ea typeface="Nunito" charset="0"/>
              <a:cs typeface="Nunito" charset="0"/>
            </a:endParaRPr>
          </a:p>
        </p:txBody>
      </p:sp>
      <p:sp>
        <p:nvSpPr>
          <p:cNvPr id="19" name="Shape 2540"/>
          <p:cNvSpPr/>
          <p:nvPr/>
        </p:nvSpPr>
        <p:spPr>
          <a:xfrm>
            <a:off x="4040188" y="4010025"/>
            <a:ext cx="558800" cy="558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800" dirty="0">
              <a:solidFill>
                <a:schemeClr val="tx2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Nunito" charset="0"/>
              <a:ea typeface="Nunito" charset="0"/>
              <a:cs typeface="Nunito" charset="0"/>
              <a:sym typeface="Gill Sans"/>
            </a:endParaRPr>
          </a:p>
        </p:txBody>
      </p:sp>
      <p:sp>
        <p:nvSpPr>
          <p:cNvPr id="20" name="Shape 2540"/>
          <p:cNvSpPr/>
          <p:nvPr/>
        </p:nvSpPr>
        <p:spPr>
          <a:xfrm>
            <a:off x="4040188" y="6524625"/>
            <a:ext cx="558800" cy="558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800" dirty="0">
              <a:solidFill>
                <a:schemeClr val="tx2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Nunito" charset="0"/>
              <a:ea typeface="Nunito" charset="0"/>
              <a:cs typeface="Nunito" charset="0"/>
              <a:sym typeface="Gill Sans"/>
            </a:endParaRPr>
          </a:p>
        </p:txBody>
      </p:sp>
      <p:sp>
        <p:nvSpPr>
          <p:cNvPr id="21" name="Shape 2540"/>
          <p:cNvSpPr/>
          <p:nvPr/>
        </p:nvSpPr>
        <p:spPr>
          <a:xfrm>
            <a:off x="4040188" y="9788525"/>
            <a:ext cx="558800" cy="558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800" dirty="0">
              <a:solidFill>
                <a:schemeClr val="tx2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Nunito" charset="0"/>
              <a:ea typeface="Nunito" charset="0"/>
              <a:cs typeface="Nunito" charset="0"/>
              <a:sym typeface="Gill Sans"/>
            </a:endParaRPr>
          </a:p>
        </p:txBody>
      </p:sp>
      <p:pic>
        <p:nvPicPr>
          <p:cNvPr id="22" name="Picture 2" descr="September 2016 –  June 2018">
            <a:extLst>
              <a:ext uri="{FF2B5EF4-FFF2-40B4-BE49-F238E27FC236}">
                <a16:creationId xmlns:a16="http://schemas.microsoft.com/office/drawing/2014/main" id="{93997C7D-F04D-40EA-BE08-96227F84D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88825" y="11614570"/>
            <a:ext cx="11625096" cy="1310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42"/>
          <p:cNvSpPr>
            <a:spLocks noChangeArrowheads="1"/>
          </p:cNvSpPr>
          <p:nvPr/>
        </p:nvSpPr>
        <p:spPr bwMode="auto">
          <a:xfrm>
            <a:off x="76200" y="10625143"/>
            <a:ext cx="1762125" cy="1765300"/>
          </a:xfrm>
          <a:custGeom>
            <a:avLst/>
            <a:gdLst>
              <a:gd name="T0" fmla="*/ 2448 w 2449"/>
              <a:gd name="T1" fmla="*/ 1226 h 2450"/>
              <a:gd name="T2" fmla="*/ 2448 w 2449"/>
              <a:gd name="T3" fmla="*/ 1226 h 2450"/>
              <a:gd name="T4" fmla="*/ 1226 w 2449"/>
              <a:gd name="T5" fmla="*/ 2449 h 2450"/>
              <a:gd name="T6" fmla="*/ 1226 w 2449"/>
              <a:gd name="T7" fmla="*/ 2449 h 2450"/>
              <a:gd name="T8" fmla="*/ 0 w 2449"/>
              <a:gd name="T9" fmla="*/ 1226 h 2450"/>
              <a:gd name="T10" fmla="*/ 0 w 2449"/>
              <a:gd name="T11" fmla="*/ 1226 h 2450"/>
              <a:gd name="T12" fmla="*/ 1226 w 2449"/>
              <a:gd name="T13" fmla="*/ 0 h 2450"/>
              <a:gd name="T14" fmla="*/ 1226 w 2449"/>
              <a:gd name="T15" fmla="*/ 0 h 2450"/>
              <a:gd name="T16" fmla="*/ 2448 w 2449"/>
              <a:gd name="T17" fmla="*/ 1226 h 24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449" h="2450">
                <a:moveTo>
                  <a:pt x="2448" y="1226"/>
                </a:moveTo>
                <a:lnTo>
                  <a:pt x="2448" y="1226"/>
                </a:lnTo>
                <a:cubicBezTo>
                  <a:pt x="2448" y="1904"/>
                  <a:pt x="1900" y="2449"/>
                  <a:pt x="1226" y="2449"/>
                </a:cubicBezTo>
                <a:lnTo>
                  <a:pt x="1226" y="2449"/>
                </a:lnTo>
                <a:cubicBezTo>
                  <a:pt x="545" y="2449"/>
                  <a:pt x="0" y="1904"/>
                  <a:pt x="0" y="1226"/>
                </a:cubicBezTo>
                <a:lnTo>
                  <a:pt x="0" y="1226"/>
                </a:lnTo>
                <a:cubicBezTo>
                  <a:pt x="0" y="545"/>
                  <a:pt x="545" y="0"/>
                  <a:pt x="1226" y="0"/>
                </a:cubicBezTo>
                <a:lnTo>
                  <a:pt x="1226" y="0"/>
                </a:lnTo>
                <a:cubicBezTo>
                  <a:pt x="1900" y="0"/>
                  <a:pt x="2448" y="545"/>
                  <a:pt x="2448" y="1226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197">
              <a:latin typeface="Nunito" charset="0"/>
              <a:ea typeface="Nunito" charset="0"/>
              <a:cs typeface="Nunito" charset="0"/>
            </a:endParaRPr>
          </a:p>
        </p:txBody>
      </p:sp>
      <p:sp>
        <p:nvSpPr>
          <p:cNvPr id="16" name="Freeform 43"/>
          <p:cNvSpPr>
            <a:spLocks noChangeArrowheads="1"/>
          </p:cNvSpPr>
          <p:nvPr/>
        </p:nvSpPr>
        <p:spPr bwMode="auto">
          <a:xfrm>
            <a:off x="5861649" y="9044663"/>
            <a:ext cx="3217863" cy="3221037"/>
          </a:xfrm>
          <a:custGeom>
            <a:avLst/>
            <a:gdLst>
              <a:gd name="T0" fmla="*/ 4471 w 4472"/>
              <a:gd name="T1" fmla="*/ 2237 h 4476"/>
              <a:gd name="T2" fmla="*/ 4471 w 4472"/>
              <a:gd name="T3" fmla="*/ 2237 h 4476"/>
              <a:gd name="T4" fmla="*/ 2234 w 4472"/>
              <a:gd name="T5" fmla="*/ 4475 h 4476"/>
              <a:gd name="T6" fmla="*/ 2234 w 4472"/>
              <a:gd name="T7" fmla="*/ 4475 h 4476"/>
              <a:gd name="T8" fmla="*/ 0 w 4472"/>
              <a:gd name="T9" fmla="*/ 2237 h 4476"/>
              <a:gd name="T10" fmla="*/ 0 w 4472"/>
              <a:gd name="T11" fmla="*/ 2237 h 4476"/>
              <a:gd name="T12" fmla="*/ 2234 w 4472"/>
              <a:gd name="T13" fmla="*/ 0 h 4476"/>
              <a:gd name="T14" fmla="*/ 2234 w 4472"/>
              <a:gd name="T15" fmla="*/ 0 h 4476"/>
              <a:gd name="T16" fmla="*/ 4471 w 4472"/>
              <a:gd name="T17" fmla="*/ 2237 h 44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472" h="4476">
                <a:moveTo>
                  <a:pt x="4471" y="2237"/>
                </a:moveTo>
                <a:lnTo>
                  <a:pt x="4471" y="2237"/>
                </a:lnTo>
                <a:cubicBezTo>
                  <a:pt x="4471" y="3471"/>
                  <a:pt x="3471" y="4475"/>
                  <a:pt x="2234" y="4475"/>
                </a:cubicBezTo>
                <a:lnTo>
                  <a:pt x="2234" y="4475"/>
                </a:lnTo>
                <a:cubicBezTo>
                  <a:pt x="1000" y="4475"/>
                  <a:pt x="0" y="3471"/>
                  <a:pt x="0" y="2237"/>
                </a:cubicBezTo>
                <a:lnTo>
                  <a:pt x="0" y="2237"/>
                </a:lnTo>
                <a:cubicBezTo>
                  <a:pt x="0" y="1000"/>
                  <a:pt x="1000" y="0"/>
                  <a:pt x="2234" y="0"/>
                </a:cubicBezTo>
                <a:lnTo>
                  <a:pt x="2234" y="0"/>
                </a:lnTo>
                <a:cubicBezTo>
                  <a:pt x="3471" y="0"/>
                  <a:pt x="4471" y="1000"/>
                  <a:pt x="4471" y="2237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197">
              <a:latin typeface="Nunito" charset="0"/>
              <a:ea typeface="Nunito" charset="0"/>
              <a:cs typeface="Nunito" charset="0"/>
            </a:endParaRPr>
          </a:p>
        </p:txBody>
      </p:sp>
      <p:sp>
        <p:nvSpPr>
          <p:cNvPr id="17" name="Freeform 44"/>
          <p:cNvSpPr>
            <a:spLocks noChangeArrowheads="1"/>
          </p:cNvSpPr>
          <p:nvPr/>
        </p:nvSpPr>
        <p:spPr bwMode="auto">
          <a:xfrm>
            <a:off x="1841502" y="10140421"/>
            <a:ext cx="2109787" cy="2105025"/>
          </a:xfrm>
          <a:custGeom>
            <a:avLst/>
            <a:gdLst>
              <a:gd name="T0" fmla="*/ 2930 w 2931"/>
              <a:gd name="T1" fmla="*/ 1459 h 2923"/>
              <a:gd name="T2" fmla="*/ 2930 w 2931"/>
              <a:gd name="T3" fmla="*/ 1459 h 2923"/>
              <a:gd name="T4" fmla="*/ 1467 w 2931"/>
              <a:gd name="T5" fmla="*/ 2922 h 2923"/>
              <a:gd name="T6" fmla="*/ 1467 w 2931"/>
              <a:gd name="T7" fmla="*/ 2922 h 2923"/>
              <a:gd name="T8" fmla="*/ 0 w 2931"/>
              <a:gd name="T9" fmla="*/ 1459 h 2923"/>
              <a:gd name="T10" fmla="*/ 0 w 2931"/>
              <a:gd name="T11" fmla="*/ 1459 h 2923"/>
              <a:gd name="T12" fmla="*/ 1467 w 2931"/>
              <a:gd name="T13" fmla="*/ 0 h 2923"/>
              <a:gd name="T14" fmla="*/ 1467 w 2931"/>
              <a:gd name="T15" fmla="*/ 0 h 2923"/>
              <a:gd name="T16" fmla="*/ 2930 w 2931"/>
              <a:gd name="T17" fmla="*/ 1459 h 29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31" h="2923">
                <a:moveTo>
                  <a:pt x="2930" y="1459"/>
                </a:moveTo>
                <a:lnTo>
                  <a:pt x="2930" y="1459"/>
                </a:lnTo>
                <a:cubicBezTo>
                  <a:pt x="2930" y="2269"/>
                  <a:pt x="2274" y="2922"/>
                  <a:pt x="1467" y="2922"/>
                </a:cubicBezTo>
                <a:lnTo>
                  <a:pt x="1467" y="2922"/>
                </a:lnTo>
                <a:cubicBezTo>
                  <a:pt x="657" y="2922"/>
                  <a:pt x="0" y="2269"/>
                  <a:pt x="0" y="1459"/>
                </a:cubicBezTo>
                <a:lnTo>
                  <a:pt x="0" y="1459"/>
                </a:lnTo>
                <a:cubicBezTo>
                  <a:pt x="0" y="656"/>
                  <a:pt x="657" y="0"/>
                  <a:pt x="1467" y="0"/>
                </a:cubicBezTo>
                <a:lnTo>
                  <a:pt x="1467" y="0"/>
                </a:lnTo>
                <a:cubicBezTo>
                  <a:pt x="2274" y="0"/>
                  <a:pt x="2930" y="656"/>
                  <a:pt x="2930" y="1459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197">
              <a:latin typeface="Nunito" charset="0"/>
              <a:ea typeface="Nunito" charset="0"/>
              <a:cs typeface="Nunito" charset="0"/>
            </a:endParaRPr>
          </a:p>
        </p:txBody>
      </p:sp>
      <p:sp>
        <p:nvSpPr>
          <p:cNvPr id="18" name="Freeform 45"/>
          <p:cNvSpPr>
            <a:spLocks noChangeArrowheads="1"/>
          </p:cNvSpPr>
          <p:nvPr/>
        </p:nvSpPr>
        <p:spPr bwMode="auto">
          <a:xfrm>
            <a:off x="9192418" y="9642486"/>
            <a:ext cx="2243138" cy="2243137"/>
          </a:xfrm>
          <a:custGeom>
            <a:avLst/>
            <a:gdLst>
              <a:gd name="T0" fmla="*/ 3116 w 3117"/>
              <a:gd name="T1" fmla="*/ 1556 h 3117"/>
              <a:gd name="T2" fmla="*/ 3116 w 3117"/>
              <a:gd name="T3" fmla="*/ 1556 h 3117"/>
              <a:gd name="T4" fmla="*/ 1556 w 3117"/>
              <a:gd name="T5" fmla="*/ 3116 h 3117"/>
              <a:gd name="T6" fmla="*/ 1556 w 3117"/>
              <a:gd name="T7" fmla="*/ 3116 h 3117"/>
              <a:gd name="T8" fmla="*/ 0 w 3117"/>
              <a:gd name="T9" fmla="*/ 1556 h 3117"/>
              <a:gd name="T10" fmla="*/ 0 w 3117"/>
              <a:gd name="T11" fmla="*/ 1556 h 3117"/>
              <a:gd name="T12" fmla="*/ 1556 w 3117"/>
              <a:gd name="T13" fmla="*/ 0 h 3117"/>
              <a:gd name="T14" fmla="*/ 1556 w 3117"/>
              <a:gd name="T15" fmla="*/ 0 h 3117"/>
              <a:gd name="T16" fmla="*/ 3116 w 3117"/>
              <a:gd name="T17" fmla="*/ 1556 h 3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17" h="3117">
                <a:moveTo>
                  <a:pt x="3116" y="1556"/>
                </a:moveTo>
                <a:lnTo>
                  <a:pt x="3116" y="1556"/>
                </a:lnTo>
                <a:cubicBezTo>
                  <a:pt x="3116" y="2420"/>
                  <a:pt x="2417" y="3116"/>
                  <a:pt x="1556" y="3116"/>
                </a:cubicBezTo>
                <a:lnTo>
                  <a:pt x="1556" y="3116"/>
                </a:lnTo>
                <a:cubicBezTo>
                  <a:pt x="696" y="3116"/>
                  <a:pt x="0" y="2420"/>
                  <a:pt x="0" y="1556"/>
                </a:cubicBezTo>
                <a:lnTo>
                  <a:pt x="0" y="1556"/>
                </a:lnTo>
                <a:cubicBezTo>
                  <a:pt x="0" y="699"/>
                  <a:pt x="696" y="0"/>
                  <a:pt x="1556" y="0"/>
                </a:cubicBezTo>
                <a:lnTo>
                  <a:pt x="1556" y="0"/>
                </a:lnTo>
                <a:cubicBezTo>
                  <a:pt x="2417" y="0"/>
                  <a:pt x="3116" y="699"/>
                  <a:pt x="3116" y="1556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197">
              <a:latin typeface="Nunito" charset="0"/>
              <a:ea typeface="Nunito" charset="0"/>
              <a:cs typeface="Nunito" charset="0"/>
            </a:endParaRPr>
          </a:p>
        </p:txBody>
      </p:sp>
      <p:sp>
        <p:nvSpPr>
          <p:cNvPr id="38929" name="TextBox 30"/>
          <p:cNvSpPr txBox="1">
            <a:spLocks noChangeArrowheads="1"/>
          </p:cNvSpPr>
          <p:nvPr/>
        </p:nvSpPr>
        <p:spPr bwMode="auto">
          <a:xfrm>
            <a:off x="5861649" y="7622238"/>
            <a:ext cx="3479800" cy="1119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algn="ctr" eaLnBrk="1" hangingPunct="1">
              <a:lnSpc>
                <a:spcPts val="4200"/>
              </a:lnSpc>
            </a:pPr>
            <a:r>
              <a:rPr lang="en-US" sz="3200" dirty="0">
                <a:latin typeface="Bahnschrift Light" panose="020B0502040204020203" pitchFamily="34" charset="0"/>
                <a:ea typeface="Ebrima" panose="02000000000000000000" pitchFamily="2" charset="0"/>
                <a:cs typeface="Ebrima" panose="02000000000000000000" pitchFamily="2" charset="0"/>
              </a:rPr>
              <a:t>DQ80251, </a:t>
            </a:r>
            <a:r>
              <a:rPr lang="pl-PL" sz="3200" dirty="0" err="1">
                <a:latin typeface="Bahnschrift Light" panose="020B0502040204020203" pitchFamily="34" charset="0"/>
                <a:ea typeface="Ebrima" panose="02000000000000000000" pitchFamily="2" charset="0"/>
                <a:cs typeface="Ebrima" panose="02000000000000000000" pitchFamily="2" charset="0"/>
              </a:rPr>
              <a:t>World’s</a:t>
            </a:r>
            <a:r>
              <a:rPr lang="pl-PL" sz="3200" dirty="0">
                <a:latin typeface="Bahnschrift Light" panose="020B0502040204020203" pitchFamily="34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pl-PL" sz="3200" dirty="0" err="1">
                <a:latin typeface="Bahnschrift Light" panose="020B0502040204020203" pitchFamily="34" charset="0"/>
                <a:ea typeface="Ebrima" panose="02000000000000000000" pitchFamily="2" charset="0"/>
                <a:cs typeface="Ebrima" panose="02000000000000000000" pitchFamily="2" charset="0"/>
              </a:rPr>
              <a:t>Fastest</a:t>
            </a:r>
            <a:r>
              <a:rPr lang="pl-PL" sz="3200" dirty="0">
                <a:latin typeface="Bahnschrift Light" panose="020B0502040204020203" pitchFamily="34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sz="3200" dirty="0">
                <a:latin typeface="Bahnschrift Light" panose="020B0502040204020203" pitchFamily="34" charset="0"/>
                <a:ea typeface="Ebrima" panose="02000000000000000000" pitchFamily="2" charset="0"/>
                <a:cs typeface="Ebrima" panose="02000000000000000000" pitchFamily="2" charset="0"/>
              </a:rPr>
              <a:t>8051</a:t>
            </a:r>
            <a:endParaRPr lang="en-US" altLang="pl-PL" sz="3200" dirty="0">
              <a:solidFill>
                <a:schemeClr val="tx2"/>
              </a:solidFill>
              <a:latin typeface="Bahnschrift Light SemiCondensed" panose="020B0502040204020203" pitchFamily="34" charset="0"/>
              <a:ea typeface="Nunito"/>
              <a:cs typeface="Nunito"/>
            </a:endParaRPr>
          </a:p>
        </p:txBody>
      </p:sp>
      <p:sp>
        <p:nvSpPr>
          <p:cNvPr id="38930" name="TextBox 31"/>
          <p:cNvSpPr txBox="1">
            <a:spLocks noChangeArrowheads="1"/>
          </p:cNvSpPr>
          <p:nvPr/>
        </p:nvSpPr>
        <p:spPr bwMode="auto">
          <a:xfrm>
            <a:off x="10615611" y="7399756"/>
            <a:ext cx="3479800" cy="2196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algn="ctr" eaLnBrk="1" hangingPunct="1">
              <a:lnSpc>
                <a:spcPts val="4200"/>
              </a:lnSpc>
            </a:pPr>
            <a:r>
              <a:rPr lang="en-US" sz="3200" dirty="0">
                <a:latin typeface="Bahnschrift Light" panose="020B0502040204020203" pitchFamily="34" charset="0"/>
                <a:ea typeface="Ebrima" panose="02000000000000000000" pitchFamily="2" charset="0"/>
                <a:cs typeface="Ebrima" panose="02000000000000000000" pitchFamily="2" charset="0"/>
              </a:rPr>
              <a:t>EDN's Hot Products of 2012 </a:t>
            </a:r>
            <a:r>
              <a:rPr lang="pl-PL" sz="3200" dirty="0">
                <a:latin typeface="Bahnschrift Light" panose="020B0502040204020203" pitchFamily="34" charset="0"/>
                <a:ea typeface="Ebrima" panose="02000000000000000000" pitchFamily="2" charset="0"/>
                <a:cs typeface="Ebrima" panose="02000000000000000000" pitchFamily="2" charset="0"/>
              </a:rPr>
              <a:t>for</a:t>
            </a:r>
            <a:r>
              <a:rPr lang="en-US" sz="3200" dirty="0">
                <a:latin typeface="Bahnschrift Light" panose="020B0502040204020203" pitchFamily="34" charset="0"/>
                <a:ea typeface="Ebrima" panose="02000000000000000000" pitchFamily="2" charset="0"/>
                <a:cs typeface="Ebrima" panose="02000000000000000000" pitchFamily="2" charset="0"/>
              </a:rPr>
              <a:t> DQ80251 &amp; </a:t>
            </a:r>
            <a:r>
              <a:rPr lang="en-US" sz="3200" dirty="0" err="1">
                <a:latin typeface="Bahnschrift Light" panose="020B0502040204020203" pitchFamily="34" charset="0"/>
                <a:ea typeface="Ebrima" panose="02000000000000000000" pitchFamily="2" charset="0"/>
                <a:cs typeface="Ebrima" panose="02000000000000000000" pitchFamily="2" charset="0"/>
              </a:rPr>
              <a:t>DoCD</a:t>
            </a:r>
            <a:endParaRPr lang="en-US" altLang="pl-PL" sz="3200" dirty="0">
              <a:solidFill>
                <a:schemeClr val="tx2"/>
              </a:solidFill>
              <a:latin typeface="Bahnschrift Light SemiCondensed" panose="020B0502040204020203" pitchFamily="34" charset="0"/>
              <a:ea typeface="Nunito"/>
              <a:cs typeface="Nunito"/>
            </a:endParaRPr>
          </a:p>
        </p:txBody>
      </p:sp>
      <p:sp>
        <p:nvSpPr>
          <p:cNvPr id="38931" name="TextBox 32"/>
          <p:cNvSpPr txBox="1">
            <a:spLocks noChangeArrowheads="1"/>
          </p:cNvSpPr>
          <p:nvPr/>
        </p:nvSpPr>
        <p:spPr bwMode="auto">
          <a:xfrm>
            <a:off x="3164487" y="8435517"/>
            <a:ext cx="3479800" cy="1119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algn="ctr" eaLnBrk="1" hangingPunct="1">
              <a:lnSpc>
                <a:spcPts val="4200"/>
              </a:lnSpc>
            </a:pPr>
            <a:r>
              <a:rPr lang="en-US" sz="3200" dirty="0" err="1">
                <a:latin typeface="Bahnschrift Light" panose="020B0502040204020203" pitchFamily="34" charset="0"/>
                <a:ea typeface="Ebrima" panose="02000000000000000000" pitchFamily="2" charset="0"/>
                <a:cs typeface="Ebrima" panose="02000000000000000000" pitchFamily="2" charset="0"/>
              </a:rPr>
              <a:t>DoCD</a:t>
            </a:r>
            <a:r>
              <a:rPr lang="en-US" sz="3200" baseline="30000" dirty="0" err="1">
                <a:latin typeface="Bahnschrift Light" panose="020B0502040204020203" pitchFamily="34" charset="0"/>
                <a:ea typeface="Ebrima" panose="02000000000000000000" pitchFamily="2" charset="0"/>
                <a:cs typeface="Ebrima" panose="02000000000000000000" pitchFamily="2" charset="0"/>
              </a:rPr>
              <a:t>TM</a:t>
            </a:r>
            <a:r>
              <a:rPr lang="en-US" sz="3200" dirty="0">
                <a:latin typeface="Bahnschrift Light" panose="020B0502040204020203" pitchFamily="34" charset="0"/>
                <a:ea typeface="Ebrima" panose="02000000000000000000" pitchFamily="2" charset="0"/>
                <a:cs typeface="Ebrima" panose="02000000000000000000" pitchFamily="2" charset="0"/>
              </a:rPr>
              <a:t> Hardware Debugger</a:t>
            </a:r>
            <a:endParaRPr lang="en-US" altLang="pl-PL" sz="3200" dirty="0">
              <a:solidFill>
                <a:schemeClr val="tx2"/>
              </a:solidFill>
              <a:latin typeface="Bahnschrift Light SemiCondensed" panose="020B0502040204020203" pitchFamily="34" charset="0"/>
              <a:ea typeface="Nunito"/>
              <a:cs typeface="Nunito"/>
            </a:endParaRPr>
          </a:p>
        </p:txBody>
      </p:sp>
      <p:sp>
        <p:nvSpPr>
          <p:cNvPr id="38932" name="TextBox 33"/>
          <p:cNvSpPr txBox="1">
            <a:spLocks noChangeArrowheads="1"/>
          </p:cNvSpPr>
          <p:nvPr/>
        </p:nvSpPr>
        <p:spPr bwMode="auto">
          <a:xfrm>
            <a:off x="1744588" y="9031551"/>
            <a:ext cx="2303614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algn="ctr" eaLnBrk="1" hangingPunct="1">
              <a:lnSpc>
                <a:spcPts val="4200"/>
              </a:lnSpc>
            </a:pPr>
            <a:r>
              <a:rPr lang="pl-PL" altLang="pl-PL" sz="3200" dirty="0">
                <a:solidFill>
                  <a:schemeClr val="tx2"/>
                </a:solidFill>
                <a:latin typeface="Bahnschrift Light SemiCondensed" panose="020B0502040204020203" pitchFamily="34" charset="0"/>
                <a:ea typeface="Nunito"/>
                <a:cs typeface="Nunito"/>
              </a:rPr>
              <a:t>DP8051XP </a:t>
            </a:r>
          </a:p>
          <a:p>
            <a:pPr algn="ctr" eaLnBrk="1" hangingPunct="1">
              <a:lnSpc>
                <a:spcPts val="4200"/>
              </a:lnSpc>
            </a:pPr>
            <a:r>
              <a:rPr lang="pl-PL" altLang="pl-PL" sz="3200" dirty="0">
                <a:solidFill>
                  <a:schemeClr val="tx2"/>
                </a:solidFill>
                <a:latin typeface="Bahnschrift Light SemiCondensed" panose="020B0502040204020203" pitchFamily="34" charset="0"/>
                <a:ea typeface="Nunito"/>
                <a:cs typeface="Nunito"/>
              </a:rPr>
              <a:t>IP </a:t>
            </a:r>
            <a:r>
              <a:rPr lang="pl-PL" altLang="pl-PL" sz="3200" dirty="0" err="1">
                <a:solidFill>
                  <a:schemeClr val="tx2"/>
                </a:solidFill>
                <a:latin typeface="Bahnschrift Light SemiCondensed" panose="020B0502040204020203" pitchFamily="34" charset="0"/>
                <a:ea typeface="Nunito"/>
                <a:cs typeface="Nunito"/>
              </a:rPr>
              <a:t>Core</a:t>
            </a:r>
            <a:endParaRPr lang="en-US" altLang="pl-PL" sz="3200" dirty="0">
              <a:solidFill>
                <a:schemeClr val="tx2"/>
              </a:solidFill>
              <a:latin typeface="Bahnschrift Light SemiCondensed" panose="020B0502040204020203" pitchFamily="34" charset="0"/>
              <a:ea typeface="Nunito"/>
              <a:cs typeface="Nunito"/>
            </a:endParaRPr>
          </a:p>
        </p:txBody>
      </p:sp>
      <p:sp>
        <p:nvSpPr>
          <p:cNvPr id="23" name="TextBox 10"/>
          <p:cNvSpPr txBox="1"/>
          <p:nvPr/>
        </p:nvSpPr>
        <p:spPr>
          <a:xfrm>
            <a:off x="388996" y="312738"/>
            <a:ext cx="10296408" cy="18876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828434" eaLnBrk="1" fontAlgn="auto" hangingPunct="1">
              <a:lnSpc>
                <a:spcPts val="1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5000" b="1" spc="600" dirty="0" err="1">
                <a:solidFill>
                  <a:schemeClr val="tx2"/>
                </a:solidFill>
                <a:latin typeface="Bahnschrift SemiBold" panose="020B0502040204020203" pitchFamily="34" charset="0"/>
                <a:ea typeface="Nunito" charset="0"/>
                <a:cs typeface="Nunito" charset="0"/>
              </a:rPr>
              <a:t>Milestones</a:t>
            </a:r>
            <a:endParaRPr lang="en-US" sz="15000" b="1" spc="600" dirty="0">
              <a:solidFill>
                <a:schemeClr val="tx2"/>
              </a:solidFill>
              <a:latin typeface="Bahnschrift SemiBold" panose="020B0502040204020203" pitchFamily="34" charset="0"/>
              <a:ea typeface="Nunito" charset="0"/>
              <a:cs typeface="Nunito" charset="0"/>
            </a:endParaRPr>
          </a:p>
        </p:txBody>
      </p:sp>
      <p:sp>
        <p:nvSpPr>
          <p:cNvPr id="25" name="Freeform 42"/>
          <p:cNvSpPr>
            <a:spLocks noChangeArrowheads="1"/>
          </p:cNvSpPr>
          <p:nvPr/>
        </p:nvSpPr>
        <p:spPr bwMode="auto">
          <a:xfrm>
            <a:off x="13379450" y="8779178"/>
            <a:ext cx="1762125" cy="1765300"/>
          </a:xfrm>
          <a:custGeom>
            <a:avLst/>
            <a:gdLst>
              <a:gd name="T0" fmla="*/ 2448 w 2449"/>
              <a:gd name="T1" fmla="*/ 1226 h 2450"/>
              <a:gd name="T2" fmla="*/ 2448 w 2449"/>
              <a:gd name="T3" fmla="*/ 1226 h 2450"/>
              <a:gd name="T4" fmla="*/ 1226 w 2449"/>
              <a:gd name="T5" fmla="*/ 2449 h 2450"/>
              <a:gd name="T6" fmla="*/ 1226 w 2449"/>
              <a:gd name="T7" fmla="*/ 2449 h 2450"/>
              <a:gd name="T8" fmla="*/ 0 w 2449"/>
              <a:gd name="T9" fmla="*/ 1226 h 2450"/>
              <a:gd name="T10" fmla="*/ 0 w 2449"/>
              <a:gd name="T11" fmla="*/ 1226 h 2450"/>
              <a:gd name="T12" fmla="*/ 1226 w 2449"/>
              <a:gd name="T13" fmla="*/ 0 h 2450"/>
              <a:gd name="T14" fmla="*/ 1226 w 2449"/>
              <a:gd name="T15" fmla="*/ 0 h 2450"/>
              <a:gd name="T16" fmla="*/ 2448 w 2449"/>
              <a:gd name="T17" fmla="*/ 1226 h 24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449" h="2450">
                <a:moveTo>
                  <a:pt x="2448" y="1226"/>
                </a:moveTo>
                <a:lnTo>
                  <a:pt x="2448" y="1226"/>
                </a:lnTo>
                <a:cubicBezTo>
                  <a:pt x="2448" y="1904"/>
                  <a:pt x="1900" y="2449"/>
                  <a:pt x="1226" y="2449"/>
                </a:cubicBezTo>
                <a:lnTo>
                  <a:pt x="1226" y="2449"/>
                </a:lnTo>
                <a:cubicBezTo>
                  <a:pt x="545" y="2449"/>
                  <a:pt x="0" y="1904"/>
                  <a:pt x="0" y="1226"/>
                </a:cubicBezTo>
                <a:lnTo>
                  <a:pt x="0" y="1226"/>
                </a:lnTo>
                <a:cubicBezTo>
                  <a:pt x="0" y="545"/>
                  <a:pt x="545" y="0"/>
                  <a:pt x="1226" y="0"/>
                </a:cubicBezTo>
                <a:lnTo>
                  <a:pt x="1226" y="0"/>
                </a:lnTo>
                <a:cubicBezTo>
                  <a:pt x="1900" y="0"/>
                  <a:pt x="2448" y="545"/>
                  <a:pt x="2448" y="1226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197">
              <a:latin typeface="Nunito" charset="0"/>
              <a:ea typeface="Nunito" charset="0"/>
              <a:cs typeface="Nunito" charset="0"/>
            </a:endParaRPr>
          </a:p>
        </p:txBody>
      </p:sp>
      <p:sp>
        <p:nvSpPr>
          <p:cNvPr id="33" name="Freeform 44"/>
          <p:cNvSpPr>
            <a:spLocks noChangeArrowheads="1"/>
          </p:cNvSpPr>
          <p:nvPr/>
        </p:nvSpPr>
        <p:spPr bwMode="auto">
          <a:xfrm>
            <a:off x="15141575" y="8174042"/>
            <a:ext cx="2109787" cy="2105025"/>
          </a:xfrm>
          <a:custGeom>
            <a:avLst/>
            <a:gdLst>
              <a:gd name="T0" fmla="*/ 2930 w 2931"/>
              <a:gd name="T1" fmla="*/ 1459 h 2923"/>
              <a:gd name="T2" fmla="*/ 2930 w 2931"/>
              <a:gd name="T3" fmla="*/ 1459 h 2923"/>
              <a:gd name="T4" fmla="*/ 1467 w 2931"/>
              <a:gd name="T5" fmla="*/ 2922 h 2923"/>
              <a:gd name="T6" fmla="*/ 1467 w 2931"/>
              <a:gd name="T7" fmla="*/ 2922 h 2923"/>
              <a:gd name="T8" fmla="*/ 0 w 2931"/>
              <a:gd name="T9" fmla="*/ 1459 h 2923"/>
              <a:gd name="T10" fmla="*/ 0 w 2931"/>
              <a:gd name="T11" fmla="*/ 1459 h 2923"/>
              <a:gd name="T12" fmla="*/ 1467 w 2931"/>
              <a:gd name="T13" fmla="*/ 0 h 2923"/>
              <a:gd name="T14" fmla="*/ 1467 w 2931"/>
              <a:gd name="T15" fmla="*/ 0 h 2923"/>
              <a:gd name="T16" fmla="*/ 2930 w 2931"/>
              <a:gd name="T17" fmla="*/ 1459 h 29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31" h="2923">
                <a:moveTo>
                  <a:pt x="2930" y="1459"/>
                </a:moveTo>
                <a:lnTo>
                  <a:pt x="2930" y="1459"/>
                </a:lnTo>
                <a:cubicBezTo>
                  <a:pt x="2930" y="2269"/>
                  <a:pt x="2274" y="2922"/>
                  <a:pt x="1467" y="2922"/>
                </a:cubicBezTo>
                <a:lnTo>
                  <a:pt x="1467" y="2922"/>
                </a:lnTo>
                <a:cubicBezTo>
                  <a:pt x="657" y="2922"/>
                  <a:pt x="0" y="2269"/>
                  <a:pt x="0" y="1459"/>
                </a:cubicBezTo>
                <a:lnTo>
                  <a:pt x="0" y="1459"/>
                </a:lnTo>
                <a:cubicBezTo>
                  <a:pt x="0" y="656"/>
                  <a:pt x="657" y="0"/>
                  <a:pt x="1467" y="0"/>
                </a:cubicBezTo>
                <a:lnTo>
                  <a:pt x="1467" y="0"/>
                </a:lnTo>
                <a:cubicBezTo>
                  <a:pt x="2274" y="0"/>
                  <a:pt x="2930" y="656"/>
                  <a:pt x="2930" y="1459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197">
              <a:latin typeface="Nunito" charset="0"/>
              <a:ea typeface="Nunito" charset="0"/>
              <a:cs typeface="Nunito" charset="0"/>
            </a:endParaRPr>
          </a:p>
        </p:txBody>
      </p:sp>
      <p:sp>
        <p:nvSpPr>
          <p:cNvPr id="36" name="Freeform 45"/>
          <p:cNvSpPr>
            <a:spLocks noChangeArrowheads="1"/>
          </p:cNvSpPr>
          <p:nvPr/>
        </p:nvSpPr>
        <p:spPr bwMode="auto">
          <a:xfrm>
            <a:off x="17100550" y="6957026"/>
            <a:ext cx="2243138" cy="2243137"/>
          </a:xfrm>
          <a:custGeom>
            <a:avLst/>
            <a:gdLst>
              <a:gd name="T0" fmla="*/ 3116 w 3117"/>
              <a:gd name="T1" fmla="*/ 1556 h 3117"/>
              <a:gd name="T2" fmla="*/ 3116 w 3117"/>
              <a:gd name="T3" fmla="*/ 1556 h 3117"/>
              <a:gd name="T4" fmla="*/ 1556 w 3117"/>
              <a:gd name="T5" fmla="*/ 3116 h 3117"/>
              <a:gd name="T6" fmla="*/ 1556 w 3117"/>
              <a:gd name="T7" fmla="*/ 3116 h 3117"/>
              <a:gd name="T8" fmla="*/ 0 w 3117"/>
              <a:gd name="T9" fmla="*/ 1556 h 3117"/>
              <a:gd name="T10" fmla="*/ 0 w 3117"/>
              <a:gd name="T11" fmla="*/ 1556 h 3117"/>
              <a:gd name="T12" fmla="*/ 1556 w 3117"/>
              <a:gd name="T13" fmla="*/ 0 h 3117"/>
              <a:gd name="T14" fmla="*/ 1556 w 3117"/>
              <a:gd name="T15" fmla="*/ 0 h 3117"/>
              <a:gd name="T16" fmla="*/ 3116 w 3117"/>
              <a:gd name="T17" fmla="*/ 1556 h 3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17" h="3117">
                <a:moveTo>
                  <a:pt x="3116" y="1556"/>
                </a:moveTo>
                <a:lnTo>
                  <a:pt x="3116" y="1556"/>
                </a:lnTo>
                <a:cubicBezTo>
                  <a:pt x="3116" y="2420"/>
                  <a:pt x="2417" y="3116"/>
                  <a:pt x="1556" y="3116"/>
                </a:cubicBezTo>
                <a:lnTo>
                  <a:pt x="1556" y="3116"/>
                </a:lnTo>
                <a:cubicBezTo>
                  <a:pt x="696" y="3116"/>
                  <a:pt x="0" y="2420"/>
                  <a:pt x="0" y="1556"/>
                </a:cubicBezTo>
                <a:lnTo>
                  <a:pt x="0" y="1556"/>
                </a:lnTo>
                <a:cubicBezTo>
                  <a:pt x="0" y="699"/>
                  <a:pt x="696" y="0"/>
                  <a:pt x="1556" y="0"/>
                </a:cubicBezTo>
                <a:lnTo>
                  <a:pt x="1556" y="0"/>
                </a:lnTo>
                <a:cubicBezTo>
                  <a:pt x="2417" y="0"/>
                  <a:pt x="3116" y="699"/>
                  <a:pt x="3116" y="1556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197">
              <a:latin typeface="Nunito" charset="0"/>
              <a:ea typeface="Nunito" charset="0"/>
              <a:cs typeface="Nunito" charset="0"/>
            </a:endParaRPr>
          </a:p>
        </p:txBody>
      </p:sp>
      <p:sp>
        <p:nvSpPr>
          <p:cNvPr id="39" name="Freeform 42"/>
          <p:cNvSpPr>
            <a:spLocks noChangeArrowheads="1"/>
          </p:cNvSpPr>
          <p:nvPr/>
        </p:nvSpPr>
        <p:spPr bwMode="auto">
          <a:xfrm>
            <a:off x="4010102" y="9845502"/>
            <a:ext cx="1762125" cy="1765300"/>
          </a:xfrm>
          <a:custGeom>
            <a:avLst/>
            <a:gdLst>
              <a:gd name="T0" fmla="*/ 2448 w 2449"/>
              <a:gd name="T1" fmla="*/ 1226 h 2450"/>
              <a:gd name="T2" fmla="*/ 2448 w 2449"/>
              <a:gd name="T3" fmla="*/ 1226 h 2450"/>
              <a:gd name="T4" fmla="*/ 1226 w 2449"/>
              <a:gd name="T5" fmla="*/ 2449 h 2450"/>
              <a:gd name="T6" fmla="*/ 1226 w 2449"/>
              <a:gd name="T7" fmla="*/ 2449 h 2450"/>
              <a:gd name="T8" fmla="*/ 0 w 2449"/>
              <a:gd name="T9" fmla="*/ 1226 h 2450"/>
              <a:gd name="T10" fmla="*/ 0 w 2449"/>
              <a:gd name="T11" fmla="*/ 1226 h 2450"/>
              <a:gd name="T12" fmla="*/ 1226 w 2449"/>
              <a:gd name="T13" fmla="*/ 0 h 2450"/>
              <a:gd name="T14" fmla="*/ 1226 w 2449"/>
              <a:gd name="T15" fmla="*/ 0 h 2450"/>
              <a:gd name="T16" fmla="*/ 2448 w 2449"/>
              <a:gd name="T17" fmla="*/ 1226 h 24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449" h="2450">
                <a:moveTo>
                  <a:pt x="2448" y="1226"/>
                </a:moveTo>
                <a:lnTo>
                  <a:pt x="2448" y="1226"/>
                </a:lnTo>
                <a:cubicBezTo>
                  <a:pt x="2448" y="1904"/>
                  <a:pt x="1900" y="2449"/>
                  <a:pt x="1226" y="2449"/>
                </a:cubicBezTo>
                <a:lnTo>
                  <a:pt x="1226" y="2449"/>
                </a:lnTo>
                <a:cubicBezTo>
                  <a:pt x="545" y="2449"/>
                  <a:pt x="0" y="1904"/>
                  <a:pt x="0" y="1226"/>
                </a:cubicBezTo>
                <a:lnTo>
                  <a:pt x="0" y="1226"/>
                </a:lnTo>
                <a:cubicBezTo>
                  <a:pt x="0" y="545"/>
                  <a:pt x="545" y="0"/>
                  <a:pt x="1226" y="0"/>
                </a:cubicBezTo>
                <a:lnTo>
                  <a:pt x="1226" y="0"/>
                </a:lnTo>
                <a:cubicBezTo>
                  <a:pt x="1900" y="0"/>
                  <a:pt x="2448" y="545"/>
                  <a:pt x="2448" y="1226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197">
              <a:latin typeface="Nunito" charset="0"/>
              <a:ea typeface="Nunito" charset="0"/>
              <a:cs typeface="Nunito" charset="0"/>
            </a:endParaRPr>
          </a:p>
        </p:txBody>
      </p:sp>
      <p:sp>
        <p:nvSpPr>
          <p:cNvPr id="42" name="Freeform 44"/>
          <p:cNvSpPr>
            <a:spLocks noChangeArrowheads="1"/>
          </p:cNvSpPr>
          <p:nvPr/>
        </p:nvSpPr>
        <p:spPr bwMode="auto">
          <a:xfrm>
            <a:off x="11485563" y="9596448"/>
            <a:ext cx="2109787" cy="2105025"/>
          </a:xfrm>
          <a:custGeom>
            <a:avLst/>
            <a:gdLst>
              <a:gd name="T0" fmla="*/ 2930 w 2931"/>
              <a:gd name="T1" fmla="*/ 1459 h 2923"/>
              <a:gd name="T2" fmla="*/ 2930 w 2931"/>
              <a:gd name="T3" fmla="*/ 1459 h 2923"/>
              <a:gd name="T4" fmla="*/ 1467 w 2931"/>
              <a:gd name="T5" fmla="*/ 2922 h 2923"/>
              <a:gd name="T6" fmla="*/ 1467 w 2931"/>
              <a:gd name="T7" fmla="*/ 2922 h 2923"/>
              <a:gd name="T8" fmla="*/ 0 w 2931"/>
              <a:gd name="T9" fmla="*/ 1459 h 2923"/>
              <a:gd name="T10" fmla="*/ 0 w 2931"/>
              <a:gd name="T11" fmla="*/ 1459 h 2923"/>
              <a:gd name="T12" fmla="*/ 1467 w 2931"/>
              <a:gd name="T13" fmla="*/ 0 h 2923"/>
              <a:gd name="T14" fmla="*/ 1467 w 2931"/>
              <a:gd name="T15" fmla="*/ 0 h 2923"/>
              <a:gd name="T16" fmla="*/ 2930 w 2931"/>
              <a:gd name="T17" fmla="*/ 1459 h 29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31" h="2923">
                <a:moveTo>
                  <a:pt x="2930" y="1459"/>
                </a:moveTo>
                <a:lnTo>
                  <a:pt x="2930" y="1459"/>
                </a:lnTo>
                <a:cubicBezTo>
                  <a:pt x="2930" y="2269"/>
                  <a:pt x="2274" y="2922"/>
                  <a:pt x="1467" y="2922"/>
                </a:cubicBezTo>
                <a:lnTo>
                  <a:pt x="1467" y="2922"/>
                </a:lnTo>
                <a:cubicBezTo>
                  <a:pt x="657" y="2922"/>
                  <a:pt x="0" y="2269"/>
                  <a:pt x="0" y="1459"/>
                </a:cubicBezTo>
                <a:lnTo>
                  <a:pt x="0" y="1459"/>
                </a:lnTo>
                <a:cubicBezTo>
                  <a:pt x="0" y="656"/>
                  <a:pt x="657" y="0"/>
                  <a:pt x="1467" y="0"/>
                </a:cubicBezTo>
                <a:lnTo>
                  <a:pt x="1467" y="0"/>
                </a:lnTo>
                <a:cubicBezTo>
                  <a:pt x="2274" y="0"/>
                  <a:pt x="2930" y="656"/>
                  <a:pt x="2930" y="1459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197">
              <a:latin typeface="Nunito" charset="0"/>
              <a:ea typeface="Nunito" charset="0"/>
              <a:cs typeface="Nunito" charset="0"/>
            </a:endParaRPr>
          </a:p>
        </p:txBody>
      </p:sp>
      <p:sp>
        <p:nvSpPr>
          <p:cNvPr id="45" name="Freeform 42"/>
          <p:cNvSpPr>
            <a:spLocks noChangeArrowheads="1"/>
          </p:cNvSpPr>
          <p:nvPr/>
        </p:nvSpPr>
        <p:spPr bwMode="auto">
          <a:xfrm>
            <a:off x="18527713" y="5429686"/>
            <a:ext cx="1762125" cy="1765300"/>
          </a:xfrm>
          <a:custGeom>
            <a:avLst/>
            <a:gdLst>
              <a:gd name="T0" fmla="*/ 2448 w 2449"/>
              <a:gd name="T1" fmla="*/ 1226 h 2450"/>
              <a:gd name="T2" fmla="*/ 2448 w 2449"/>
              <a:gd name="T3" fmla="*/ 1226 h 2450"/>
              <a:gd name="T4" fmla="*/ 1226 w 2449"/>
              <a:gd name="T5" fmla="*/ 2449 h 2450"/>
              <a:gd name="T6" fmla="*/ 1226 w 2449"/>
              <a:gd name="T7" fmla="*/ 2449 h 2450"/>
              <a:gd name="T8" fmla="*/ 0 w 2449"/>
              <a:gd name="T9" fmla="*/ 1226 h 2450"/>
              <a:gd name="T10" fmla="*/ 0 w 2449"/>
              <a:gd name="T11" fmla="*/ 1226 h 2450"/>
              <a:gd name="T12" fmla="*/ 1226 w 2449"/>
              <a:gd name="T13" fmla="*/ 0 h 2450"/>
              <a:gd name="T14" fmla="*/ 1226 w 2449"/>
              <a:gd name="T15" fmla="*/ 0 h 2450"/>
              <a:gd name="T16" fmla="*/ 2448 w 2449"/>
              <a:gd name="T17" fmla="*/ 1226 h 24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449" h="2450">
                <a:moveTo>
                  <a:pt x="2448" y="1226"/>
                </a:moveTo>
                <a:lnTo>
                  <a:pt x="2448" y="1226"/>
                </a:lnTo>
                <a:cubicBezTo>
                  <a:pt x="2448" y="1904"/>
                  <a:pt x="1900" y="2449"/>
                  <a:pt x="1226" y="2449"/>
                </a:cubicBezTo>
                <a:lnTo>
                  <a:pt x="1226" y="2449"/>
                </a:lnTo>
                <a:cubicBezTo>
                  <a:pt x="545" y="2449"/>
                  <a:pt x="0" y="1904"/>
                  <a:pt x="0" y="1226"/>
                </a:cubicBezTo>
                <a:lnTo>
                  <a:pt x="0" y="1226"/>
                </a:lnTo>
                <a:cubicBezTo>
                  <a:pt x="0" y="545"/>
                  <a:pt x="545" y="0"/>
                  <a:pt x="1226" y="0"/>
                </a:cubicBezTo>
                <a:lnTo>
                  <a:pt x="1226" y="0"/>
                </a:lnTo>
                <a:cubicBezTo>
                  <a:pt x="1900" y="0"/>
                  <a:pt x="2448" y="545"/>
                  <a:pt x="2448" y="1226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197">
              <a:latin typeface="Nunito" charset="0"/>
              <a:ea typeface="Nunito" charset="0"/>
              <a:cs typeface="Nunito" charset="0"/>
            </a:endParaRPr>
          </a:p>
        </p:txBody>
      </p:sp>
      <p:sp>
        <p:nvSpPr>
          <p:cNvPr id="48" name="Freeform 44"/>
          <p:cNvSpPr>
            <a:spLocks noChangeArrowheads="1"/>
          </p:cNvSpPr>
          <p:nvPr/>
        </p:nvSpPr>
        <p:spPr bwMode="auto">
          <a:xfrm>
            <a:off x="19812672" y="3796124"/>
            <a:ext cx="2109787" cy="2105025"/>
          </a:xfrm>
          <a:custGeom>
            <a:avLst/>
            <a:gdLst>
              <a:gd name="T0" fmla="*/ 2930 w 2931"/>
              <a:gd name="T1" fmla="*/ 1459 h 2923"/>
              <a:gd name="T2" fmla="*/ 2930 w 2931"/>
              <a:gd name="T3" fmla="*/ 1459 h 2923"/>
              <a:gd name="T4" fmla="*/ 1467 w 2931"/>
              <a:gd name="T5" fmla="*/ 2922 h 2923"/>
              <a:gd name="T6" fmla="*/ 1467 w 2931"/>
              <a:gd name="T7" fmla="*/ 2922 h 2923"/>
              <a:gd name="T8" fmla="*/ 0 w 2931"/>
              <a:gd name="T9" fmla="*/ 1459 h 2923"/>
              <a:gd name="T10" fmla="*/ 0 w 2931"/>
              <a:gd name="T11" fmla="*/ 1459 h 2923"/>
              <a:gd name="T12" fmla="*/ 1467 w 2931"/>
              <a:gd name="T13" fmla="*/ 0 h 2923"/>
              <a:gd name="T14" fmla="*/ 1467 w 2931"/>
              <a:gd name="T15" fmla="*/ 0 h 2923"/>
              <a:gd name="T16" fmla="*/ 2930 w 2931"/>
              <a:gd name="T17" fmla="*/ 1459 h 29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31" h="2923">
                <a:moveTo>
                  <a:pt x="2930" y="1459"/>
                </a:moveTo>
                <a:lnTo>
                  <a:pt x="2930" y="1459"/>
                </a:lnTo>
                <a:cubicBezTo>
                  <a:pt x="2930" y="2269"/>
                  <a:pt x="2274" y="2922"/>
                  <a:pt x="1467" y="2922"/>
                </a:cubicBezTo>
                <a:lnTo>
                  <a:pt x="1467" y="2922"/>
                </a:lnTo>
                <a:cubicBezTo>
                  <a:pt x="657" y="2922"/>
                  <a:pt x="0" y="2269"/>
                  <a:pt x="0" y="1459"/>
                </a:cubicBezTo>
                <a:lnTo>
                  <a:pt x="0" y="1459"/>
                </a:lnTo>
                <a:cubicBezTo>
                  <a:pt x="0" y="656"/>
                  <a:pt x="657" y="0"/>
                  <a:pt x="1467" y="0"/>
                </a:cubicBezTo>
                <a:lnTo>
                  <a:pt x="1467" y="0"/>
                </a:lnTo>
                <a:cubicBezTo>
                  <a:pt x="2274" y="0"/>
                  <a:pt x="2930" y="656"/>
                  <a:pt x="2930" y="1459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197">
              <a:latin typeface="Nunito" charset="0"/>
              <a:ea typeface="Nunito" charset="0"/>
              <a:cs typeface="Nunito" charset="0"/>
            </a:endParaRPr>
          </a:p>
        </p:txBody>
      </p:sp>
      <p:sp>
        <p:nvSpPr>
          <p:cNvPr id="51" name="Freeform 42"/>
          <p:cNvSpPr>
            <a:spLocks noChangeArrowheads="1"/>
          </p:cNvSpPr>
          <p:nvPr/>
        </p:nvSpPr>
        <p:spPr bwMode="auto">
          <a:xfrm>
            <a:off x="21573781" y="2693445"/>
            <a:ext cx="1762125" cy="1765300"/>
          </a:xfrm>
          <a:custGeom>
            <a:avLst/>
            <a:gdLst>
              <a:gd name="T0" fmla="*/ 2448 w 2449"/>
              <a:gd name="T1" fmla="*/ 1226 h 2450"/>
              <a:gd name="T2" fmla="*/ 2448 w 2449"/>
              <a:gd name="T3" fmla="*/ 1226 h 2450"/>
              <a:gd name="T4" fmla="*/ 1226 w 2449"/>
              <a:gd name="T5" fmla="*/ 2449 h 2450"/>
              <a:gd name="T6" fmla="*/ 1226 w 2449"/>
              <a:gd name="T7" fmla="*/ 2449 h 2450"/>
              <a:gd name="T8" fmla="*/ 0 w 2449"/>
              <a:gd name="T9" fmla="*/ 1226 h 2450"/>
              <a:gd name="T10" fmla="*/ 0 w 2449"/>
              <a:gd name="T11" fmla="*/ 1226 h 2450"/>
              <a:gd name="T12" fmla="*/ 1226 w 2449"/>
              <a:gd name="T13" fmla="*/ 0 h 2450"/>
              <a:gd name="T14" fmla="*/ 1226 w 2449"/>
              <a:gd name="T15" fmla="*/ 0 h 2450"/>
              <a:gd name="T16" fmla="*/ 2448 w 2449"/>
              <a:gd name="T17" fmla="*/ 1226 h 24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449" h="2450">
                <a:moveTo>
                  <a:pt x="2448" y="1226"/>
                </a:moveTo>
                <a:lnTo>
                  <a:pt x="2448" y="1226"/>
                </a:lnTo>
                <a:cubicBezTo>
                  <a:pt x="2448" y="1904"/>
                  <a:pt x="1900" y="2449"/>
                  <a:pt x="1226" y="2449"/>
                </a:cubicBezTo>
                <a:lnTo>
                  <a:pt x="1226" y="2449"/>
                </a:lnTo>
                <a:cubicBezTo>
                  <a:pt x="545" y="2449"/>
                  <a:pt x="0" y="1904"/>
                  <a:pt x="0" y="1226"/>
                </a:cubicBezTo>
                <a:lnTo>
                  <a:pt x="0" y="1226"/>
                </a:lnTo>
                <a:cubicBezTo>
                  <a:pt x="0" y="545"/>
                  <a:pt x="545" y="0"/>
                  <a:pt x="1226" y="0"/>
                </a:cubicBezTo>
                <a:lnTo>
                  <a:pt x="1226" y="0"/>
                </a:lnTo>
                <a:cubicBezTo>
                  <a:pt x="1900" y="0"/>
                  <a:pt x="2448" y="545"/>
                  <a:pt x="2448" y="1226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197">
              <a:latin typeface="Nunito" charset="0"/>
              <a:ea typeface="Nunito" charset="0"/>
              <a:cs typeface="Nunito" charset="0"/>
            </a:endParaRPr>
          </a:p>
        </p:txBody>
      </p:sp>
      <p:sp>
        <p:nvSpPr>
          <p:cNvPr id="54" name="Freeform 45"/>
          <p:cNvSpPr>
            <a:spLocks noChangeArrowheads="1"/>
          </p:cNvSpPr>
          <p:nvPr/>
        </p:nvSpPr>
        <p:spPr bwMode="auto">
          <a:xfrm>
            <a:off x="22008306" y="485781"/>
            <a:ext cx="2243138" cy="2243137"/>
          </a:xfrm>
          <a:custGeom>
            <a:avLst/>
            <a:gdLst>
              <a:gd name="T0" fmla="*/ 3116 w 3117"/>
              <a:gd name="T1" fmla="*/ 1556 h 3117"/>
              <a:gd name="T2" fmla="*/ 3116 w 3117"/>
              <a:gd name="T3" fmla="*/ 1556 h 3117"/>
              <a:gd name="T4" fmla="*/ 1556 w 3117"/>
              <a:gd name="T5" fmla="*/ 3116 h 3117"/>
              <a:gd name="T6" fmla="*/ 1556 w 3117"/>
              <a:gd name="T7" fmla="*/ 3116 h 3117"/>
              <a:gd name="T8" fmla="*/ 0 w 3117"/>
              <a:gd name="T9" fmla="*/ 1556 h 3117"/>
              <a:gd name="T10" fmla="*/ 0 w 3117"/>
              <a:gd name="T11" fmla="*/ 1556 h 3117"/>
              <a:gd name="T12" fmla="*/ 1556 w 3117"/>
              <a:gd name="T13" fmla="*/ 0 h 3117"/>
              <a:gd name="T14" fmla="*/ 1556 w 3117"/>
              <a:gd name="T15" fmla="*/ 0 h 3117"/>
              <a:gd name="T16" fmla="*/ 3116 w 3117"/>
              <a:gd name="T17" fmla="*/ 1556 h 3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17" h="3117">
                <a:moveTo>
                  <a:pt x="3116" y="1556"/>
                </a:moveTo>
                <a:lnTo>
                  <a:pt x="3116" y="1556"/>
                </a:lnTo>
                <a:cubicBezTo>
                  <a:pt x="3116" y="2420"/>
                  <a:pt x="2417" y="3116"/>
                  <a:pt x="1556" y="3116"/>
                </a:cubicBezTo>
                <a:lnTo>
                  <a:pt x="1556" y="3116"/>
                </a:lnTo>
                <a:cubicBezTo>
                  <a:pt x="696" y="3116"/>
                  <a:pt x="0" y="2420"/>
                  <a:pt x="0" y="1556"/>
                </a:cubicBezTo>
                <a:lnTo>
                  <a:pt x="0" y="1556"/>
                </a:lnTo>
                <a:cubicBezTo>
                  <a:pt x="0" y="699"/>
                  <a:pt x="696" y="0"/>
                  <a:pt x="1556" y="0"/>
                </a:cubicBezTo>
                <a:lnTo>
                  <a:pt x="1556" y="0"/>
                </a:lnTo>
                <a:cubicBezTo>
                  <a:pt x="2417" y="0"/>
                  <a:pt x="3116" y="699"/>
                  <a:pt x="3116" y="1556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197">
              <a:latin typeface="Nunito" charset="0"/>
              <a:ea typeface="Nunito" charset="0"/>
              <a:cs typeface="Nunito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509062" y="11068358"/>
            <a:ext cx="8963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hnschrift SemiBold" panose="020B0502040204020203" pitchFamily="34" charset="0"/>
              </a:rPr>
              <a:t>99</a:t>
            </a:r>
          </a:p>
        </p:txBody>
      </p:sp>
      <p:sp>
        <p:nvSpPr>
          <p:cNvPr id="57" name="Prostokąt 56"/>
          <p:cNvSpPr/>
          <p:nvPr/>
        </p:nvSpPr>
        <p:spPr>
          <a:xfrm>
            <a:off x="2434569" y="10731268"/>
            <a:ext cx="9236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hnschrift SemiBold" panose="020B0502040204020203" pitchFamily="34" charset="0"/>
              </a:rPr>
              <a:t>02</a:t>
            </a:r>
          </a:p>
        </p:txBody>
      </p:sp>
      <p:sp>
        <p:nvSpPr>
          <p:cNvPr id="58" name="Prostokąt 57"/>
          <p:cNvSpPr/>
          <p:nvPr/>
        </p:nvSpPr>
        <p:spPr>
          <a:xfrm>
            <a:off x="4419720" y="10266487"/>
            <a:ext cx="9428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hnschrift SemiBold" panose="020B0502040204020203" pitchFamily="34" charset="0"/>
              </a:rPr>
              <a:t>05</a:t>
            </a:r>
            <a:endParaRPr lang="pl-PL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ahnschrift SemiBold" panose="020B0502040204020203" pitchFamily="34" charset="0"/>
            </a:endParaRPr>
          </a:p>
        </p:txBody>
      </p:sp>
      <p:sp>
        <p:nvSpPr>
          <p:cNvPr id="59" name="Prostokąt 58"/>
          <p:cNvSpPr/>
          <p:nvPr/>
        </p:nvSpPr>
        <p:spPr>
          <a:xfrm>
            <a:off x="9802469" y="10125417"/>
            <a:ext cx="1023037" cy="12772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77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hnschrift SemiBold" panose="020B0502040204020203" pitchFamily="34" charset="0"/>
              </a:rPr>
              <a:t>12</a:t>
            </a:r>
          </a:p>
        </p:txBody>
      </p:sp>
      <p:sp>
        <p:nvSpPr>
          <p:cNvPr id="60" name="Prostokąt 59"/>
          <p:cNvSpPr/>
          <p:nvPr/>
        </p:nvSpPr>
        <p:spPr>
          <a:xfrm>
            <a:off x="15678537" y="8587917"/>
            <a:ext cx="1035861" cy="12772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77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hnschrift SemiBold" panose="020B0502040204020203" pitchFamily="34" charset="0"/>
              </a:rPr>
              <a:t>13</a:t>
            </a:r>
          </a:p>
        </p:txBody>
      </p:sp>
      <p:sp>
        <p:nvSpPr>
          <p:cNvPr id="61" name="Prostokąt 60"/>
          <p:cNvSpPr/>
          <p:nvPr/>
        </p:nvSpPr>
        <p:spPr>
          <a:xfrm>
            <a:off x="12028937" y="10010323"/>
            <a:ext cx="1023037" cy="12772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77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hnschrift SemiBold" panose="020B0502040204020203" pitchFamily="34" charset="0"/>
              </a:rPr>
              <a:t>12</a:t>
            </a:r>
          </a:p>
        </p:txBody>
      </p:sp>
      <p:sp>
        <p:nvSpPr>
          <p:cNvPr id="62" name="Prostokąt 61"/>
          <p:cNvSpPr/>
          <p:nvPr/>
        </p:nvSpPr>
        <p:spPr>
          <a:xfrm>
            <a:off x="22686291" y="968712"/>
            <a:ext cx="1019831" cy="12772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77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hnschrift SemiBold" panose="020B0502040204020203" pitchFamily="34" charset="0"/>
              </a:rPr>
              <a:t>19</a:t>
            </a:r>
          </a:p>
        </p:txBody>
      </p:sp>
      <p:sp>
        <p:nvSpPr>
          <p:cNvPr id="63" name="Prostokąt 62"/>
          <p:cNvSpPr/>
          <p:nvPr/>
        </p:nvSpPr>
        <p:spPr>
          <a:xfrm>
            <a:off x="17684952" y="7521256"/>
            <a:ext cx="1074333" cy="12772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77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hnschrift SemiBold" panose="020B0502040204020203" pitchFamily="34" charset="0"/>
              </a:rPr>
              <a:t>14</a:t>
            </a:r>
          </a:p>
        </p:txBody>
      </p:sp>
      <p:sp>
        <p:nvSpPr>
          <p:cNvPr id="64" name="Prostokąt 63"/>
          <p:cNvSpPr/>
          <p:nvPr/>
        </p:nvSpPr>
        <p:spPr>
          <a:xfrm>
            <a:off x="20347672" y="4209999"/>
            <a:ext cx="1019831" cy="12772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77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hnschrift SemiBold" panose="020B0502040204020203" pitchFamily="34" charset="0"/>
              </a:rPr>
              <a:t>16</a:t>
            </a:r>
          </a:p>
        </p:txBody>
      </p:sp>
      <p:sp>
        <p:nvSpPr>
          <p:cNvPr id="65" name="Prostokąt 64"/>
          <p:cNvSpPr/>
          <p:nvPr/>
        </p:nvSpPr>
        <p:spPr>
          <a:xfrm>
            <a:off x="13870019" y="9200163"/>
            <a:ext cx="7809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hnschrift SemiBold" panose="020B0502040204020203" pitchFamily="34" charset="0"/>
              </a:rPr>
              <a:t>13</a:t>
            </a:r>
          </a:p>
        </p:txBody>
      </p:sp>
      <p:sp>
        <p:nvSpPr>
          <p:cNvPr id="66" name="Prostokąt 65"/>
          <p:cNvSpPr/>
          <p:nvPr/>
        </p:nvSpPr>
        <p:spPr>
          <a:xfrm>
            <a:off x="19012672" y="5901149"/>
            <a:ext cx="7922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hnschrift SemiBold" panose="020B0502040204020203" pitchFamily="34" charset="0"/>
              </a:rPr>
              <a:t>15</a:t>
            </a:r>
          </a:p>
        </p:txBody>
      </p:sp>
      <p:sp>
        <p:nvSpPr>
          <p:cNvPr id="67" name="Prostokąt 66"/>
          <p:cNvSpPr/>
          <p:nvPr/>
        </p:nvSpPr>
        <p:spPr>
          <a:xfrm>
            <a:off x="22091873" y="3114430"/>
            <a:ext cx="7633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hnschrift SemiBold" panose="020B0502040204020203" pitchFamily="34" charset="0"/>
              </a:rPr>
              <a:t>17</a:t>
            </a:r>
          </a:p>
        </p:txBody>
      </p:sp>
      <p:sp>
        <p:nvSpPr>
          <p:cNvPr id="68" name="TextBox 33"/>
          <p:cNvSpPr txBox="1">
            <a:spLocks noChangeArrowheads="1"/>
          </p:cNvSpPr>
          <p:nvPr/>
        </p:nvSpPr>
        <p:spPr bwMode="auto">
          <a:xfrm>
            <a:off x="-223838" y="9527432"/>
            <a:ext cx="2303614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algn="ctr" eaLnBrk="1" hangingPunct="1">
              <a:lnSpc>
                <a:spcPts val="4200"/>
              </a:lnSpc>
            </a:pPr>
            <a:r>
              <a:rPr lang="pl-PL" altLang="pl-PL" sz="3200" dirty="0">
                <a:solidFill>
                  <a:schemeClr val="tx2"/>
                </a:solidFill>
                <a:latin typeface="Bahnschrift Light SemiCondensed" panose="020B0502040204020203" pitchFamily="34" charset="0"/>
                <a:ea typeface="Nunito"/>
                <a:cs typeface="Nunito"/>
              </a:rPr>
              <a:t>1999 DCD </a:t>
            </a:r>
          </a:p>
          <a:p>
            <a:pPr algn="ctr" eaLnBrk="1" hangingPunct="1">
              <a:lnSpc>
                <a:spcPts val="4200"/>
              </a:lnSpc>
            </a:pPr>
            <a:r>
              <a:rPr lang="pl-PL" altLang="pl-PL" sz="3200" dirty="0" err="1">
                <a:solidFill>
                  <a:schemeClr val="tx2"/>
                </a:solidFill>
                <a:latin typeface="Bahnschrift Light SemiCondensed" panose="020B0502040204020203" pitchFamily="34" charset="0"/>
                <a:ea typeface="Nunito"/>
                <a:cs typeface="Nunito"/>
              </a:rPr>
              <a:t>established</a:t>
            </a:r>
            <a:endParaRPr lang="en-US" altLang="pl-PL" sz="3200" dirty="0">
              <a:solidFill>
                <a:schemeClr val="tx2"/>
              </a:solidFill>
              <a:latin typeface="Bahnschrift Light SemiCondensed" panose="020B0502040204020203" pitchFamily="34" charset="0"/>
              <a:ea typeface="Nunito"/>
              <a:cs typeface="Nunito"/>
            </a:endParaRPr>
          </a:p>
        </p:txBody>
      </p:sp>
      <p:sp>
        <p:nvSpPr>
          <p:cNvPr id="69" name="Prostokąt 68"/>
          <p:cNvSpPr/>
          <p:nvPr/>
        </p:nvSpPr>
        <p:spPr>
          <a:xfrm>
            <a:off x="6219525" y="9767699"/>
            <a:ext cx="2451312" cy="166199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10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hnschrift SemiBold" panose="020B0502040204020203" pitchFamily="34" charset="0"/>
              </a:rPr>
              <a:t>2011</a:t>
            </a:r>
            <a:endParaRPr lang="pl-PL" sz="10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ahnschrift SemiBold" panose="020B0502040204020203" pitchFamily="34" charset="0"/>
            </a:endParaRPr>
          </a:p>
        </p:txBody>
      </p:sp>
      <p:sp>
        <p:nvSpPr>
          <p:cNvPr id="70" name="TextBox 33"/>
          <p:cNvSpPr txBox="1">
            <a:spLocks noChangeArrowheads="1"/>
          </p:cNvSpPr>
          <p:nvPr/>
        </p:nvSpPr>
        <p:spPr bwMode="auto">
          <a:xfrm>
            <a:off x="8914414" y="7508875"/>
            <a:ext cx="2303614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algn="ctr" eaLnBrk="1" hangingPunct="1">
              <a:lnSpc>
                <a:spcPts val="4200"/>
              </a:lnSpc>
            </a:pPr>
            <a:r>
              <a:rPr lang="pl-PL" altLang="pl-PL" sz="3200" dirty="0">
                <a:solidFill>
                  <a:schemeClr val="tx2"/>
                </a:solidFill>
                <a:latin typeface="Bahnschrift Light SemiCondensed" panose="020B0502040204020203" pitchFamily="34" charset="0"/>
                <a:ea typeface="Nunito"/>
                <a:cs typeface="Nunito"/>
              </a:rPr>
              <a:t>Product of the </a:t>
            </a:r>
            <a:r>
              <a:rPr lang="pl-PL" altLang="pl-PL" sz="3200" dirty="0" err="1">
                <a:solidFill>
                  <a:schemeClr val="tx2"/>
                </a:solidFill>
                <a:latin typeface="Bahnschrift Light SemiCondensed" panose="020B0502040204020203" pitchFamily="34" charset="0"/>
                <a:ea typeface="Nunito"/>
                <a:cs typeface="Nunito"/>
              </a:rPr>
              <a:t>Year</a:t>
            </a:r>
            <a:r>
              <a:rPr lang="pl-PL" altLang="pl-PL" sz="3200" dirty="0">
                <a:solidFill>
                  <a:schemeClr val="tx2"/>
                </a:solidFill>
                <a:latin typeface="Bahnschrift Light SemiCondensed" panose="020B0502040204020203" pitchFamily="34" charset="0"/>
                <a:ea typeface="Nunito"/>
                <a:cs typeface="Nunito"/>
              </a:rPr>
              <a:t> </a:t>
            </a:r>
            <a:r>
              <a:rPr lang="pl-PL" altLang="pl-PL" sz="3200" dirty="0" err="1">
                <a:solidFill>
                  <a:schemeClr val="tx2"/>
                </a:solidFill>
                <a:latin typeface="Bahnschrift Light SemiCondensed" panose="020B0502040204020203" pitchFamily="34" charset="0"/>
                <a:ea typeface="Nunito"/>
                <a:cs typeface="Nunito"/>
              </a:rPr>
              <a:t>Award</a:t>
            </a:r>
            <a:r>
              <a:rPr lang="pl-PL" altLang="pl-PL" sz="3200" dirty="0">
                <a:solidFill>
                  <a:schemeClr val="tx2"/>
                </a:solidFill>
                <a:latin typeface="Bahnschrift Light SemiCondensed" panose="020B0502040204020203" pitchFamily="34" charset="0"/>
                <a:ea typeface="Nunito"/>
                <a:cs typeface="Nunito"/>
              </a:rPr>
              <a:t> DQ80251</a:t>
            </a:r>
            <a:endParaRPr lang="en-US" altLang="pl-PL" sz="3200" dirty="0">
              <a:solidFill>
                <a:schemeClr val="tx2"/>
              </a:solidFill>
              <a:latin typeface="Bahnschrift Light SemiCondensed" panose="020B0502040204020203" pitchFamily="34" charset="0"/>
              <a:ea typeface="Nunito"/>
              <a:cs typeface="Nunito"/>
            </a:endParaRPr>
          </a:p>
        </p:txBody>
      </p:sp>
      <p:sp>
        <p:nvSpPr>
          <p:cNvPr id="71" name="TextBox 31"/>
          <p:cNvSpPr txBox="1">
            <a:spLocks noChangeArrowheads="1"/>
          </p:cNvSpPr>
          <p:nvPr/>
        </p:nvSpPr>
        <p:spPr bwMode="auto">
          <a:xfrm>
            <a:off x="13496474" y="10561847"/>
            <a:ext cx="4308926" cy="170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algn="ctr" eaLnBrk="1" hangingPunct="1">
              <a:lnSpc>
                <a:spcPts val="4200"/>
              </a:lnSpc>
            </a:pPr>
            <a:r>
              <a:rPr lang="en-US" sz="3200" dirty="0">
                <a:latin typeface="Bahnschrift Light" panose="020B0502040204020203" pitchFamily="34" charset="0"/>
                <a:ea typeface="Ebrima" panose="02000000000000000000" pitchFamily="2" charset="0"/>
                <a:cs typeface="Ebrima" panose="02000000000000000000" pitchFamily="2" charset="0"/>
              </a:rPr>
              <a:t>DQ80251 </a:t>
            </a:r>
            <a:r>
              <a:rPr lang="pl-PL" sz="3200" dirty="0" err="1">
                <a:latin typeface="Bahnschrift Light" panose="020B0502040204020203" pitchFamily="34" charset="0"/>
                <a:ea typeface="Ebrima" panose="02000000000000000000" pitchFamily="2" charset="0"/>
                <a:cs typeface="Ebrima" panose="02000000000000000000" pitchFamily="2" charset="0"/>
              </a:rPr>
              <a:t>presented</a:t>
            </a:r>
            <a:r>
              <a:rPr lang="pl-PL" sz="3200" dirty="0">
                <a:latin typeface="Bahnschrift Light" panose="020B0502040204020203" pitchFamily="34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pl-PL" sz="3200" dirty="0" err="1">
                <a:latin typeface="Bahnschrift Light" panose="020B0502040204020203" pitchFamily="34" charset="0"/>
                <a:ea typeface="Ebrima" panose="02000000000000000000" pitchFamily="2" charset="0"/>
                <a:cs typeface="Ebrima" panose="02000000000000000000" pitchFamily="2" charset="0"/>
              </a:rPr>
              <a:t>at</a:t>
            </a:r>
            <a:r>
              <a:rPr lang="pl-PL" sz="3200" dirty="0">
                <a:latin typeface="Bahnschrift Light" panose="020B0502040204020203" pitchFamily="34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sz="3200" dirty="0">
                <a:latin typeface="Bahnschrift Light" panose="020B0502040204020203" pitchFamily="34" charset="0"/>
                <a:ea typeface="Ebrima" panose="02000000000000000000" pitchFamily="2" charset="0"/>
                <a:cs typeface="Ebrima" panose="02000000000000000000" pitchFamily="2" charset="0"/>
              </a:rPr>
              <a:t>CeBIT 2013</a:t>
            </a:r>
            <a:r>
              <a:rPr lang="pl-PL" sz="3200" dirty="0">
                <a:latin typeface="Bahnschrift Light" panose="020B0502040204020203" pitchFamily="34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pl-PL" sz="3200" dirty="0" err="1">
                <a:latin typeface="Bahnschrift Light" panose="020B0502040204020203" pitchFamily="34" charset="0"/>
                <a:ea typeface="Ebrima" panose="02000000000000000000" pitchFamily="2" charset="0"/>
                <a:cs typeface="Ebrima" panose="02000000000000000000" pitchFamily="2" charset="0"/>
              </a:rPr>
              <a:t>opening</a:t>
            </a:r>
            <a:r>
              <a:rPr lang="pl-PL" sz="3200" dirty="0">
                <a:latin typeface="Bahnschrift Light" panose="020B0502040204020203" pitchFamily="34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pl-PL" sz="3200" dirty="0" err="1">
                <a:latin typeface="Bahnschrift Light" panose="020B0502040204020203" pitchFamily="34" charset="0"/>
                <a:ea typeface="Ebrima" panose="02000000000000000000" pitchFamily="2" charset="0"/>
                <a:cs typeface="Ebrima" panose="02000000000000000000" pitchFamily="2" charset="0"/>
              </a:rPr>
              <a:t>ceremony</a:t>
            </a:r>
            <a:endParaRPr lang="en-US" altLang="pl-PL" sz="3200" dirty="0">
              <a:solidFill>
                <a:schemeClr val="tx2"/>
              </a:solidFill>
              <a:latin typeface="Bahnschrift Light SemiCondensed" panose="020B0502040204020203" pitchFamily="34" charset="0"/>
              <a:ea typeface="Nunito"/>
              <a:cs typeface="Nunito"/>
            </a:endParaRPr>
          </a:p>
        </p:txBody>
      </p:sp>
      <p:sp>
        <p:nvSpPr>
          <p:cNvPr id="72" name="TextBox 31"/>
          <p:cNvSpPr txBox="1">
            <a:spLocks noChangeArrowheads="1"/>
          </p:cNvSpPr>
          <p:nvPr/>
        </p:nvSpPr>
        <p:spPr bwMode="auto">
          <a:xfrm>
            <a:off x="13051974" y="6422292"/>
            <a:ext cx="3479800" cy="2196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algn="ctr" eaLnBrk="1" hangingPunct="1">
              <a:lnSpc>
                <a:spcPts val="4200"/>
              </a:lnSpc>
            </a:pPr>
            <a:r>
              <a:rPr lang="en-US" sz="3200" dirty="0">
                <a:latin typeface="Bahnschrift Light" panose="020B0502040204020203" pitchFamily="34" charset="0"/>
                <a:ea typeface="Ebrima" panose="02000000000000000000" pitchFamily="2" charset="0"/>
                <a:cs typeface="Ebrima" panose="02000000000000000000" pitchFamily="2" charset="0"/>
              </a:rPr>
              <a:t>DCD </a:t>
            </a:r>
            <a:r>
              <a:rPr lang="pl-PL" sz="3200" dirty="0" err="1">
                <a:latin typeface="Bahnschrift Light" panose="020B0502040204020203" pitchFamily="34" charset="0"/>
                <a:ea typeface="Ebrima" panose="02000000000000000000" pitchFamily="2" charset="0"/>
                <a:cs typeface="Ebrima" panose="02000000000000000000" pitchFamily="2" charset="0"/>
              </a:rPr>
              <a:t>among</a:t>
            </a:r>
            <a:r>
              <a:rPr lang="pl-PL" sz="3200" dirty="0">
                <a:latin typeface="Bahnschrift Light" panose="020B0502040204020203" pitchFamily="34" charset="0"/>
                <a:ea typeface="Ebrima" panose="02000000000000000000" pitchFamily="2" charset="0"/>
                <a:cs typeface="Ebrima" panose="02000000000000000000" pitchFamily="2" charset="0"/>
              </a:rPr>
              <a:t>  4 most </a:t>
            </a:r>
            <a:r>
              <a:rPr lang="pl-PL" sz="3200" dirty="0" err="1">
                <a:latin typeface="Bahnschrift Light" panose="020B0502040204020203" pitchFamily="34" charset="0"/>
                <a:ea typeface="Ebrima" panose="02000000000000000000" pitchFamily="2" charset="0"/>
                <a:cs typeface="Ebrima" panose="02000000000000000000" pitchFamily="2" charset="0"/>
              </a:rPr>
              <a:t>innovative</a:t>
            </a:r>
            <a:r>
              <a:rPr lang="pl-PL" sz="3200" dirty="0">
                <a:latin typeface="Bahnschrift Light" panose="020B0502040204020203" pitchFamily="34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pl-PL" sz="3200" dirty="0" err="1">
                <a:latin typeface="Bahnschrift Light" panose="020B0502040204020203" pitchFamily="34" charset="0"/>
                <a:ea typeface="Ebrima" panose="02000000000000000000" pitchFamily="2" charset="0"/>
                <a:cs typeface="Ebrima" panose="02000000000000000000" pitchFamily="2" charset="0"/>
              </a:rPr>
              <a:t>companies</a:t>
            </a:r>
            <a:r>
              <a:rPr lang="pl-PL" sz="3200" dirty="0">
                <a:latin typeface="Bahnschrift Light" panose="020B0502040204020203" pitchFamily="34" charset="0"/>
                <a:ea typeface="Ebrima" panose="02000000000000000000" pitchFamily="2" charset="0"/>
                <a:cs typeface="Ebrima" panose="02000000000000000000" pitchFamily="2" charset="0"/>
              </a:rPr>
              <a:t> in Poland</a:t>
            </a:r>
            <a:endParaRPr lang="en-US" altLang="pl-PL" sz="3200" dirty="0">
              <a:solidFill>
                <a:schemeClr val="tx2"/>
              </a:solidFill>
              <a:latin typeface="Bahnschrift Light SemiCondensed" panose="020B0502040204020203" pitchFamily="34" charset="0"/>
              <a:ea typeface="Nunito"/>
              <a:cs typeface="Nunito"/>
            </a:endParaRPr>
          </a:p>
        </p:txBody>
      </p:sp>
      <p:sp>
        <p:nvSpPr>
          <p:cNvPr id="73" name="TextBox 31"/>
          <p:cNvSpPr txBox="1">
            <a:spLocks noChangeArrowheads="1"/>
          </p:cNvSpPr>
          <p:nvPr/>
        </p:nvSpPr>
        <p:spPr bwMode="auto">
          <a:xfrm>
            <a:off x="18442659" y="8882250"/>
            <a:ext cx="3479800" cy="1658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algn="ctr" eaLnBrk="1" hangingPunct="1">
              <a:lnSpc>
                <a:spcPts val="4200"/>
              </a:lnSpc>
            </a:pPr>
            <a:r>
              <a:rPr lang="en-US" sz="3200" dirty="0">
                <a:latin typeface="Bahnschrift Light" panose="020B0502040204020203" pitchFamily="34" charset="0"/>
                <a:ea typeface="Ebrima" panose="02000000000000000000" pitchFamily="2" charset="0"/>
                <a:cs typeface="Ebrima" panose="02000000000000000000" pitchFamily="2" charset="0"/>
              </a:rPr>
              <a:t>DRPIC 166X IP Core EDN Hot 100 Products</a:t>
            </a:r>
            <a:endParaRPr lang="en-US" altLang="pl-PL" sz="3200" dirty="0">
              <a:solidFill>
                <a:schemeClr val="tx2"/>
              </a:solidFill>
              <a:latin typeface="Bahnschrift Light SemiCondensed" panose="020B0502040204020203" pitchFamily="34" charset="0"/>
              <a:ea typeface="Nunito"/>
              <a:cs typeface="Nunito"/>
            </a:endParaRPr>
          </a:p>
        </p:txBody>
      </p:sp>
      <p:sp>
        <p:nvSpPr>
          <p:cNvPr id="74" name="TextBox 31"/>
          <p:cNvSpPr txBox="1">
            <a:spLocks noChangeArrowheads="1"/>
          </p:cNvSpPr>
          <p:nvPr/>
        </p:nvSpPr>
        <p:spPr bwMode="auto">
          <a:xfrm>
            <a:off x="15430702" y="5221917"/>
            <a:ext cx="3479800" cy="1119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algn="ctr" eaLnBrk="1" hangingPunct="1">
              <a:lnSpc>
                <a:spcPts val="4200"/>
              </a:lnSpc>
            </a:pPr>
            <a:r>
              <a:rPr lang="en-US" sz="3200" dirty="0">
                <a:latin typeface="Bahnschrift Light" panose="020B0502040204020203" pitchFamily="34" charset="0"/>
                <a:ea typeface="Ebrima" panose="02000000000000000000" pitchFamily="2" charset="0"/>
                <a:cs typeface="Ebrima" panose="02000000000000000000" pitchFamily="2" charset="0"/>
              </a:rPr>
              <a:t>D32PRO, </a:t>
            </a:r>
            <a:r>
              <a:rPr lang="pl-PL" sz="3200" dirty="0" err="1">
                <a:latin typeface="Bahnschrift Light" panose="020B0502040204020203" pitchFamily="34" charset="0"/>
                <a:ea typeface="Ebrima" panose="02000000000000000000" pitchFamily="2" charset="0"/>
                <a:cs typeface="Ebrima" panose="02000000000000000000" pitchFamily="2" charset="0"/>
              </a:rPr>
              <a:t>royalty-free</a:t>
            </a:r>
            <a:r>
              <a:rPr lang="pl-PL" sz="3200" dirty="0">
                <a:latin typeface="Bahnschrift Light" panose="020B0502040204020203" pitchFamily="34" charset="0"/>
                <a:ea typeface="Ebrima" panose="02000000000000000000" pitchFamily="2" charset="0"/>
                <a:cs typeface="Ebrima" panose="02000000000000000000" pitchFamily="2" charset="0"/>
              </a:rPr>
              <a:t> 32-bit CPU</a:t>
            </a:r>
            <a:endParaRPr lang="en-US" altLang="pl-PL" sz="3200" dirty="0">
              <a:solidFill>
                <a:schemeClr val="tx2"/>
              </a:solidFill>
              <a:latin typeface="Bahnschrift Light SemiCondensed" panose="020B0502040204020203" pitchFamily="34" charset="0"/>
              <a:ea typeface="Nunito"/>
              <a:cs typeface="Nunito"/>
            </a:endParaRPr>
          </a:p>
        </p:txBody>
      </p:sp>
      <p:sp>
        <p:nvSpPr>
          <p:cNvPr id="75" name="TextBox 31"/>
          <p:cNvSpPr txBox="1">
            <a:spLocks noChangeArrowheads="1"/>
          </p:cNvSpPr>
          <p:nvPr/>
        </p:nvSpPr>
        <p:spPr bwMode="auto">
          <a:xfrm>
            <a:off x="21092539" y="5563472"/>
            <a:ext cx="3479800" cy="170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algn="ctr" eaLnBrk="1" hangingPunct="1">
              <a:lnSpc>
                <a:spcPts val="4200"/>
              </a:lnSpc>
            </a:pPr>
            <a:r>
              <a:rPr lang="pl-PL" sz="3200" dirty="0">
                <a:latin typeface="Bahnschrift Light" panose="020B0502040204020203" pitchFamily="34" charset="0"/>
                <a:ea typeface="Ebrima" panose="02000000000000000000" pitchFamily="2" charset="0"/>
                <a:cs typeface="Ebrima" panose="02000000000000000000" pitchFamily="2" charset="0"/>
              </a:rPr>
              <a:t>D32PRO </a:t>
            </a:r>
            <a:r>
              <a:rPr lang="pl-PL" sz="3200" dirty="0" err="1">
                <a:latin typeface="Bahnschrift Light" panose="020B0502040204020203" pitchFamily="34" charset="0"/>
                <a:ea typeface="Ebrima" panose="02000000000000000000" pitchFamily="2" charset="0"/>
                <a:cs typeface="Ebrima" panose="02000000000000000000" pitchFamily="2" charset="0"/>
              </a:rPr>
              <a:t>named</a:t>
            </a:r>
            <a:r>
              <a:rPr lang="pl-PL" sz="3200" dirty="0">
                <a:latin typeface="Bahnschrift Light" panose="020B0502040204020203" pitchFamily="34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pl-PL" sz="3200" dirty="0" err="1">
                <a:latin typeface="Bahnschrift Light" panose="020B0502040204020203" pitchFamily="34" charset="0"/>
                <a:ea typeface="Ebrima" panose="02000000000000000000" pitchFamily="2" charset="0"/>
                <a:cs typeface="Ebrima" panose="02000000000000000000" pitchFamily="2" charset="0"/>
              </a:rPr>
              <a:t>Polish</a:t>
            </a:r>
            <a:r>
              <a:rPr lang="pl-PL" sz="3200" dirty="0">
                <a:latin typeface="Bahnschrift Light" panose="020B0502040204020203" pitchFamily="34" charset="0"/>
                <a:ea typeface="Ebrima" panose="02000000000000000000" pitchFamily="2" charset="0"/>
                <a:cs typeface="Ebrima" panose="02000000000000000000" pitchFamily="2" charset="0"/>
              </a:rPr>
              <a:t> Product of the </a:t>
            </a:r>
            <a:r>
              <a:rPr lang="pl-PL" sz="3200" dirty="0" err="1">
                <a:latin typeface="Bahnschrift Light" panose="020B0502040204020203" pitchFamily="34" charset="0"/>
                <a:ea typeface="Ebrima" panose="02000000000000000000" pitchFamily="2" charset="0"/>
                <a:cs typeface="Ebrima" panose="02000000000000000000" pitchFamily="2" charset="0"/>
              </a:rPr>
              <a:t>Future</a:t>
            </a:r>
            <a:endParaRPr lang="en-US" altLang="pl-PL" sz="3200" dirty="0">
              <a:solidFill>
                <a:schemeClr val="tx2"/>
              </a:solidFill>
              <a:latin typeface="Bahnschrift Light SemiCondensed" panose="020B0502040204020203" pitchFamily="34" charset="0"/>
              <a:ea typeface="Nunito"/>
              <a:cs typeface="Nunito"/>
            </a:endParaRPr>
          </a:p>
        </p:txBody>
      </p:sp>
      <p:sp>
        <p:nvSpPr>
          <p:cNvPr id="76" name="TextBox 31"/>
          <p:cNvSpPr txBox="1">
            <a:spLocks noChangeArrowheads="1"/>
          </p:cNvSpPr>
          <p:nvPr/>
        </p:nvSpPr>
        <p:spPr bwMode="auto">
          <a:xfrm>
            <a:off x="18488819" y="2090399"/>
            <a:ext cx="3479800" cy="170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algn="ctr" eaLnBrk="1" hangingPunct="1">
              <a:lnSpc>
                <a:spcPts val="4200"/>
              </a:lnSpc>
            </a:pPr>
            <a:r>
              <a:rPr lang="pl-PL" sz="3200" dirty="0">
                <a:latin typeface="Bahnschrift Light" panose="020B0502040204020203" pitchFamily="34" charset="0"/>
                <a:ea typeface="Ebrima" panose="02000000000000000000" pitchFamily="2" charset="0"/>
                <a:cs typeface="Ebrima" panose="02000000000000000000" pitchFamily="2" charset="0"/>
              </a:rPr>
              <a:t>D32PRO </a:t>
            </a:r>
            <a:r>
              <a:rPr lang="pl-PL" sz="3200" dirty="0" err="1">
                <a:latin typeface="Bahnschrift Light" panose="020B0502040204020203" pitchFamily="34" charset="0"/>
                <a:ea typeface="Ebrima" panose="02000000000000000000" pitchFamily="2" charset="0"/>
                <a:cs typeface="Ebrima" panose="02000000000000000000" pitchFamily="2" charset="0"/>
              </a:rPr>
              <a:t>awarded</a:t>
            </a:r>
            <a:r>
              <a:rPr lang="pl-PL" sz="3200" dirty="0">
                <a:latin typeface="Bahnschrift Light" panose="020B0502040204020203" pitchFamily="34" charset="0"/>
                <a:ea typeface="Ebrima" panose="02000000000000000000" pitchFamily="2" charset="0"/>
                <a:cs typeface="Ebrima" panose="02000000000000000000" pitchFamily="2" charset="0"/>
              </a:rPr>
              <a:t> with the „Teraz Polska” </a:t>
            </a:r>
            <a:r>
              <a:rPr lang="pl-PL" sz="3200" dirty="0" err="1">
                <a:latin typeface="Bahnschrift Light" panose="020B0502040204020203" pitchFamily="34" charset="0"/>
                <a:ea typeface="Ebrima" panose="02000000000000000000" pitchFamily="2" charset="0"/>
                <a:cs typeface="Ebrima" panose="02000000000000000000" pitchFamily="2" charset="0"/>
              </a:rPr>
              <a:t>Prize</a:t>
            </a:r>
            <a:endParaRPr lang="en-US" altLang="pl-PL" sz="3200" dirty="0">
              <a:solidFill>
                <a:schemeClr val="tx2"/>
              </a:solidFill>
              <a:latin typeface="Bahnschrift Light SemiCondensed" panose="020B0502040204020203" pitchFamily="34" charset="0"/>
              <a:ea typeface="Nunito"/>
              <a:cs typeface="Nunito"/>
            </a:endParaRPr>
          </a:p>
        </p:txBody>
      </p:sp>
      <p:sp>
        <p:nvSpPr>
          <p:cNvPr id="77" name="TextBox 31"/>
          <p:cNvSpPr txBox="1">
            <a:spLocks noChangeArrowheads="1"/>
          </p:cNvSpPr>
          <p:nvPr/>
        </p:nvSpPr>
        <p:spPr bwMode="auto">
          <a:xfrm>
            <a:off x="18781713" y="482932"/>
            <a:ext cx="34798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algn="ctr" eaLnBrk="1" hangingPunct="1">
              <a:lnSpc>
                <a:spcPts val="4200"/>
              </a:lnSpc>
            </a:pPr>
            <a:r>
              <a:rPr lang="pl-PL" sz="3200" dirty="0" err="1">
                <a:latin typeface="Bahnschrift Light" panose="020B0502040204020203" pitchFamily="34" charset="0"/>
                <a:ea typeface="Ebrima" panose="02000000000000000000" pitchFamily="2" charset="0"/>
                <a:cs typeface="Ebrima" panose="02000000000000000000" pitchFamily="2" charset="0"/>
              </a:rPr>
              <a:t>CryptOne</a:t>
            </a:r>
            <a:r>
              <a:rPr lang="pl-PL" sz="3200" dirty="0">
                <a:latin typeface="Bahnschrift Light" panose="020B0502040204020203" pitchFamily="34" charset="0"/>
                <a:ea typeface="Ebrima" panose="02000000000000000000" pitchFamily="2" charset="0"/>
                <a:cs typeface="Ebrima" panose="02000000000000000000" pitchFamily="2" charset="0"/>
              </a:rPr>
              <a:t>, 100% </a:t>
            </a:r>
            <a:r>
              <a:rPr lang="pl-PL" sz="3200" dirty="0" err="1">
                <a:latin typeface="Bahnschrift Light" panose="020B0502040204020203" pitchFamily="34" charset="0"/>
                <a:ea typeface="Ebrima" panose="02000000000000000000" pitchFamily="2" charset="0"/>
                <a:cs typeface="Ebrima" panose="02000000000000000000" pitchFamily="2" charset="0"/>
              </a:rPr>
              <a:t>safe</a:t>
            </a:r>
            <a:r>
              <a:rPr lang="pl-PL" sz="3200" dirty="0">
                <a:latin typeface="Bahnschrift Light" panose="020B0502040204020203" pitchFamily="34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pl-PL" sz="3200" dirty="0" err="1">
                <a:latin typeface="Bahnschrift Light" panose="020B0502040204020203" pitchFamily="34" charset="0"/>
                <a:ea typeface="Ebrima" panose="02000000000000000000" pitchFamily="2" charset="0"/>
                <a:cs typeface="Ebrima" panose="02000000000000000000" pitchFamily="2" charset="0"/>
              </a:rPr>
              <a:t>crypto</a:t>
            </a:r>
            <a:r>
              <a:rPr lang="pl-PL" sz="3200" dirty="0">
                <a:latin typeface="Bahnschrift Light" panose="020B0502040204020203" pitchFamily="34" charset="0"/>
                <a:ea typeface="Ebrima" panose="02000000000000000000" pitchFamily="2" charset="0"/>
                <a:cs typeface="Ebrima" panose="02000000000000000000" pitchFamily="2" charset="0"/>
              </a:rPr>
              <a:t> CPU</a:t>
            </a:r>
            <a:endParaRPr lang="en-US" altLang="pl-PL" sz="3200" dirty="0">
              <a:solidFill>
                <a:schemeClr val="tx2"/>
              </a:solidFill>
              <a:latin typeface="Bahnschrift Light SemiCondensed" panose="020B0502040204020203" pitchFamily="34" charset="0"/>
              <a:ea typeface="Nunito"/>
              <a:cs typeface="Nunito"/>
            </a:endParaRPr>
          </a:p>
        </p:txBody>
      </p:sp>
      <p:pic>
        <p:nvPicPr>
          <p:cNvPr id="78" name="Picture 2" descr="http://www.edn.com/ContentEETimes/Images/hot_100_2013_logo_intro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76868" y="3188915"/>
            <a:ext cx="3125601" cy="406600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2" descr="http://m.eet.com/media/1174368/hot_100_2012_main_fig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703857" y="8174042"/>
            <a:ext cx="2531334" cy="360228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13987" y="3778396"/>
            <a:ext cx="4018356" cy="257425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" name="Picture 7" descr="http://www.dcd.pl/workspace/uploads/news-pictures/dcd-cebit-2013-opening-ceremony-1363167274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996" y="4760608"/>
            <a:ext cx="6094736" cy="314894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2" descr="http://dcd.pl/workspace/uploads/news-pictures/iba13_bronze_v-1376905037.gif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68878" y="1879586"/>
            <a:ext cx="2691040" cy="295481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September 2016 –  June 2018">
            <a:extLst>
              <a:ext uri="{FF2B5EF4-FFF2-40B4-BE49-F238E27FC236}">
                <a16:creationId xmlns:a16="http://schemas.microsoft.com/office/drawing/2014/main" id="{7C068989-765D-4685-ACB1-F56AB52E5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76271" y="12604935"/>
            <a:ext cx="11625096" cy="1310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Group 1"/>
          <p:cNvGrpSpPr>
            <a:grpSpLocks/>
          </p:cNvGrpSpPr>
          <p:nvPr/>
        </p:nvGrpSpPr>
        <p:grpSpPr bwMode="auto">
          <a:xfrm>
            <a:off x="3784600" y="3632200"/>
            <a:ext cx="14971713" cy="6894513"/>
            <a:chOff x="3051317" y="3881016"/>
            <a:chExt cx="17706844" cy="8654672"/>
          </a:xfrm>
        </p:grpSpPr>
        <p:sp>
          <p:nvSpPr>
            <p:cNvPr id="35844" name="Freeform 509"/>
            <p:cNvSpPr>
              <a:spLocks noChangeArrowheads="1"/>
            </p:cNvSpPr>
            <p:nvPr/>
          </p:nvSpPr>
          <p:spPr bwMode="auto">
            <a:xfrm>
              <a:off x="3051317" y="3881016"/>
              <a:ext cx="17706844" cy="8654672"/>
            </a:xfrm>
            <a:custGeom>
              <a:avLst/>
              <a:gdLst>
                <a:gd name="T0" fmla="*/ 16500175 w 19590"/>
                <a:gd name="T1" fmla="*/ 8021954 h 9575"/>
                <a:gd name="T2" fmla="*/ 15025961 w 19590"/>
                <a:gd name="T3" fmla="*/ 6216902 h 9575"/>
                <a:gd name="T4" fmla="*/ 14463753 w 19590"/>
                <a:gd name="T5" fmla="*/ 7266309 h 9575"/>
                <a:gd name="T6" fmla="*/ 15449877 w 19590"/>
                <a:gd name="T7" fmla="*/ 6403101 h 9575"/>
                <a:gd name="T8" fmla="*/ 15439030 w 19590"/>
                <a:gd name="T9" fmla="*/ 5991835 h 9575"/>
                <a:gd name="T10" fmla="*/ 14683394 w 19590"/>
                <a:gd name="T11" fmla="*/ 5782134 h 9575"/>
                <a:gd name="T12" fmla="*/ 14489965 w 19590"/>
                <a:gd name="T13" fmla="*/ 6072281 h 9575"/>
                <a:gd name="T14" fmla="*/ 13691846 w 19590"/>
                <a:gd name="T15" fmla="*/ 5659206 h 9575"/>
                <a:gd name="T16" fmla="*/ 13134158 w 19590"/>
                <a:gd name="T17" fmla="*/ 5520009 h 9575"/>
                <a:gd name="T18" fmla="*/ 14383308 w 19590"/>
                <a:gd name="T19" fmla="*/ 5139474 h 9575"/>
                <a:gd name="T20" fmla="*/ 14238689 w 19590"/>
                <a:gd name="T21" fmla="*/ 4464274 h 9575"/>
                <a:gd name="T22" fmla="*/ 15025961 w 19590"/>
                <a:gd name="T23" fmla="*/ 3847826 h 9575"/>
                <a:gd name="T24" fmla="*/ 15492359 w 19590"/>
                <a:gd name="T25" fmla="*/ 943653 h 9575"/>
                <a:gd name="T26" fmla="*/ 13573439 w 19590"/>
                <a:gd name="T27" fmla="*/ 632718 h 9575"/>
                <a:gd name="T28" fmla="*/ 12807860 w 19590"/>
                <a:gd name="T29" fmla="*/ 375111 h 9575"/>
                <a:gd name="T30" fmla="*/ 11671694 w 19590"/>
                <a:gd name="T31" fmla="*/ 771915 h 9575"/>
                <a:gd name="T32" fmla="*/ 10969385 w 19590"/>
                <a:gd name="T33" fmla="*/ 358841 h 9575"/>
                <a:gd name="T34" fmla="*/ 9200509 w 19590"/>
                <a:gd name="T35" fmla="*/ 423017 h 9575"/>
                <a:gd name="T36" fmla="*/ 8916693 w 19590"/>
                <a:gd name="T37" fmla="*/ 627294 h 9575"/>
                <a:gd name="T38" fmla="*/ 16247995 w 19590"/>
                <a:gd name="T39" fmla="*/ 2539909 h 9575"/>
                <a:gd name="T40" fmla="*/ 17437490 w 19590"/>
                <a:gd name="T41" fmla="*/ 1688452 h 9575"/>
                <a:gd name="T42" fmla="*/ 15358586 w 19590"/>
                <a:gd name="T43" fmla="*/ 1184086 h 9575"/>
                <a:gd name="T44" fmla="*/ 13562593 w 19590"/>
                <a:gd name="T45" fmla="*/ 1098217 h 9575"/>
                <a:gd name="T46" fmla="*/ 12250171 w 19590"/>
                <a:gd name="T47" fmla="*/ 1232895 h 9575"/>
                <a:gd name="T48" fmla="*/ 11847949 w 19590"/>
                <a:gd name="T49" fmla="*/ 1436269 h 9575"/>
                <a:gd name="T50" fmla="*/ 10540046 w 19590"/>
                <a:gd name="T51" fmla="*/ 1683029 h 9575"/>
                <a:gd name="T52" fmla="*/ 9908240 w 19590"/>
                <a:gd name="T53" fmla="*/ 1463385 h 9575"/>
                <a:gd name="T54" fmla="*/ 8857941 w 19590"/>
                <a:gd name="T55" fmla="*/ 1816803 h 9575"/>
                <a:gd name="T56" fmla="*/ 9286376 w 19590"/>
                <a:gd name="T57" fmla="*/ 1924365 h 9575"/>
                <a:gd name="T58" fmla="*/ 9088429 w 19590"/>
                <a:gd name="T59" fmla="*/ 2614931 h 9575"/>
                <a:gd name="T60" fmla="*/ 7818489 w 19590"/>
                <a:gd name="T61" fmla="*/ 3328094 h 9575"/>
                <a:gd name="T62" fmla="*/ 9072159 w 19590"/>
                <a:gd name="T63" fmla="*/ 3419386 h 9575"/>
                <a:gd name="T64" fmla="*/ 9666906 w 19590"/>
                <a:gd name="T65" fmla="*/ 3719475 h 9575"/>
                <a:gd name="T66" fmla="*/ 10395427 w 19590"/>
                <a:gd name="T67" fmla="*/ 4936101 h 9575"/>
                <a:gd name="T68" fmla="*/ 11242355 w 19590"/>
                <a:gd name="T69" fmla="*/ 4330500 h 9575"/>
                <a:gd name="T70" fmla="*/ 12994962 w 19590"/>
                <a:gd name="T71" fmla="*/ 4806846 h 9575"/>
                <a:gd name="T72" fmla="*/ 13558074 w 19590"/>
                <a:gd name="T73" fmla="*/ 4550143 h 9575"/>
                <a:gd name="T74" fmla="*/ 14458330 w 19590"/>
                <a:gd name="T75" fmla="*/ 3649876 h 9575"/>
                <a:gd name="T76" fmla="*/ 15347739 w 19590"/>
                <a:gd name="T77" fmla="*/ 2749610 h 9575"/>
                <a:gd name="T78" fmla="*/ 8183653 w 19590"/>
                <a:gd name="T79" fmla="*/ 2550756 h 9575"/>
                <a:gd name="T80" fmla="*/ 7968532 w 19590"/>
                <a:gd name="T81" fmla="*/ 2689953 h 9575"/>
                <a:gd name="T82" fmla="*/ 7390054 w 19590"/>
                <a:gd name="T83" fmla="*/ 4608895 h 9575"/>
                <a:gd name="T84" fmla="*/ 9977838 w 19590"/>
                <a:gd name="T85" fmla="*/ 6617322 h 9575"/>
                <a:gd name="T86" fmla="*/ 4769730 w 19590"/>
                <a:gd name="T87" fmla="*/ 8595016 h 9575"/>
                <a:gd name="T88" fmla="*/ 5787490 w 19590"/>
                <a:gd name="T89" fmla="*/ 7164170 h 9575"/>
                <a:gd name="T90" fmla="*/ 5739584 w 19590"/>
                <a:gd name="T91" fmla="*/ 5401600 h 9575"/>
                <a:gd name="T92" fmla="*/ 4266274 w 19590"/>
                <a:gd name="T93" fmla="*/ 5895120 h 9575"/>
                <a:gd name="T94" fmla="*/ 4630534 w 19590"/>
                <a:gd name="T95" fmla="*/ 8032801 h 9575"/>
                <a:gd name="T96" fmla="*/ 5161107 w 19590"/>
                <a:gd name="T97" fmla="*/ 2963830 h 9575"/>
                <a:gd name="T98" fmla="*/ 7373784 w 19590"/>
                <a:gd name="T99" fmla="*/ 739376 h 9575"/>
                <a:gd name="T100" fmla="*/ 6672380 w 19590"/>
                <a:gd name="T101" fmla="*/ 198854 h 9575"/>
                <a:gd name="T102" fmla="*/ 5755854 w 19590"/>
                <a:gd name="T103" fmla="*/ 155468 h 9575"/>
                <a:gd name="T104" fmla="*/ 4978525 w 19590"/>
                <a:gd name="T105" fmla="*/ 375111 h 9575"/>
                <a:gd name="T106" fmla="*/ 5214435 w 19590"/>
                <a:gd name="T107" fmla="*/ 836091 h 9575"/>
                <a:gd name="T108" fmla="*/ 5750431 w 19590"/>
                <a:gd name="T109" fmla="*/ 1859286 h 9575"/>
                <a:gd name="T110" fmla="*/ 4962255 w 19590"/>
                <a:gd name="T111" fmla="*/ 230490 h 9575"/>
                <a:gd name="T112" fmla="*/ 3558542 w 19590"/>
                <a:gd name="T113" fmla="*/ 444710 h 9575"/>
                <a:gd name="T114" fmla="*/ 3102991 w 19590"/>
                <a:gd name="T115" fmla="*/ 921960 h 9575"/>
                <a:gd name="T116" fmla="*/ 2288603 w 19590"/>
                <a:gd name="T117" fmla="*/ 873150 h 9575"/>
                <a:gd name="T118" fmla="*/ 2036423 w 19590"/>
                <a:gd name="T119" fmla="*/ 2947560 h 9575"/>
                <a:gd name="T120" fmla="*/ 4314179 w 19590"/>
                <a:gd name="T121" fmla="*/ 3928272 h 9575"/>
                <a:gd name="T122" fmla="*/ 4067422 w 19590"/>
                <a:gd name="T123" fmla="*/ 1741781 h 9575"/>
                <a:gd name="T124" fmla="*/ 3692315 w 19590"/>
                <a:gd name="T125" fmla="*/ 1307918 h 95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9590" h="9575">
                  <a:moveTo>
                    <a:pt x="4755" y="2277"/>
                  </a:moveTo>
                  <a:lnTo>
                    <a:pt x="4755" y="2277"/>
                  </a:lnTo>
                  <a:cubicBezTo>
                    <a:pt x="4802" y="2253"/>
                    <a:pt x="4802" y="2253"/>
                    <a:pt x="4802" y="2253"/>
                  </a:cubicBezTo>
                  <a:cubicBezTo>
                    <a:pt x="4850" y="2259"/>
                    <a:pt x="4850" y="2259"/>
                    <a:pt x="4850" y="2259"/>
                  </a:cubicBezTo>
                  <a:cubicBezTo>
                    <a:pt x="4850" y="2277"/>
                    <a:pt x="4850" y="2283"/>
                    <a:pt x="4856" y="2300"/>
                  </a:cubicBezTo>
                  <a:cubicBezTo>
                    <a:pt x="4856" y="2324"/>
                    <a:pt x="4856" y="2324"/>
                    <a:pt x="4856" y="2324"/>
                  </a:cubicBezTo>
                  <a:cubicBezTo>
                    <a:pt x="4832" y="2336"/>
                    <a:pt x="4832" y="2336"/>
                    <a:pt x="4832" y="2336"/>
                  </a:cubicBezTo>
                  <a:cubicBezTo>
                    <a:pt x="4773" y="2336"/>
                    <a:pt x="4773" y="2336"/>
                    <a:pt x="4773" y="2336"/>
                  </a:cubicBezTo>
                  <a:lnTo>
                    <a:pt x="4755" y="2277"/>
                  </a:lnTo>
                  <a:close/>
                  <a:moveTo>
                    <a:pt x="4607" y="2289"/>
                  </a:moveTo>
                  <a:lnTo>
                    <a:pt x="4607" y="2289"/>
                  </a:lnTo>
                  <a:cubicBezTo>
                    <a:pt x="4631" y="2289"/>
                    <a:pt x="4648" y="2277"/>
                    <a:pt x="4666" y="2265"/>
                  </a:cubicBezTo>
                  <a:cubicBezTo>
                    <a:pt x="4672" y="2259"/>
                    <a:pt x="4678" y="2247"/>
                    <a:pt x="4684" y="2241"/>
                  </a:cubicBezTo>
                  <a:cubicBezTo>
                    <a:pt x="4678" y="2218"/>
                    <a:pt x="4678" y="2218"/>
                    <a:pt x="4678" y="2218"/>
                  </a:cubicBezTo>
                  <a:cubicBezTo>
                    <a:pt x="4666" y="2223"/>
                    <a:pt x="4666" y="2229"/>
                    <a:pt x="4654" y="2235"/>
                  </a:cubicBezTo>
                  <a:cubicBezTo>
                    <a:pt x="4648" y="2241"/>
                    <a:pt x="4636" y="2241"/>
                    <a:pt x="4631" y="2241"/>
                  </a:cubicBezTo>
                  <a:cubicBezTo>
                    <a:pt x="4613" y="2253"/>
                    <a:pt x="4601" y="2259"/>
                    <a:pt x="4577" y="2271"/>
                  </a:cubicBezTo>
                  <a:cubicBezTo>
                    <a:pt x="4589" y="2277"/>
                    <a:pt x="4595" y="2289"/>
                    <a:pt x="4607" y="2289"/>
                  </a:cubicBezTo>
                  <a:close/>
                  <a:moveTo>
                    <a:pt x="4903" y="1287"/>
                  </a:moveTo>
                  <a:lnTo>
                    <a:pt x="4903" y="1287"/>
                  </a:lnTo>
                  <a:cubicBezTo>
                    <a:pt x="4945" y="1263"/>
                    <a:pt x="4945" y="1263"/>
                    <a:pt x="4945" y="1263"/>
                  </a:cubicBezTo>
                  <a:cubicBezTo>
                    <a:pt x="5016" y="1245"/>
                    <a:pt x="5016" y="1245"/>
                    <a:pt x="5016" y="1245"/>
                  </a:cubicBezTo>
                  <a:cubicBezTo>
                    <a:pt x="4945" y="1198"/>
                    <a:pt x="4945" y="1198"/>
                    <a:pt x="4945" y="1198"/>
                  </a:cubicBezTo>
                  <a:cubicBezTo>
                    <a:pt x="4838" y="1192"/>
                    <a:pt x="4838" y="1192"/>
                    <a:pt x="4838" y="1192"/>
                  </a:cubicBezTo>
                  <a:cubicBezTo>
                    <a:pt x="4761" y="1192"/>
                    <a:pt x="4761" y="1192"/>
                    <a:pt x="4761" y="1192"/>
                  </a:cubicBezTo>
                  <a:cubicBezTo>
                    <a:pt x="4773" y="1245"/>
                    <a:pt x="4773" y="1245"/>
                    <a:pt x="4773" y="1245"/>
                  </a:cubicBezTo>
                  <a:cubicBezTo>
                    <a:pt x="4791" y="1281"/>
                    <a:pt x="4791" y="1281"/>
                    <a:pt x="4791" y="1281"/>
                  </a:cubicBezTo>
                  <a:lnTo>
                    <a:pt x="4903" y="1287"/>
                  </a:lnTo>
                  <a:close/>
                  <a:moveTo>
                    <a:pt x="13529" y="5680"/>
                  </a:moveTo>
                  <a:lnTo>
                    <a:pt x="13529" y="5680"/>
                  </a:lnTo>
                  <a:cubicBezTo>
                    <a:pt x="13529" y="5686"/>
                    <a:pt x="13523" y="5680"/>
                    <a:pt x="13517" y="5686"/>
                  </a:cubicBezTo>
                  <a:cubicBezTo>
                    <a:pt x="13517" y="5692"/>
                    <a:pt x="13517" y="5698"/>
                    <a:pt x="13517" y="5698"/>
                  </a:cubicBezTo>
                  <a:cubicBezTo>
                    <a:pt x="13517" y="5704"/>
                    <a:pt x="13517" y="5704"/>
                    <a:pt x="13517" y="5710"/>
                  </a:cubicBezTo>
                  <a:cubicBezTo>
                    <a:pt x="13517" y="5716"/>
                    <a:pt x="13517" y="5716"/>
                    <a:pt x="13517" y="5722"/>
                  </a:cubicBezTo>
                  <a:cubicBezTo>
                    <a:pt x="13517" y="5728"/>
                    <a:pt x="13523" y="5728"/>
                    <a:pt x="13523" y="5733"/>
                  </a:cubicBezTo>
                  <a:cubicBezTo>
                    <a:pt x="13523" y="5739"/>
                    <a:pt x="13517" y="5739"/>
                    <a:pt x="13517" y="5745"/>
                  </a:cubicBezTo>
                  <a:cubicBezTo>
                    <a:pt x="13517" y="5751"/>
                    <a:pt x="13523" y="5757"/>
                    <a:pt x="13523" y="5757"/>
                  </a:cubicBezTo>
                  <a:cubicBezTo>
                    <a:pt x="13523" y="5763"/>
                    <a:pt x="13517" y="5763"/>
                    <a:pt x="13511" y="5769"/>
                  </a:cubicBezTo>
                  <a:cubicBezTo>
                    <a:pt x="13511" y="5781"/>
                    <a:pt x="13511" y="5787"/>
                    <a:pt x="13511" y="5799"/>
                  </a:cubicBezTo>
                  <a:cubicBezTo>
                    <a:pt x="13511" y="5817"/>
                    <a:pt x="13511" y="5828"/>
                    <a:pt x="13517" y="5840"/>
                  </a:cubicBezTo>
                  <a:cubicBezTo>
                    <a:pt x="13523" y="5852"/>
                    <a:pt x="13529" y="5852"/>
                    <a:pt x="13541" y="5858"/>
                  </a:cubicBezTo>
                  <a:cubicBezTo>
                    <a:pt x="13547" y="5864"/>
                    <a:pt x="13547" y="5864"/>
                    <a:pt x="13553" y="5870"/>
                  </a:cubicBezTo>
                  <a:cubicBezTo>
                    <a:pt x="13559" y="5870"/>
                    <a:pt x="13565" y="5870"/>
                    <a:pt x="13577" y="5870"/>
                  </a:cubicBezTo>
                  <a:cubicBezTo>
                    <a:pt x="13589" y="5870"/>
                    <a:pt x="13594" y="5870"/>
                    <a:pt x="13606" y="5870"/>
                  </a:cubicBezTo>
                  <a:cubicBezTo>
                    <a:pt x="13606" y="5858"/>
                    <a:pt x="13606" y="5852"/>
                    <a:pt x="13606" y="5846"/>
                  </a:cubicBezTo>
                  <a:cubicBezTo>
                    <a:pt x="13606" y="5840"/>
                    <a:pt x="13606" y="5834"/>
                    <a:pt x="13606" y="5828"/>
                  </a:cubicBezTo>
                  <a:cubicBezTo>
                    <a:pt x="13606" y="5828"/>
                    <a:pt x="13606" y="5822"/>
                    <a:pt x="13606" y="5817"/>
                  </a:cubicBezTo>
                  <a:cubicBezTo>
                    <a:pt x="13606" y="5810"/>
                    <a:pt x="13600" y="5805"/>
                    <a:pt x="13600" y="5799"/>
                  </a:cubicBezTo>
                  <a:cubicBezTo>
                    <a:pt x="13600" y="5787"/>
                    <a:pt x="13600" y="5787"/>
                    <a:pt x="13600" y="5787"/>
                  </a:cubicBezTo>
                  <a:cubicBezTo>
                    <a:pt x="13600" y="5775"/>
                    <a:pt x="13600" y="5775"/>
                    <a:pt x="13600" y="5775"/>
                  </a:cubicBezTo>
                  <a:cubicBezTo>
                    <a:pt x="13600" y="5769"/>
                    <a:pt x="13594" y="5769"/>
                    <a:pt x="13594" y="5763"/>
                  </a:cubicBezTo>
                  <a:cubicBezTo>
                    <a:pt x="13594" y="5757"/>
                    <a:pt x="13589" y="5757"/>
                    <a:pt x="13582" y="5751"/>
                  </a:cubicBezTo>
                  <a:cubicBezTo>
                    <a:pt x="13582" y="5745"/>
                    <a:pt x="13582" y="5745"/>
                    <a:pt x="13582" y="5739"/>
                  </a:cubicBezTo>
                  <a:cubicBezTo>
                    <a:pt x="13577" y="5733"/>
                    <a:pt x="13571" y="5733"/>
                    <a:pt x="13571" y="5728"/>
                  </a:cubicBezTo>
                  <a:cubicBezTo>
                    <a:pt x="13565" y="5728"/>
                    <a:pt x="13565" y="5722"/>
                    <a:pt x="13559" y="5722"/>
                  </a:cubicBezTo>
                  <a:cubicBezTo>
                    <a:pt x="13559" y="5716"/>
                    <a:pt x="13553" y="5710"/>
                    <a:pt x="13553" y="5710"/>
                  </a:cubicBezTo>
                  <a:cubicBezTo>
                    <a:pt x="13547" y="5698"/>
                    <a:pt x="13547" y="5692"/>
                    <a:pt x="13547" y="5680"/>
                  </a:cubicBezTo>
                  <a:lnTo>
                    <a:pt x="13529" y="5680"/>
                  </a:lnTo>
                  <a:close/>
                  <a:moveTo>
                    <a:pt x="17045" y="8578"/>
                  </a:moveTo>
                  <a:lnTo>
                    <a:pt x="17045" y="8578"/>
                  </a:lnTo>
                  <a:cubicBezTo>
                    <a:pt x="17051" y="8590"/>
                    <a:pt x="17057" y="8590"/>
                    <a:pt x="17057" y="8602"/>
                  </a:cubicBezTo>
                  <a:cubicBezTo>
                    <a:pt x="17063" y="8602"/>
                    <a:pt x="17057" y="8608"/>
                    <a:pt x="17057" y="8614"/>
                  </a:cubicBezTo>
                  <a:cubicBezTo>
                    <a:pt x="17057" y="8626"/>
                    <a:pt x="17057" y="8626"/>
                    <a:pt x="17057" y="8626"/>
                  </a:cubicBezTo>
                  <a:cubicBezTo>
                    <a:pt x="17057" y="8632"/>
                    <a:pt x="17063" y="8632"/>
                    <a:pt x="17063" y="8638"/>
                  </a:cubicBezTo>
                  <a:cubicBezTo>
                    <a:pt x="17069" y="8644"/>
                    <a:pt x="17069" y="8644"/>
                    <a:pt x="17075" y="8650"/>
                  </a:cubicBezTo>
                  <a:cubicBezTo>
                    <a:pt x="17081" y="8650"/>
                    <a:pt x="17087" y="8650"/>
                    <a:pt x="17087" y="8655"/>
                  </a:cubicBezTo>
                  <a:cubicBezTo>
                    <a:pt x="17099" y="8655"/>
                    <a:pt x="17104" y="8661"/>
                    <a:pt x="17110" y="8673"/>
                  </a:cubicBezTo>
                  <a:cubicBezTo>
                    <a:pt x="17110" y="8673"/>
                    <a:pt x="17110" y="8679"/>
                    <a:pt x="17110" y="8685"/>
                  </a:cubicBezTo>
                  <a:cubicBezTo>
                    <a:pt x="17110" y="8691"/>
                    <a:pt x="17116" y="8691"/>
                    <a:pt x="17122" y="8697"/>
                  </a:cubicBezTo>
                  <a:cubicBezTo>
                    <a:pt x="17122" y="8703"/>
                    <a:pt x="17134" y="8709"/>
                    <a:pt x="17134" y="8721"/>
                  </a:cubicBezTo>
                  <a:cubicBezTo>
                    <a:pt x="17140" y="8727"/>
                    <a:pt x="17140" y="8733"/>
                    <a:pt x="17146" y="8739"/>
                  </a:cubicBezTo>
                  <a:cubicBezTo>
                    <a:pt x="17152" y="8744"/>
                    <a:pt x="17158" y="8744"/>
                    <a:pt x="17158" y="8744"/>
                  </a:cubicBezTo>
                  <a:cubicBezTo>
                    <a:pt x="17187" y="8744"/>
                    <a:pt x="17187" y="8744"/>
                    <a:pt x="17187" y="8744"/>
                  </a:cubicBezTo>
                  <a:cubicBezTo>
                    <a:pt x="17187" y="8733"/>
                    <a:pt x="17187" y="8721"/>
                    <a:pt x="17187" y="8709"/>
                  </a:cubicBezTo>
                  <a:cubicBezTo>
                    <a:pt x="17187" y="8709"/>
                    <a:pt x="17187" y="8709"/>
                    <a:pt x="17187" y="8703"/>
                  </a:cubicBezTo>
                  <a:cubicBezTo>
                    <a:pt x="17235" y="8703"/>
                    <a:pt x="17235" y="8703"/>
                    <a:pt x="17235" y="8703"/>
                  </a:cubicBezTo>
                  <a:cubicBezTo>
                    <a:pt x="17235" y="8673"/>
                    <a:pt x="17235" y="8673"/>
                    <a:pt x="17235" y="8673"/>
                  </a:cubicBezTo>
                  <a:cubicBezTo>
                    <a:pt x="17235" y="8667"/>
                    <a:pt x="17223" y="8661"/>
                    <a:pt x="17223" y="8655"/>
                  </a:cubicBezTo>
                  <a:cubicBezTo>
                    <a:pt x="17223" y="8650"/>
                    <a:pt x="17229" y="8644"/>
                    <a:pt x="17229" y="8644"/>
                  </a:cubicBezTo>
                  <a:cubicBezTo>
                    <a:pt x="17235" y="8638"/>
                    <a:pt x="17241" y="8638"/>
                    <a:pt x="17241" y="8638"/>
                  </a:cubicBezTo>
                  <a:cubicBezTo>
                    <a:pt x="17247" y="8632"/>
                    <a:pt x="17253" y="8632"/>
                    <a:pt x="17253" y="8626"/>
                  </a:cubicBezTo>
                  <a:cubicBezTo>
                    <a:pt x="17253" y="8626"/>
                    <a:pt x="17253" y="8620"/>
                    <a:pt x="17253" y="8614"/>
                  </a:cubicBezTo>
                  <a:cubicBezTo>
                    <a:pt x="17253" y="8614"/>
                    <a:pt x="17253" y="8608"/>
                    <a:pt x="17253" y="8602"/>
                  </a:cubicBezTo>
                  <a:cubicBezTo>
                    <a:pt x="17253" y="8602"/>
                    <a:pt x="17253" y="8596"/>
                    <a:pt x="17253" y="8590"/>
                  </a:cubicBezTo>
                  <a:cubicBezTo>
                    <a:pt x="17253" y="8590"/>
                    <a:pt x="17253" y="8584"/>
                    <a:pt x="17253" y="8578"/>
                  </a:cubicBezTo>
                  <a:cubicBezTo>
                    <a:pt x="17187" y="8578"/>
                    <a:pt x="17187" y="8578"/>
                    <a:pt x="17187" y="8578"/>
                  </a:cubicBezTo>
                  <a:cubicBezTo>
                    <a:pt x="17181" y="8578"/>
                    <a:pt x="17176" y="8584"/>
                    <a:pt x="17176" y="8584"/>
                  </a:cubicBezTo>
                  <a:cubicBezTo>
                    <a:pt x="17170" y="8590"/>
                    <a:pt x="17164" y="8584"/>
                    <a:pt x="17158" y="8584"/>
                  </a:cubicBezTo>
                  <a:cubicBezTo>
                    <a:pt x="17158" y="8590"/>
                    <a:pt x="17152" y="8590"/>
                    <a:pt x="17146" y="8590"/>
                  </a:cubicBezTo>
                  <a:cubicBezTo>
                    <a:pt x="17146" y="8590"/>
                    <a:pt x="17140" y="8590"/>
                    <a:pt x="17134" y="8590"/>
                  </a:cubicBezTo>
                  <a:cubicBezTo>
                    <a:pt x="17134" y="8590"/>
                    <a:pt x="17134" y="8578"/>
                    <a:pt x="17128" y="8578"/>
                  </a:cubicBezTo>
                  <a:cubicBezTo>
                    <a:pt x="17122" y="8578"/>
                    <a:pt x="17122" y="8572"/>
                    <a:pt x="17116" y="8572"/>
                  </a:cubicBezTo>
                  <a:cubicBezTo>
                    <a:pt x="17110" y="8567"/>
                    <a:pt x="17110" y="8561"/>
                    <a:pt x="17110" y="8561"/>
                  </a:cubicBezTo>
                  <a:cubicBezTo>
                    <a:pt x="17104" y="8555"/>
                    <a:pt x="17099" y="8549"/>
                    <a:pt x="17093" y="8549"/>
                  </a:cubicBezTo>
                  <a:cubicBezTo>
                    <a:pt x="17087" y="8549"/>
                    <a:pt x="17081" y="8549"/>
                    <a:pt x="17075" y="8549"/>
                  </a:cubicBezTo>
                  <a:cubicBezTo>
                    <a:pt x="17069" y="8549"/>
                    <a:pt x="17063" y="8549"/>
                    <a:pt x="17057" y="8555"/>
                  </a:cubicBezTo>
                  <a:cubicBezTo>
                    <a:pt x="17057" y="8555"/>
                    <a:pt x="17057" y="8561"/>
                    <a:pt x="17057" y="8567"/>
                  </a:cubicBezTo>
                  <a:cubicBezTo>
                    <a:pt x="17057" y="8567"/>
                    <a:pt x="17045" y="8572"/>
                    <a:pt x="17045" y="8578"/>
                  </a:cubicBezTo>
                  <a:close/>
                  <a:moveTo>
                    <a:pt x="17223" y="8495"/>
                  </a:moveTo>
                  <a:lnTo>
                    <a:pt x="17223" y="8495"/>
                  </a:lnTo>
                  <a:cubicBezTo>
                    <a:pt x="17223" y="8501"/>
                    <a:pt x="17223" y="8501"/>
                    <a:pt x="17223" y="8507"/>
                  </a:cubicBezTo>
                  <a:cubicBezTo>
                    <a:pt x="17223" y="8513"/>
                    <a:pt x="17223" y="8513"/>
                    <a:pt x="17223" y="8519"/>
                  </a:cubicBezTo>
                  <a:cubicBezTo>
                    <a:pt x="17229" y="8525"/>
                    <a:pt x="17235" y="8525"/>
                    <a:pt x="17235" y="8525"/>
                  </a:cubicBezTo>
                  <a:cubicBezTo>
                    <a:pt x="17241" y="8531"/>
                    <a:pt x="17247" y="8525"/>
                    <a:pt x="17247" y="8525"/>
                  </a:cubicBezTo>
                  <a:cubicBezTo>
                    <a:pt x="17253" y="8531"/>
                    <a:pt x="17247" y="8537"/>
                    <a:pt x="17253" y="8537"/>
                  </a:cubicBezTo>
                  <a:cubicBezTo>
                    <a:pt x="17253" y="8543"/>
                    <a:pt x="17253" y="8549"/>
                    <a:pt x="17253" y="8549"/>
                  </a:cubicBezTo>
                  <a:cubicBezTo>
                    <a:pt x="17276" y="8549"/>
                    <a:pt x="17276" y="8549"/>
                    <a:pt x="17276" y="8549"/>
                  </a:cubicBezTo>
                  <a:cubicBezTo>
                    <a:pt x="17276" y="8525"/>
                    <a:pt x="17276" y="8525"/>
                    <a:pt x="17276" y="8525"/>
                  </a:cubicBezTo>
                  <a:cubicBezTo>
                    <a:pt x="17276" y="8525"/>
                    <a:pt x="17276" y="8519"/>
                    <a:pt x="17270" y="8513"/>
                  </a:cubicBezTo>
                  <a:cubicBezTo>
                    <a:pt x="17270" y="8513"/>
                    <a:pt x="17259" y="8513"/>
                    <a:pt x="17259" y="8507"/>
                  </a:cubicBezTo>
                  <a:lnTo>
                    <a:pt x="17253" y="8501"/>
                  </a:lnTo>
                  <a:cubicBezTo>
                    <a:pt x="17247" y="8495"/>
                    <a:pt x="17253" y="8489"/>
                    <a:pt x="17247" y="8489"/>
                  </a:cubicBezTo>
                  <a:cubicBezTo>
                    <a:pt x="17247" y="8484"/>
                    <a:pt x="17241" y="8489"/>
                    <a:pt x="17235" y="8489"/>
                  </a:cubicBezTo>
                  <a:cubicBezTo>
                    <a:pt x="17235" y="8484"/>
                    <a:pt x="17229" y="8495"/>
                    <a:pt x="17223" y="8495"/>
                  </a:cubicBezTo>
                  <a:close/>
                  <a:moveTo>
                    <a:pt x="17015" y="8484"/>
                  </a:moveTo>
                  <a:lnTo>
                    <a:pt x="17015" y="8484"/>
                  </a:lnTo>
                  <a:cubicBezTo>
                    <a:pt x="17010" y="8484"/>
                    <a:pt x="17010" y="8484"/>
                    <a:pt x="17004" y="8489"/>
                  </a:cubicBezTo>
                  <a:cubicBezTo>
                    <a:pt x="17004" y="8489"/>
                    <a:pt x="16998" y="8495"/>
                    <a:pt x="16998" y="8501"/>
                  </a:cubicBezTo>
                  <a:cubicBezTo>
                    <a:pt x="16998" y="8513"/>
                    <a:pt x="17010" y="8519"/>
                    <a:pt x="17015" y="8531"/>
                  </a:cubicBezTo>
                  <a:cubicBezTo>
                    <a:pt x="17027" y="8531"/>
                    <a:pt x="17027" y="8531"/>
                    <a:pt x="17027" y="8531"/>
                  </a:cubicBezTo>
                  <a:cubicBezTo>
                    <a:pt x="17027" y="8484"/>
                    <a:pt x="17027" y="8484"/>
                    <a:pt x="17027" y="8484"/>
                  </a:cubicBezTo>
                  <a:cubicBezTo>
                    <a:pt x="17021" y="8484"/>
                    <a:pt x="17021" y="8478"/>
                    <a:pt x="17015" y="8484"/>
                  </a:cubicBezTo>
                  <a:close/>
                  <a:moveTo>
                    <a:pt x="18385" y="8952"/>
                  </a:moveTo>
                  <a:lnTo>
                    <a:pt x="18385" y="8952"/>
                  </a:lnTo>
                  <a:cubicBezTo>
                    <a:pt x="18385" y="8952"/>
                    <a:pt x="18385" y="8946"/>
                    <a:pt x="18391" y="8946"/>
                  </a:cubicBezTo>
                  <a:cubicBezTo>
                    <a:pt x="18391" y="8940"/>
                    <a:pt x="18397" y="8940"/>
                    <a:pt x="18403" y="8940"/>
                  </a:cubicBezTo>
                  <a:cubicBezTo>
                    <a:pt x="18403" y="8934"/>
                    <a:pt x="18403" y="8928"/>
                    <a:pt x="18409" y="8928"/>
                  </a:cubicBezTo>
                  <a:cubicBezTo>
                    <a:pt x="18409" y="8922"/>
                    <a:pt x="18415" y="8922"/>
                    <a:pt x="18421" y="8922"/>
                  </a:cubicBezTo>
                  <a:cubicBezTo>
                    <a:pt x="18433" y="8916"/>
                    <a:pt x="18438" y="8916"/>
                    <a:pt x="18450" y="8916"/>
                  </a:cubicBezTo>
                  <a:cubicBezTo>
                    <a:pt x="18450" y="8905"/>
                    <a:pt x="18450" y="8899"/>
                    <a:pt x="18456" y="8887"/>
                  </a:cubicBezTo>
                  <a:lnTo>
                    <a:pt x="18462" y="8881"/>
                  </a:lnTo>
                  <a:cubicBezTo>
                    <a:pt x="18468" y="8869"/>
                    <a:pt x="18480" y="8863"/>
                    <a:pt x="18486" y="8857"/>
                  </a:cubicBezTo>
                  <a:cubicBezTo>
                    <a:pt x="18492" y="8857"/>
                    <a:pt x="18498" y="8851"/>
                    <a:pt x="18498" y="8845"/>
                  </a:cubicBezTo>
                  <a:cubicBezTo>
                    <a:pt x="18504" y="8839"/>
                    <a:pt x="18504" y="8833"/>
                    <a:pt x="18504" y="8821"/>
                  </a:cubicBezTo>
                  <a:cubicBezTo>
                    <a:pt x="18504" y="8816"/>
                    <a:pt x="18510" y="8810"/>
                    <a:pt x="18510" y="8804"/>
                  </a:cubicBezTo>
                  <a:cubicBezTo>
                    <a:pt x="18510" y="8798"/>
                    <a:pt x="18515" y="8792"/>
                    <a:pt x="18515" y="8792"/>
                  </a:cubicBezTo>
                  <a:cubicBezTo>
                    <a:pt x="18515" y="8786"/>
                    <a:pt x="18515" y="8780"/>
                    <a:pt x="18515" y="8780"/>
                  </a:cubicBezTo>
                  <a:cubicBezTo>
                    <a:pt x="18522" y="8774"/>
                    <a:pt x="18527" y="8774"/>
                    <a:pt x="18527" y="8768"/>
                  </a:cubicBezTo>
                  <a:cubicBezTo>
                    <a:pt x="18539" y="8762"/>
                    <a:pt x="18545" y="8762"/>
                    <a:pt x="18551" y="8756"/>
                  </a:cubicBezTo>
                  <a:cubicBezTo>
                    <a:pt x="18557" y="8756"/>
                    <a:pt x="18557" y="8756"/>
                    <a:pt x="18563" y="8756"/>
                  </a:cubicBezTo>
                  <a:cubicBezTo>
                    <a:pt x="18575" y="8756"/>
                    <a:pt x="18587" y="8756"/>
                    <a:pt x="18599" y="8756"/>
                  </a:cubicBezTo>
                  <a:cubicBezTo>
                    <a:pt x="18604" y="8756"/>
                    <a:pt x="18604" y="8756"/>
                    <a:pt x="18610" y="8756"/>
                  </a:cubicBezTo>
                  <a:cubicBezTo>
                    <a:pt x="18610" y="8750"/>
                    <a:pt x="18604" y="8750"/>
                    <a:pt x="18604" y="8744"/>
                  </a:cubicBezTo>
                  <a:cubicBezTo>
                    <a:pt x="18599" y="8739"/>
                    <a:pt x="18593" y="8739"/>
                    <a:pt x="18593" y="8733"/>
                  </a:cubicBezTo>
                  <a:cubicBezTo>
                    <a:pt x="18593" y="8715"/>
                    <a:pt x="18599" y="8709"/>
                    <a:pt x="18604" y="8703"/>
                  </a:cubicBezTo>
                  <a:cubicBezTo>
                    <a:pt x="18610" y="8691"/>
                    <a:pt x="18622" y="8691"/>
                    <a:pt x="18628" y="8685"/>
                  </a:cubicBezTo>
                  <a:cubicBezTo>
                    <a:pt x="18634" y="8685"/>
                    <a:pt x="18640" y="8685"/>
                    <a:pt x="18640" y="8679"/>
                  </a:cubicBezTo>
                  <a:cubicBezTo>
                    <a:pt x="18646" y="8679"/>
                    <a:pt x="18646" y="8673"/>
                    <a:pt x="18652" y="8667"/>
                  </a:cubicBezTo>
                  <a:cubicBezTo>
                    <a:pt x="18652" y="8667"/>
                    <a:pt x="18658" y="8661"/>
                    <a:pt x="18664" y="8655"/>
                  </a:cubicBezTo>
                  <a:cubicBezTo>
                    <a:pt x="18664" y="8655"/>
                    <a:pt x="18658" y="8650"/>
                    <a:pt x="18664" y="8650"/>
                  </a:cubicBezTo>
                  <a:cubicBezTo>
                    <a:pt x="18664" y="8644"/>
                    <a:pt x="18664" y="8638"/>
                    <a:pt x="18664" y="8638"/>
                  </a:cubicBezTo>
                  <a:cubicBezTo>
                    <a:pt x="18664" y="8632"/>
                    <a:pt x="18664" y="8632"/>
                    <a:pt x="18664" y="8626"/>
                  </a:cubicBezTo>
                  <a:cubicBezTo>
                    <a:pt x="18664" y="8590"/>
                    <a:pt x="18664" y="8590"/>
                    <a:pt x="18664" y="8590"/>
                  </a:cubicBezTo>
                  <a:cubicBezTo>
                    <a:pt x="18652" y="8590"/>
                    <a:pt x="18646" y="8590"/>
                    <a:pt x="18634" y="8590"/>
                  </a:cubicBezTo>
                  <a:cubicBezTo>
                    <a:pt x="18628" y="8590"/>
                    <a:pt x="18616" y="8590"/>
                    <a:pt x="18610" y="8584"/>
                  </a:cubicBezTo>
                  <a:lnTo>
                    <a:pt x="18610" y="8578"/>
                  </a:lnTo>
                  <a:cubicBezTo>
                    <a:pt x="18610" y="8572"/>
                    <a:pt x="18604" y="8567"/>
                    <a:pt x="18604" y="8567"/>
                  </a:cubicBezTo>
                  <a:cubicBezTo>
                    <a:pt x="18604" y="8561"/>
                    <a:pt x="18599" y="8561"/>
                    <a:pt x="18593" y="8555"/>
                  </a:cubicBezTo>
                  <a:cubicBezTo>
                    <a:pt x="18587" y="8555"/>
                    <a:pt x="18581" y="8549"/>
                    <a:pt x="18575" y="8549"/>
                  </a:cubicBezTo>
                  <a:cubicBezTo>
                    <a:pt x="18563" y="8549"/>
                    <a:pt x="18557" y="8555"/>
                    <a:pt x="18545" y="8555"/>
                  </a:cubicBezTo>
                  <a:cubicBezTo>
                    <a:pt x="18545" y="8608"/>
                    <a:pt x="18545" y="8608"/>
                    <a:pt x="18545" y="8608"/>
                  </a:cubicBezTo>
                  <a:cubicBezTo>
                    <a:pt x="18522" y="8620"/>
                    <a:pt x="18522" y="8620"/>
                    <a:pt x="18522" y="8620"/>
                  </a:cubicBezTo>
                  <a:cubicBezTo>
                    <a:pt x="18522" y="8620"/>
                    <a:pt x="18515" y="8620"/>
                    <a:pt x="18510" y="8626"/>
                  </a:cubicBezTo>
                  <a:cubicBezTo>
                    <a:pt x="18510" y="8626"/>
                    <a:pt x="18504" y="8626"/>
                    <a:pt x="18504" y="8632"/>
                  </a:cubicBezTo>
                  <a:cubicBezTo>
                    <a:pt x="18498" y="8638"/>
                    <a:pt x="18504" y="8638"/>
                    <a:pt x="18504" y="8644"/>
                  </a:cubicBezTo>
                  <a:cubicBezTo>
                    <a:pt x="18498" y="8655"/>
                    <a:pt x="18504" y="8667"/>
                    <a:pt x="18504" y="8679"/>
                  </a:cubicBezTo>
                  <a:cubicBezTo>
                    <a:pt x="18504" y="8691"/>
                    <a:pt x="18492" y="8691"/>
                    <a:pt x="18486" y="8703"/>
                  </a:cubicBezTo>
                  <a:cubicBezTo>
                    <a:pt x="18480" y="8709"/>
                    <a:pt x="18474" y="8715"/>
                    <a:pt x="18462" y="8721"/>
                  </a:cubicBezTo>
                  <a:cubicBezTo>
                    <a:pt x="18456" y="8727"/>
                    <a:pt x="18444" y="8727"/>
                    <a:pt x="18438" y="8733"/>
                  </a:cubicBezTo>
                  <a:cubicBezTo>
                    <a:pt x="18427" y="8739"/>
                    <a:pt x="18427" y="8744"/>
                    <a:pt x="18415" y="8750"/>
                  </a:cubicBezTo>
                  <a:cubicBezTo>
                    <a:pt x="18403" y="8756"/>
                    <a:pt x="18403" y="8756"/>
                    <a:pt x="18403" y="8756"/>
                  </a:cubicBezTo>
                  <a:cubicBezTo>
                    <a:pt x="18403" y="8756"/>
                    <a:pt x="18397" y="8756"/>
                    <a:pt x="18391" y="8756"/>
                  </a:cubicBezTo>
                  <a:cubicBezTo>
                    <a:pt x="18391" y="8762"/>
                    <a:pt x="18385" y="8768"/>
                    <a:pt x="18385" y="8768"/>
                  </a:cubicBezTo>
                  <a:cubicBezTo>
                    <a:pt x="18379" y="8774"/>
                    <a:pt x="18373" y="8774"/>
                    <a:pt x="18373" y="8780"/>
                  </a:cubicBezTo>
                  <a:cubicBezTo>
                    <a:pt x="18367" y="8780"/>
                    <a:pt x="18367" y="8786"/>
                    <a:pt x="18361" y="8792"/>
                  </a:cubicBezTo>
                  <a:lnTo>
                    <a:pt x="18356" y="8792"/>
                  </a:lnTo>
                  <a:cubicBezTo>
                    <a:pt x="18344" y="8798"/>
                    <a:pt x="18332" y="8798"/>
                    <a:pt x="18326" y="8804"/>
                  </a:cubicBezTo>
                  <a:cubicBezTo>
                    <a:pt x="18326" y="8804"/>
                    <a:pt x="18326" y="8810"/>
                    <a:pt x="18320" y="8810"/>
                  </a:cubicBezTo>
                  <a:cubicBezTo>
                    <a:pt x="18314" y="8821"/>
                    <a:pt x="18314" y="8827"/>
                    <a:pt x="18308" y="8833"/>
                  </a:cubicBezTo>
                  <a:cubicBezTo>
                    <a:pt x="18308" y="8839"/>
                    <a:pt x="18302" y="8839"/>
                    <a:pt x="18296" y="8845"/>
                  </a:cubicBezTo>
                  <a:cubicBezTo>
                    <a:pt x="18296" y="8845"/>
                    <a:pt x="18290" y="8845"/>
                    <a:pt x="18284" y="8851"/>
                  </a:cubicBezTo>
                  <a:lnTo>
                    <a:pt x="18278" y="8857"/>
                  </a:lnTo>
                  <a:cubicBezTo>
                    <a:pt x="18272" y="8857"/>
                    <a:pt x="18267" y="8857"/>
                    <a:pt x="18267" y="8857"/>
                  </a:cubicBezTo>
                  <a:cubicBezTo>
                    <a:pt x="18260" y="8857"/>
                    <a:pt x="18255" y="8863"/>
                    <a:pt x="18255" y="8863"/>
                  </a:cubicBezTo>
                  <a:cubicBezTo>
                    <a:pt x="18255" y="8863"/>
                    <a:pt x="18255" y="8869"/>
                    <a:pt x="18255" y="8875"/>
                  </a:cubicBezTo>
                  <a:cubicBezTo>
                    <a:pt x="18255" y="8875"/>
                    <a:pt x="18249" y="8881"/>
                    <a:pt x="18249" y="8887"/>
                  </a:cubicBezTo>
                  <a:cubicBezTo>
                    <a:pt x="18249" y="8887"/>
                    <a:pt x="18243" y="8887"/>
                    <a:pt x="18243" y="8893"/>
                  </a:cubicBezTo>
                  <a:cubicBezTo>
                    <a:pt x="18243" y="8905"/>
                    <a:pt x="18249" y="8910"/>
                    <a:pt x="18255" y="8916"/>
                  </a:cubicBezTo>
                  <a:cubicBezTo>
                    <a:pt x="18260" y="8916"/>
                    <a:pt x="18260" y="8922"/>
                    <a:pt x="18267" y="8922"/>
                  </a:cubicBezTo>
                  <a:cubicBezTo>
                    <a:pt x="18278" y="8922"/>
                    <a:pt x="18290" y="8922"/>
                    <a:pt x="18302" y="8922"/>
                  </a:cubicBezTo>
                  <a:cubicBezTo>
                    <a:pt x="18314" y="8922"/>
                    <a:pt x="18320" y="8922"/>
                    <a:pt x="18326" y="8922"/>
                  </a:cubicBezTo>
                  <a:cubicBezTo>
                    <a:pt x="18332" y="8928"/>
                    <a:pt x="18332" y="8928"/>
                    <a:pt x="18338" y="8934"/>
                  </a:cubicBezTo>
                  <a:cubicBezTo>
                    <a:pt x="18344" y="8934"/>
                    <a:pt x="18344" y="8940"/>
                    <a:pt x="18349" y="8946"/>
                  </a:cubicBezTo>
                  <a:cubicBezTo>
                    <a:pt x="18356" y="8946"/>
                    <a:pt x="18361" y="8952"/>
                    <a:pt x="18373" y="8952"/>
                  </a:cubicBezTo>
                  <a:cubicBezTo>
                    <a:pt x="18373" y="8952"/>
                    <a:pt x="18379" y="8952"/>
                    <a:pt x="18385" y="8952"/>
                  </a:cubicBezTo>
                  <a:close/>
                  <a:moveTo>
                    <a:pt x="18314" y="8976"/>
                  </a:moveTo>
                  <a:lnTo>
                    <a:pt x="18314" y="8976"/>
                  </a:lnTo>
                  <a:cubicBezTo>
                    <a:pt x="18308" y="8982"/>
                    <a:pt x="18308" y="8987"/>
                    <a:pt x="18308" y="8987"/>
                  </a:cubicBezTo>
                  <a:cubicBezTo>
                    <a:pt x="18302" y="8993"/>
                    <a:pt x="18296" y="8987"/>
                    <a:pt x="18296" y="8987"/>
                  </a:cubicBezTo>
                  <a:cubicBezTo>
                    <a:pt x="18290" y="8993"/>
                    <a:pt x="18296" y="8999"/>
                    <a:pt x="18290" y="8999"/>
                  </a:cubicBezTo>
                  <a:cubicBezTo>
                    <a:pt x="18338" y="8999"/>
                    <a:pt x="18338" y="8999"/>
                    <a:pt x="18338" y="8999"/>
                  </a:cubicBezTo>
                  <a:cubicBezTo>
                    <a:pt x="18338" y="8987"/>
                    <a:pt x="18338" y="8987"/>
                    <a:pt x="18338" y="8987"/>
                  </a:cubicBezTo>
                  <a:cubicBezTo>
                    <a:pt x="18338" y="8982"/>
                    <a:pt x="18338" y="8982"/>
                    <a:pt x="18338" y="8976"/>
                  </a:cubicBezTo>
                  <a:cubicBezTo>
                    <a:pt x="18332" y="8982"/>
                    <a:pt x="18314" y="8976"/>
                    <a:pt x="18314" y="8976"/>
                  </a:cubicBezTo>
                  <a:close/>
                  <a:moveTo>
                    <a:pt x="18676" y="8341"/>
                  </a:moveTo>
                  <a:lnTo>
                    <a:pt x="18676" y="8341"/>
                  </a:lnTo>
                  <a:cubicBezTo>
                    <a:pt x="18676" y="8347"/>
                    <a:pt x="18676" y="8347"/>
                    <a:pt x="18676" y="8353"/>
                  </a:cubicBezTo>
                  <a:cubicBezTo>
                    <a:pt x="18682" y="8359"/>
                    <a:pt x="18682" y="8359"/>
                    <a:pt x="18682" y="8365"/>
                  </a:cubicBezTo>
                  <a:cubicBezTo>
                    <a:pt x="18687" y="8371"/>
                    <a:pt x="18693" y="8371"/>
                    <a:pt x="18693" y="8377"/>
                  </a:cubicBezTo>
                  <a:cubicBezTo>
                    <a:pt x="18693" y="8448"/>
                    <a:pt x="18693" y="8448"/>
                    <a:pt x="18693" y="8448"/>
                  </a:cubicBezTo>
                  <a:cubicBezTo>
                    <a:pt x="18634" y="8448"/>
                    <a:pt x="18634" y="8448"/>
                    <a:pt x="18634" y="8448"/>
                  </a:cubicBezTo>
                  <a:cubicBezTo>
                    <a:pt x="18634" y="8460"/>
                    <a:pt x="18628" y="8466"/>
                    <a:pt x="18634" y="8478"/>
                  </a:cubicBezTo>
                  <a:cubicBezTo>
                    <a:pt x="18634" y="8484"/>
                    <a:pt x="18634" y="8484"/>
                    <a:pt x="18634" y="8489"/>
                  </a:cubicBezTo>
                  <a:cubicBezTo>
                    <a:pt x="18634" y="8501"/>
                    <a:pt x="18634" y="8501"/>
                    <a:pt x="18634" y="8501"/>
                  </a:cubicBezTo>
                  <a:cubicBezTo>
                    <a:pt x="18711" y="8501"/>
                    <a:pt x="18711" y="8501"/>
                    <a:pt x="18711" y="8501"/>
                  </a:cubicBezTo>
                  <a:cubicBezTo>
                    <a:pt x="18711" y="8596"/>
                    <a:pt x="18711" y="8596"/>
                    <a:pt x="18711" y="8596"/>
                  </a:cubicBezTo>
                  <a:cubicBezTo>
                    <a:pt x="18759" y="8596"/>
                    <a:pt x="18759" y="8596"/>
                    <a:pt x="18759" y="8596"/>
                  </a:cubicBezTo>
                  <a:cubicBezTo>
                    <a:pt x="18759" y="8584"/>
                    <a:pt x="18759" y="8578"/>
                    <a:pt x="18765" y="8567"/>
                  </a:cubicBezTo>
                  <a:cubicBezTo>
                    <a:pt x="18765" y="8561"/>
                    <a:pt x="18770" y="8561"/>
                    <a:pt x="18776" y="8555"/>
                  </a:cubicBezTo>
                  <a:cubicBezTo>
                    <a:pt x="18776" y="8555"/>
                    <a:pt x="18782" y="8549"/>
                    <a:pt x="18788" y="8549"/>
                  </a:cubicBezTo>
                  <a:cubicBezTo>
                    <a:pt x="18788" y="8543"/>
                    <a:pt x="18794" y="8543"/>
                    <a:pt x="18800" y="8537"/>
                  </a:cubicBezTo>
                  <a:cubicBezTo>
                    <a:pt x="18800" y="8537"/>
                    <a:pt x="18800" y="8531"/>
                    <a:pt x="18800" y="8525"/>
                  </a:cubicBezTo>
                  <a:cubicBezTo>
                    <a:pt x="18806" y="8519"/>
                    <a:pt x="18806" y="8513"/>
                    <a:pt x="18812" y="8501"/>
                  </a:cubicBezTo>
                  <a:lnTo>
                    <a:pt x="18818" y="8495"/>
                  </a:lnTo>
                  <a:cubicBezTo>
                    <a:pt x="18818" y="8484"/>
                    <a:pt x="18818" y="8478"/>
                    <a:pt x="18818" y="8472"/>
                  </a:cubicBezTo>
                  <a:cubicBezTo>
                    <a:pt x="18859" y="8472"/>
                    <a:pt x="18859" y="8472"/>
                    <a:pt x="18859" y="8472"/>
                  </a:cubicBezTo>
                  <a:cubicBezTo>
                    <a:pt x="18859" y="8466"/>
                    <a:pt x="18853" y="8460"/>
                    <a:pt x="18859" y="8454"/>
                  </a:cubicBezTo>
                  <a:cubicBezTo>
                    <a:pt x="18859" y="8454"/>
                    <a:pt x="18859" y="8448"/>
                    <a:pt x="18865" y="8442"/>
                  </a:cubicBezTo>
                  <a:cubicBezTo>
                    <a:pt x="18865" y="8442"/>
                    <a:pt x="18871" y="8436"/>
                    <a:pt x="18871" y="8430"/>
                  </a:cubicBezTo>
                  <a:lnTo>
                    <a:pt x="18871" y="8424"/>
                  </a:lnTo>
                  <a:cubicBezTo>
                    <a:pt x="18877" y="8418"/>
                    <a:pt x="18877" y="8412"/>
                    <a:pt x="18883" y="8412"/>
                  </a:cubicBezTo>
                  <a:cubicBezTo>
                    <a:pt x="18883" y="8406"/>
                    <a:pt x="18889" y="8412"/>
                    <a:pt x="18895" y="8412"/>
                  </a:cubicBezTo>
                  <a:cubicBezTo>
                    <a:pt x="18895" y="8406"/>
                    <a:pt x="18895" y="8401"/>
                    <a:pt x="18895" y="8401"/>
                  </a:cubicBezTo>
                  <a:cubicBezTo>
                    <a:pt x="18895" y="8395"/>
                    <a:pt x="18895" y="8389"/>
                    <a:pt x="18895" y="8389"/>
                  </a:cubicBezTo>
                  <a:cubicBezTo>
                    <a:pt x="18895" y="8383"/>
                    <a:pt x="18895" y="8377"/>
                    <a:pt x="18895" y="8371"/>
                  </a:cubicBezTo>
                  <a:cubicBezTo>
                    <a:pt x="18889" y="8365"/>
                    <a:pt x="18883" y="8359"/>
                    <a:pt x="18877" y="8359"/>
                  </a:cubicBezTo>
                  <a:cubicBezTo>
                    <a:pt x="18865" y="8359"/>
                    <a:pt x="18865" y="8365"/>
                    <a:pt x="18859" y="8365"/>
                  </a:cubicBezTo>
                  <a:cubicBezTo>
                    <a:pt x="18853" y="8371"/>
                    <a:pt x="18859" y="8377"/>
                    <a:pt x="18859" y="8377"/>
                  </a:cubicBezTo>
                  <a:cubicBezTo>
                    <a:pt x="18853" y="8383"/>
                    <a:pt x="18848" y="8383"/>
                    <a:pt x="18842" y="8383"/>
                  </a:cubicBezTo>
                  <a:cubicBezTo>
                    <a:pt x="18830" y="8383"/>
                    <a:pt x="18818" y="8377"/>
                    <a:pt x="18812" y="8377"/>
                  </a:cubicBezTo>
                  <a:cubicBezTo>
                    <a:pt x="18794" y="8377"/>
                    <a:pt x="18794" y="8377"/>
                    <a:pt x="18794" y="8377"/>
                  </a:cubicBezTo>
                  <a:cubicBezTo>
                    <a:pt x="18788" y="8377"/>
                    <a:pt x="18788" y="8377"/>
                    <a:pt x="18782" y="8377"/>
                  </a:cubicBezTo>
                  <a:cubicBezTo>
                    <a:pt x="18776" y="8377"/>
                    <a:pt x="18776" y="8383"/>
                    <a:pt x="18770" y="8383"/>
                  </a:cubicBezTo>
                  <a:cubicBezTo>
                    <a:pt x="18770" y="8353"/>
                    <a:pt x="18770" y="8353"/>
                    <a:pt x="18770" y="8353"/>
                  </a:cubicBezTo>
                  <a:cubicBezTo>
                    <a:pt x="18770" y="8347"/>
                    <a:pt x="18776" y="8341"/>
                    <a:pt x="18776" y="8335"/>
                  </a:cubicBezTo>
                  <a:cubicBezTo>
                    <a:pt x="18776" y="8323"/>
                    <a:pt x="18765" y="8317"/>
                    <a:pt x="18759" y="8312"/>
                  </a:cubicBezTo>
                  <a:cubicBezTo>
                    <a:pt x="18759" y="8306"/>
                    <a:pt x="18753" y="8300"/>
                    <a:pt x="18747" y="8300"/>
                  </a:cubicBezTo>
                  <a:cubicBezTo>
                    <a:pt x="18747" y="8294"/>
                    <a:pt x="18741" y="8300"/>
                    <a:pt x="18741" y="8300"/>
                  </a:cubicBezTo>
                  <a:cubicBezTo>
                    <a:pt x="18735" y="8306"/>
                    <a:pt x="18729" y="8306"/>
                    <a:pt x="18729" y="8312"/>
                  </a:cubicBezTo>
                  <a:cubicBezTo>
                    <a:pt x="18729" y="8312"/>
                    <a:pt x="18729" y="8317"/>
                    <a:pt x="18729" y="8323"/>
                  </a:cubicBezTo>
                  <a:cubicBezTo>
                    <a:pt x="18729" y="8323"/>
                    <a:pt x="18723" y="8329"/>
                    <a:pt x="18723" y="8335"/>
                  </a:cubicBezTo>
                  <a:cubicBezTo>
                    <a:pt x="18717" y="8329"/>
                    <a:pt x="18711" y="8329"/>
                    <a:pt x="18711" y="8329"/>
                  </a:cubicBezTo>
                  <a:cubicBezTo>
                    <a:pt x="18705" y="8323"/>
                    <a:pt x="18705" y="8317"/>
                    <a:pt x="18699" y="8317"/>
                  </a:cubicBezTo>
                  <a:cubicBezTo>
                    <a:pt x="18699" y="8312"/>
                    <a:pt x="18693" y="8306"/>
                    <a:pt x="18693" y="8300"/>
                  </a:cubicBezTo>
                  <a:cubicBezTo>
                    <a:pt x="18693" y="8294"/>
                    <a:pt x="18699" y="8288"/>
                    <a:pt x="18699" y="8282"/>
                  </a:cubicBezTo>
                  <a:cubicBezTo>
                    <a:pt x="18699" y="8276"/>
                    <a:pt x="18699" y="8276"/>
                    <a:pt x="18699" y="8270"/>
                  </a:cubicBezTo>
                  <a:cubicBezTo>
                    <a:pt x="18699" y="8264"/>
                    <a:pt x="18699" y="8264"/>
                    <a:pt x="18699" y="8258"/>
                  </a:cubicBezTo>
                  <a:lnTo>
                    <a:pt x="18687" y="8258"/>
                  </a:lnTo>
                  <a:cubicBezTo>
                    <a:pt x="18682" y="8258"/>
                    <a:pt x="18682" y="8252"/>
                    <a:pt x="18682" y="8246"/>
                  </a:cubicBezTo>
                  <a:cubicBezTo>
                    <a:pt x="18676" y="8246"/>
                    <a:pt x="18676" y="8240"/>
                    <a:pt x="18670" y="8240"/>
                  </a:cubicBezTo>
                  <a:cubicBezTo>
                    <a:pt x="18664" y="8235"/>
                    <a:pt x="18664" y="8229"/>
                    <a:pt x="18664" y="8229"/>
                  </a:cubicBezTo>
                  <a:cubicBezTo>
                    <a:pt x="18658" y="8223"/>
                    <a:pt x="18658" y="8223"/>
                    <a:pt x="18652" y="8217"/>
                  </a:cubicBezTo>
                  <a:cubicBezTo>
                    <a:pt x="18646" y="8211"/>
                    <a:pt x="18646" y="8205"/>
                    <a:pt x="18646" y="8199"/>
                  </a:cubicBezTo>
                  <a:cubicBezTo>
                    <a:pt x="18640" y="8199"/>
                    <a:pt x="18640" y="8193"/>
                    <a:pt x="18634" y="8193"/>
                  </a:cubicBezTo>
                  <a:cubicBezTo>
                    <a:pt x="18634" y="8187"/>
                    <a:pt x="18634" y="8181"/>
                    <a:pt x="18628" y="8181"/>
                  </a:cubicBezTo>
                  <a:cubicBezTo>
                    <a:pt x="18622" y="8175"/>
                    <a:pt x="18616" y="8175"/>
                    <a:pt x="18610" y="8175"/>
                  </a:cubicBezTo>
                  <a:cubicBezTo>
                    <a:pt x="18604" y="8175"/>
                    <a:pt x="18593" y="8181"/>
                    <a:pt x="18593" y="8187"/>
                  </a:cubicBezTo>
                  <a:cubicBezTo>
                    <a:pt x="18593" y="8199"/>
                    <a:pt x="18599" y="8205"/>
                    <a:pt x="18604" y="8211"/>
                  </a:cubicBezTo>
                  <a:cubicBezTo>
                    <a:pt x="18604" y="8217"/>
                    <a:pt x="18610" y="8217"/>
                    <a:pt x="18610" y="8223"/>
                  </a:cubicBezTo>
                  <a:cubicBezTo>
                    <a:pt x="18616" y="8229"/>
                    <a:pt x="18616" y="8240"/>
                    <a:pt x="18622" y="8246"/>
                  </a:cubicBezTo>
                  <a:cubicBezTo>
                    <a:pt x="18634" y="8258"/>
                    <a:pt x="18640" y="8264"/>
                    <a:pt x="18652" y="8270"/>
                  </a:cubicBezTo>
                  <a:cubicBezTo>
                    <a:pt x="18652" y="8270"/>
                    <a:pt x="18658" y="8270"/>
                    <a:pt x="18664" y="8276"/>
                  </a:cubicBezTo>
                  <a:cubicBezTo>
                    <a:pt x="18664" y="8282"/>
                    <a:pt x="18664" y="8282"/>
                    <a:pt x="18664" y="8288"/>
                  </a:cubicBezTo>
                  <a:cubicBezTo>
                    <a:pt x="18670" y="8288"/>
                    <a:pt x="18670" y="8294"/>
                    <a:pt x="18670" y="8300"/>
                  </a:cubicBezTo>
                  <a:cubicBezTo>
                    <a:pt x="18670" y="8306"/>
                    <a:pt x="18676" y="8306"/>
                    <a:pt x="18676" y="8312"/>
                  </a:cubicBezTo>
                  <a:cubicBezTo>
                    <a:pt x="18676" y="8317"/>
                    <a:pt x="18676" y="8329"/>
                    <a:pt x="18676" y="8341"/>
                  </a:cubicBezTo>
                  <a:close/>
                  <a:moveTo>
                    <a:pt x="18112" y="7327"/>
                  </a:moveTo>
                  <a:lnTo>
                    <a:pt x="18112" y="7327"/>
                  </a:lnTo>
                  <a:cubicBezTo>
                    <a:pt x="18112" y="7333"/>
                    <a:pt x="18118" y="7333"/>
                    <a:pt x="18118" y="7339"/>
                  </a:cubicBezTo>
                  <a:cubicBezTo>
                    <a:pt x="18118" y="7345"/>
                    <a:pt x="18124" y="7345"/>
                    <a:pt x="18124" y="7351"/>
                  </a:cubicBezTo>
                  <a:cubicBezTo>
                    <a:pt x="18124" y="7357"/>
                    <a:pt x="18130" y="7351"/>
                    <a:pt x="18136" y="7357"/>
                  </a:cubicBezTo>
                  <a:cubicBezTo>
                    <a:pt x="18142" y="7363"/>
                    <a:pt x="18148" y="7363"/>
                    <a:pt x="18148" y="7369"/>
                  </a:cubicBezTo>
                  <a:cubicBezTo>
                    <a:pt x="18148" y="7375"/>
                    <a:pt x="18148" y="7381"/>
                    <a:pt x="18148" y="7393"/>
                  </a:cubicBezTo>
                  <a:cubicBezTo>
                    <a:pt x="18148" y="7398"/>
                    <a:pt x="18154" y="7398"/>
                    <a:pt x="18154" y="7405"/>
                  </a:cubicBezTo>
                  <a:cubicBezTo>
                    <a:pt x="18160" y="7405"/>
                    <a:pt x="18160" y="7410"/>
                    <a:pt x="18166" y="7416"/>
                  </a:cubicBezTo>
                  <a:cubicBezTo>
                    <a:pt x="18166" y="7416"/>
                    <a:pt x="18172" y="7416"/>
                    <a:pt x="18178" y="7422"/>
                  </a:cubicBezTo>
                  <a:cubicBezTo>
                    <a:pt x="18190" y="7428"/>
                    <a:pt x="18201" y="7428"/>
                    <a:pt x="18213" y="7434"/>
                  </a:cubicBezTo>
                  <a:cubicBezTo>
                    <a:pt x="18219" y="7440"/>
                    <a:pt x="18225" y="7446"/>
                    <a:pt x="18237" y="7446"/>
                  </a:cubicBezTo>
                  <a:cubicBezTo>
                    <a:pt x="18243" y="7452"/>
                    <a:pt x="18243" y="7452"/>
                    <a:pt x="18249" y="7452"/>
                  </a:cubicBezTo>
                  <a:cubicBezTo>
                    <a:pt x="18249" y="7458"/>
                    <a:pt x="18255" y="7458"/>
                    <a:pt x="18260" y="7458"/>
                  </a:cubicBezTo>
                  <a:cubicBezTo>
                    <a:pt x="18284" y="7458"/>
                    <a:pt x="18284" y="7458"/>
                    <a:pt x="18284" y="7458"/>
                  </a:cubicBezTo>
                  <a:cubicBezTo>
                    <a:pt x="18284" y="7458"/>
                    <a:pt x="18284" y="7452"/>
                    <a:pt x="18284" y="7446"/>
                  </a:cubicBezTo>
                  <a:cubicBezTo>
                    <a:pt x="18284" y="7440"/>
                    <a:pt x="18278" y="7440"/>
                    <a:pt x="18278" y="7434"/>
                  </a:cubicBezTo>
                  <a:cubicBezTo>
                    <a:pt x="18272" y="7434"/>
                    <a:pt x="18272" y="7428"/>
                    <a:pt x="18267" y="7422"/>
                  </a:cubicBezTo>
                  <a:cubicBezTo>
                    <a:pt x="18267" y="7422"/>
                    <a:pt x="18260" y="7422"/>
                    <a:pt x="18255" y="7422"/>
                  </a:cubicBezTo>
                  <a:cubicBezTo>
                    <a:pt x="18249" y="7422"/>
                    <a:pt x="18243" y="7422"/>
                    <a:pt x="18237" y="7416"/>
                  </a:cubicBezTo>
                  <a:cubicBezTo>
                    <a:pt x="18231" y="7410"/>
                    <a:pt x="18231" y="7405"/>
                    <a:pt x="18225" y="7405"/>
                  </a:cubicBezTo>
                  <a:cubicBezTo>
                    <a:pt x="18219" y="7398"/>
                    <a:pt x="18219" y="7405"/>
                    <a:pt x="18213" y="7398"/>
                  </a:cubicBezTo>
                  <a:cubicBezTo>
                    <a:pt x="18207" y="7398"/>
                    <a:pt x="18201" y="7393"/>
                    <a:pt x="18201" y="7387"/>
                  </a:cubicBezTo>
                  <a:cubicBezTo>
                    <a:pt x="18201" y="7387"/>
                    <a:pt x="18201" y="7381"/>
                    <a:pt x="18201" y="7375"/>
                  </a:cubicBezTo>
                  <a:cubicBezTo>
                    <a:pt x="18195" y="7363"/>
                    <a:pt x="18190" y="7363"/>
                    <a:pt x="18183" y="7351"/>
                  </a:cubicBezTo>
                  <a:cubicBezTo>
                    <a:pt x="18172" y="7345"/>
                    <a:pt x="18166" y="7339"/>
                    <a:pt x="18154" y="7333"/>
                  </a:cubicBezTo>
                  <a:cubicBezTo>
                    <a:pt x="18148" y="7333"/>
                    <a:pt x="18148" y="7327"/>
                    <a:pt x="18142" y="7327"/>
                  </a:cubicBezTo>
                  <a:cubicBezTo>
                    <a:pt x="18136" y="7327"/>
                    <a:pt x="18136" y="7327"/>
                    <a:pt x="18130" y="7327"/>
                  </a:cubicBezTo>
                  <a:lnTo>
                    <a:pt x="18112" y="7327"/>
                  </a:lnTo>
                  <a:close/>
                  <a:moveTo>
                    <a:pt x="16269" y="6818"/>
                  </a:moveTo>
                  <a:lnTo>
                    <a:pt x="16269" y="6818"/>
                  </a:lnTo>
                  <a:cubicBezTo>
                    <a:pt x="16262" y="6824"/>
                    <a:pt x="16262" y="6824"/>
                    <a:pt x="16257" y="6824"/>
                  </a:cubicBezTo>
                  <a:cubicBezTo>
                    <a:pt x="16251" y="6830"/>
                    <a:pt x="16245" y="6830"/>
                    <a:pt x="16245" y="6836"/>
                  </a:cubicBezTo>
                  <a:cubicBezTo>
                    <a:pt x="16245" y="6848"/>
                    <a:pt x="16245" y="6854"/>
                    <a:pt x="16251" y="6854"/>
                  </a:cubicBezTo>
                  <a:cubicBezTo>
                    <a:pt x="16257" y="6860"/>
                    <a:pt x="16257" y="6860"/>
                    <a:pt x="16262" y="6860"/>
                  </a:cubicBezTo>
                  <a:cubicBezTo>
                    <a:pt x="16269" y="6860"/>
                    <a:pt x="16269" y="6854"/>
                    <a:pt x="16274" y="6854"/>
                  </a:cubicBezTo>
                  <a:cubicBezTo>
                    <a:pt x="16280" y="6848"/>
                    <a:pt x="16286" y="6848"/>
                    <a:pt x="16298" y="6848"/>
                  </a:cubicBezTo>
                  <a:cubicBezTo>
                    <a:pt x="16310" y="6848"/>
                    <a:pt x="16310" y="6848"/>
                    <a:pt x="16310" y="6848"/>
                  </a:cubicBezTo>
                  <a:cubicBezTo>
                    <a:pt x="16316" y="6848"/>
                    <a:pt x="16322" y="6848"/>
                    <a:pt x="16334" y="6848"/>
                  </a:cubicBezTo>
                  <a:cubicBezTo>
                    <a:pt x="16334" y="6824"/>
                    <a:pt x="16334" y="6824"/>
                    <a:pt x="16334" y="6824"/>
                  </a:cubicBezTo>
                  <a:cubicBezTo>
                    <a:pt x="16310" y="6818"/>
                    <a:pt x="16310" y="6818"/>
                    <a:pt x="16310" y="6818"/>
                  </a:cubicBezTo>
                  <a:cubicBezTo>
                    <a:pt x="16298" y="6818"/>
                    <a:pt x="16292" y="6824"/>
                    <a:pt x="16280" y="6824"/>
                  </a:cubicBezTo>
                  <a:cubicBezTo>
                    <a:pt x="16274" y="6824"/>
                    <a:pt x="16269" y="6824"/>
                    <a:pt x="16257" y="6824"/>
                  </a:cubicBezTo>
                  <a:lnTo>
                    <a:pt x="16269" y="6818"/>
                  </a:lnTo>
                  <a:close/>
                  <a:moveTo>
                    <a:pt x="16915" y="6848"/>
                  </a:moveTo>
                  <a:lnTo>
                    <a:pt x="16915" y="6848"/>
                  </a:lnTo>
                  <a:cubicBezTo>
                    <a:pt x="16915" y="6860"/>
                    <a:pt x="16915" y="6860"/>
                    <a:pt x="16915" y="6860"/>
                  </a:cubicBezTo>
                  <a:cubicBezTo>
                    <a:pt x="16915" y="6866"/>
                    <a:pt x="16909" y="6866"/>
                    <a:pt x="16903" y="6872"/>
                  </a:cubicBezTo>
                  <a:cubicBezTo>
                    <a:pt x="16903" y="6878"/>
                    <a:pt x="16897" y="6878"/>
                    <a:pt x="16897" y="6884"/>
                  </a:cubicBezTo>
                  <a:cubicBezTo>
                    <a:pt x="16891" y="6890"/>
                    <a:pt x="16885" y="6896"/>
                    <a:pt x="16885" y="6906"/>
                  </a:cubicBezTo>
                  <a:cubicBezTo>
                    <a:pt x="16879" y="6912"/>
                    <a:pt x="16873" y="6912"/>
                    <a:pt x="16873" y="6918"/>
                  </a:cubicBezTo>
                  <a:cubicBezTo>
                    <a:pt x="16873" y="6924"/>
                    <a:pt x="16873" y="6930"/>
                    <a:pt x="16873" y="6942"/>
                  </a:cubicBezTo>
                  <a:cubicBezTo>
                    <a:pt x="16873" y="6942"/>
                    <a:pt x="16873" y="6948"/>
                    <a:pt x="16873" y="6954"/>
                  </a:cubicBezTo>
                  <a:lnTo>
                    <a:pt x="16879" y="6960"/>
                  </a:lnTo>
                  <a:cubicBezTo>
                    <a:pt x="16879" y="6972"/>
                    <a:pt x="16879" y="6978"/>
                    <a:pt x="16879" y="6984"/>
                  </a:cubicBezTo>
                  <a:cubicBezTo>
                    <a:pt x="16879" y="7007"/>
                    <a:pt x="16879" y="7007"/>
                    <a:pt x="16879" y="7007"/>
                  </a:cubicBezTo>
                  <a:cubicBezTo>
                    <a:pt x="16879" y="7013"/>
                    <a:pt x="16879" y="7019"/>
                    <a:pt x="16879" y="7025"/>
                  </a:cubicBezTo>
                  <a:cubicBezTo>
                    <a:pt x="16873" y="7031"/>
                    <a:pt x="16873" y="7037"/>
                    <a:pt x="16873" y="7037"/>
                  </a:cubicBezTo>
                  <a:cubicBezTo>
                    <a:pt x="16867" y="7043"/>
                    <a:pt x="16861" y="7049"/>
                    <a:pt x="16861" y="7055"/>
                  </a:cubicBezTo>
                  <a:cubicBezTo>
                    <a:pt x="16861" y="7150"/>
                    <a:pt x="16861" y="7150"/>
                    <a:pt x="16861" y="7150"/>
                  </a:cubicBezTo>
                  <a:cubicBezTo>
                    <a:pt x="16861" y="7155"/>
                    <a:pt x="16861" y="7155"/>
                    <a:pt x="16855" y="7161"/>
                  </a:cubicBezTo>
                  <a:cubicBezTo>
                    <a:pt x="16855" y="7167"/>
                    <a:pt x="16849" y="7167"/>
                    <a:pt x="16844" y="7167"/>
                  </a:cubicBezTo>
                  <a:cubicBezTo>
                    <a:pt x="16844" y="7173"/>
                    <a:pt x="16838" y="7179"/>
                    <a:pt x="16832" y="7179"/>
                  </a:cubicBezTo>
                  <a:cubicBezTo>
                    <a:pt x="16826" y="7185"/>
                    <a:pt x="16826" y="7185"/>
                    <a:pt x="16814" y="7185"/>
                  </a:cubicBezTo>
                  <a:cubicBezTo>
                    <a:pt x="16808" y="7185"/>
                    <a:pt x="16796" y="7179"/>
                    <a:pt x="16790" y="7179"/>
                  </a:cubicBezTo>
                  <a:cubicBezTo>
                    <a:pt x="16784" y="7173"/>
                    <a:pt x="16778" y="7179"/>
                    <a:pt x="16778" y="7179"/>
                  </a:cubicBezTo>
                  <a:cubicBezTo>
                    <a:pt x="16772" y="7173"/>
                    <a:pt x="16772" y="7173"/>
                    <a:pt x="16767" y="7167"/>
                  </a:cubicBezTo>
                  <a:cubicBezTo>
                    <a:pt x="16760" y="7167"/>
                    <a:pt x="16755" y="7167"/>
                    <a:pt x="16755" y="7161"/>
                  </a:cubicBezTo>
                  <a:cubicBezTo>
                    <a:pt x="16755" y="7155"/>
                    <a:pt x="16755" y="7150"/>
                    <a:pt x="16755" y="7150"/>
                  </a:cubicBezTo>
                  <a:cubicBezTo>
                    <a:pt x="16749" y="7144"/>
                    <a:pt x="16749" y="7144"/>
                    <a:pt x="16743" y="7138"/>
                  </a:cubicBezTo>
                  <a:cubicBezTo>
                    <a:pt x="16731" y="7126"/>
                    <a:pt x="16719" y="7120"/>
                    <a:pt x="16701" y="7114"/>
                  </a:cubicBezTo>
                  <a:cubicBezTo>
                    <a:pt x="16695" y="7108"/>
                    <a:pt x="16683" y="7102"/>
                    <a:pt x="16672" y="7102"/>
                  </a:cubicBezTo>
                  <a:cubicBezTo>
                    <a:pt x="16672" y="7096"/>
                    <a:pt x="16666" y="7096"/>
                    <a:pt x="16660" y="7096"/>
                  </a:cubicBezTo>
                  <a:cubicBezTo>
                    <a:pt x="16648" y="7084"/>
                    <a:pt x="16648" y="7078"/>
                    <a:pt x="16642" y="7066"/>
                  </a:cubicBezTo>
                  <a:cubicBezTo>
                    <a:pt x="16642" y="7066"/>
                    <a:pt x="16642" y="7061"/>
                    <a:pt x="16636" y="7055"/>
                  </a:cubicBezTo>
                  <a:cubicBezTo>
                    <a:pt x="16636" y="7055"/>
                    <a:pt x="16630" y="7055"/>
                    <a:pt x="16624" y="7055"/>
                  </a:cubicBezTo>
                  <a:cubicBezTo>
                    <a:pt x="16624" y="7055"/>
                    <a:pt x="16618" y="7055"/>
                    <a:pt x="16612" y="7055"/>
                  </a:cubicBezTo>
                  <a:cubicBezTo>
                    <a:pt x="16606" y="7055"/>
                    <a:pt x="16606" y="7055"/>
                    <a:pt x="16601" y="7055"/>
                  </a:cubicBezTo>
                  <a:cubicBezTo>
                    <a:pt x="16594" y="7055"/>
                    <a:pt x="16594" y="7049"/>
                    <a:pt x="16589" y="7049"/>
                  </a:cubicBezTo>
                  <a:cubicBezTo>
                    <a:pt x="16583" y="7043"/>
                    <a:pt x="16577" y="7043"/>
                    <a:pt x="16577" y="7037"/>
                  </a:cubicBezTo>
                  <a:lnTo>
                    <a:pt x="16583" y="7031"/>
                  </a:lnTo>
                  <a:cubicBezTo>
                    <a:pt x="16583" y="7025"/>
                    <a:pt x="16577" y="7019"/>
                    <a:pt x="16577" y="7019"/>
                  </a:cubicBezTo>
                  <a:cubicBezTo>
                    <a:pt x="16577" y="7007"/>
                    <a:pt x="16583" y="7001"/>
                    <a:pt x="16583" y="6989"/>
                  </a:cubicBezTo>
                  <a:cubicBezTo>
                    <a:pt x="16583" y="6984"/>
                    <a:pt x="16583" y="6984"/>
                    <a:pt x="16583" y="6984"/>
                  </a:cubicBezTo>
                  <a:cubicBezTo>
                    <a:pt x="16583" y="6978"/>
                    <a:pt x="16577" y="6978"/>
                    <a:pt x="16577" y="6972"/>
                  </a:cubicBezTo>
                  <a:cubicBezTo>
                    <a:pt x="16577" y="6966"/>
                    <a:pt x="16571" y="6966"/>
                    <a:pt x="16571" y="6960"/>
                  </a:cubicBezTo>
                  <a:cubicBezTo>
                    <a:pt x="16571" y="6954"/>
                    <a:pt x="16577" y="6954"/>
                    <a:pt x="16577" y="6948"/>
                  </a:cubicBezTo>
                  <a:cubicBezTo>
                    <a:pt x="16577" y="6942"/>
                    <a:pt x="16589" y="6948"/>
                    <a:pt x="16589" y="6942"/>
                  </a:cubicBezTo>
                  <a:cubicBezTo>
                    <a:pt x="16589" y="6942"/>
                    <a:pt x="16589" y="6936"/>
                    <a:pt x="16589" y="6930"/>
                  </a:cubicBezTo>
                  <a:cubicBezTo>
                    <a:pt x="16594" y="6924"/>
                    <a:pt x="16601" y="6924"/>
                    <a:pt x="16601" y="6918"/>
                  </a:cubicBezTo>
                  <a:cubicBezTo>
                    <a:pt x="16601" y="6912"/>
                    <a:pt x="16606" y="6912"/>
                    <a:pt x="16606" y="6906"/>
                  </a:cubicBezTo>
                  <a:cubicBezTo>
                    <a:pt x="16618" y="6896"/>
                    <a:pt x="16624" y="6896"/>
                    <a:pt x="16630" y="6884"/>
                  </a:cubicBezTo>
                  <a:cubicBezTo>
                    <a:pt x="16636" y="6884"/>
                    <a:pt x="16630" y="6878"/>
                    <a:pt x="16636" y="6878"/>
                  </a:cubicBezTo>
                  <a:cubicBezTo>
                    <a:pt x="16624" y="6878"/>
                    <a:pt x="16624" y="6878"/>
                    <a:pt x="16624" y="6878"/>
                  </a:cubicBezTo>
                  <a:cubicBezTo>
                    <a:pt x="16612" y="6872"/>
                    <a:pt x="16606" y="6872"/>
                    <a:pt x="16601" y="6872"/>
                  </a:cubicBezTo>
                  <a:cubicBezTo>
                    <a:pt x="16589" y="6866"/>
                    <a:pt x="16583" y="6866"/>
                    <a:pt x="16577" y="6866"/>
                  </a:cubicBezTo>
                  <a:cubicBezTo>
                    <a:pt x="16565" y="6866"/>
                    <a:pt x="16565" y="6866"/>
                    <a:pt x="16565" y="6866"/>
                  </a:cubicBezTo>
                  <a:cubicBezTo>
                    <a:pt x="16547" y="6866"/>
                    <a:pt x="16541" y="6866"/>
                    <a:pt x="16523" y="6866"/>
                  </a:cubicBezTo>
                  <a:cubicBezTo>
                    <a:pt x="16517" y="6866"/>
                    <a:pt x="16517" y="6860"/>
                    <a:pt x="16512" y="6860"/>
                  </a:cubicBezTo>
                  <a:cubicBezTo>
                    <a:pt x="16506" y="6854"/>
                    <a:pt x="16506" y="6854"/>
                    <a:pt x="16500" y="6854"/>
                  </a:cubicBezTo>
                  <a:cubicBezTo>
                    <a:pt x="16494" y="6854"/>
                    <a:pt x="16494" y="6854"/>
                    <a:pt x="16488" y="6854"/>
                  </a:cubicBezTo>
                  <a:cubicBezTo>
                    <a:pt x="16488" y="6854"/>
                    <a:pt x="16482" y="6854"/>
                    <a:pt x="16476" y="6854"/>
                  </a:cubicBezTo>
                  <a:cubicBezTo>
                    <a:pt x="16470" y="6848"/>
                    <a:pt x="16470" y="6842"/>
                    <a:pt x="16464" y="6842"/>
                  </a:cubicBezTo>
                  <a:cubicBezTo>
                    <a:pt x="16464" y="6836"/>
                    <a:pt x="16458" y="6836"/>
                    <a:pt x="16452" y="6836"/>
                  </a:cubicBezTo>
                  <a:cubicBezTo>
                    <a:pt x="16452" y="6836"/>
                    <a:pt x="16446" y="6836"/>
                    <a:pt x="16440" y="6836"/>
                  </a:cubicBezTo>
                  <a:lnTo>
                    <a:pt x="16435" y="6830"/>
                  </a:lnTo>
                  <a:cubicBezTo>
                    <a:pt x="16428" y="6830"/>
                    <a:pt x="16423" y="6830"/>
                    <a:pt x="16423" y="6824"/>
                  </a:cubicBezTo>
                  <a:cubicBezTo>
                    <a:pt x="16411" y="6824"/>
                    <a:pt x="16405" y="6813"/>
                    <a:pt x="16399" y="6813"/>
                  </a:cubicBezTo>
                  <a:cubicBezTo>
                    <a:pt x="16393" y="6813"/>
                    <a:pt x="16393" y="6813"/>
                    <a:pt x="16387" y="6813"/>
                  </a:cubicBezTo>
                  <a:cubicBezTo>
                    <a:pt x="16375" y="6813"/>
                    <a:pt x="16375" y="6813"/>
                    <a:pt x="16375" y="6813"/>
                  </a:cubicBezTo>
                  <a:cubicBezTo>
                    <a:pt x="16369" y="6813"/>
                    <a:pt x="16369" y="6813"/>
                    <a:pt x="16363" y="6813"/>
                  </a:cubicBezTo>
                  <a:cubicBezTo>
                    <a:pt x="16357" y="6813"/>
                    <a:pt x="16357" y="6813"/>
                    <a:pt x="16351" y="6813"/>
                  </a:cubicBezTo>
                  <a:cubicBezTo>
                    <a:pt x="16351" y="6836"/>
                    <a:pt x="16351" y="6836"/>
                    <a:pt x="16351" y="6836"/>
                  </a:cubicBezTo>
                  <a:cubicBezTo>
                    <a:pt x="16351" y="6836"/>
                    <a:pt x="16351" y="6848"/>
                    <a:pt x="16357" y="6848"/>
                  </a:cubicBezTo>
                  <a:cubicBezTo>
                    <a:pt x="16363" y="6848"/>
                    <a:pt x="16369" y="6848"/>
                    <a:pt x="16375" y="6854"/>
                  </a:cubicBezTo>
                  <a:cubicBezTo>
                    <a:pt x="16381" y="6854"/>
                    <a:pt x="16387" y="6854"/>
                    <a:pt x="16387" y="6860"/>
                  </a:cubicBezTo>
                  <a:cubicBezTo>
                    <a:pt x="16393" y="6860"/>
                    <a:pt x="16399" y="6860"/>
                    <a:pt x="16399" y="6860"/>
                  </a:cubicBezTo>
                  <a:cubicBezTo>
                    <a:pt x="16405" y="6866"/>
                    <a:pt x="16399" y="6866"/>
                    <a:pt x="16399" y="6872"/>
                  </a:cubicBezTo>
                  <a:cubicBezTo>
                    <a:pt x="16393" y="6872"/>
                    <a:pt x="16393" y="6878"/>
                    <a:pt x="16387" y="6878"/>
                  </a:cubicBezTo>
                  <a:cubicBezTo>
                    <a:pt x="16381" y="6878"/>
                    <a:pt x="16375" y="6878"/>
                    <a:pt x="16363" y="6878"/>
                  </a:cubicBezTo>
                  <a:cubicBezTo>
                    <a:pt x="16357" y="6878"/>
                    <a:pt x="16351" y="6878"/>
                    <a:pt x="16340" y="6878"/>
                  </a:cubicBezTo>
                  <a:cubicBezTo>
                    <a:pt x="16334" y="6878"/>
                    <a:pt x="16334" y="6884"/>
                    <a:pt x="16328" y="6884"/>
                  </a:cubicBezTo>
                  <a:cubicBezTo>
                    <a:pt x="16322" y="6884"/>
                    <a:pt x="16322" y="6890"/>
                    <a:pt x="16316" y="6896"/>
                  </a:cubicBezTo>
                  <a:cubicBezTo>
                    <a:pt x="16304" y="6901"/>
                    <a:pt x="16298" y="6906"/>
                    <a:pt x="16286" y="6912"/>
                  </a:cubicBezTo>
                  <a:cubicBezTo>
                    <a:pt x="16286" y="6918"/>
                    <a:pt x="16280" y="6918"/>
                    <a:pt x="16274" y="6924"/>
                  </a:cubicBezTo>
                  <a:cubicBezTo>
                    <a:pt x="16269" y="6924"/>
                    <a:pt x="16262" y="6930"/>
                    <a:pt x="16262" y="6930"/>
                  </a:cubicBezTo>
                  <a:cubicBezTo>
                    <a:pt x="16257" y="6936"/>
                    <a:pt x="16251" y="6936"/>
                    <a:pt x="16251" y="6948"/>
                  </a:cubicBezTo>
                  <a:cubicBezTo>
                    <a:pt x="16251" y="6954"/>
                    <a:pt x="16251" y="6954"/>
                    <a:pt x="16251" y="6954"/>
                  </a:cubicBezTo>
                  <a:lnTo>
                    <a:pt x="16251" y="6960"/>
                  </a:lnTo>
                  <a:cubicBezTo>
                    <a:pt x="16251" y="6972"/>
                    <a:pt x="16251" y="6978"/>
                    <a:pt x="16251" y="6984"/>
                  </a:cubicBezTo>
                  <a:cubicBezTo>
                    <a:pt x="16251" y="6989"/>
                    <a:pt x="16251" y="6995"/>
                    <a:pt x="16251" y="6995"/>
                  </a:cubicBezTo>
                  <a:cubicBezTo>
                    <a:pt x="16251" y="7001"/>
                    <a:pt x="16245" y="7007"/>
                    <a:pt x="16245" y="7013"/>
                  </a:cubicBezTo>
                  <a:cubicBezTo>
                    <a:pt x="16245" y="7019"/>
                    <a:pt x="16245" y="7019"/>
                    <a:pt x="16239" y="7025"/>
                  </a:cubicBezTo>
                  <a:cubicBezTo>
                    <a:pt x="16233" y="7025"/>
                    <a:pt x="16227" y="7025"/>
                    <a:pt x="16221" y="7025"/>
                  </a:cubicBezTo>
                  <a:cubicBezTo>
                    <a:pt x="16203" y="7025"/>
                    <a:pt x="16191" y="7025"/>
                    <a:pt x="16174" y="7013"/>
                  </a:cubicBezTo>
                  <a:cubicBezTo>
                    <a:pt x="16168" y="7013"/>
                    <a:pt x="16174" y="7001"/>
                    <a:pt x="16168" y="7001"/>
                  </a:cubicBezTo>
                  <a:cubicBezTo>
                    <a:pt x="16168" y="7001"/>
                    <a:pt x="16162" y="7001"/>
                    <a:pt x="16156" y="7001"/>
                  </a:cubicBezTo>
                  <a:cubicBezTo>
                    <a:pt x="16144" y="7001"/>
                    <a:pt x="16138" y="7001"/>
                    <a:pt x="16126" y="7001"/>
                  </a:cubicBezTo>
                  <a:cubicBezTo>
                    <a:pt x="16126" y="6995"/>
                    <a:pt x="16126" y="6984"/>
                    <a:pt x="16120" y="6978"/>
                  </a:cubicBezTo>
                  <a:cubicBezTo>
                    <a:pt x="16102" y="6978"/>
                    <a:pt x="16102" y="6978"/>
                    <a:pt x="16102" y="6978"/>
                  </a:cubicBezTo>
                  <a:cubicBezTo>
                    <a:pt x="16091" y="6978"/>
                    <a:pt x="16085" y="6984"/>
                    <a:pt x="16079" y="6984"/>
                  </a:cubicBezTo>
                  <a:cubicBezTo>
                    <a:pt x="16067" y="6984"/>
                    <a:pt x="16061" y="6984"/>
                    <a:pt x="16055" y="6984"/>
                  </a:cubicBezTo>
                  <a:cubicBezTo>
                    <a:pt x="16043" y="6984"/>
                    <a:pt x="16037" y="6989"/>
                    <a:pt x="16031" y="6995"/>
                  </a:cubicBezTo>
                  <a:cubicBezTo>
                    <a:pt x="16025" y="6995"/>
                    <a:pt x="16031" y="7001"/>
                    <a:pt x="16025" y="7007"/>
                  </a:cubicBezTo>
                  <a:cubicBezTo>
                    <a:pt x="16025" y="7013"/>
                    <a:pt x="16019" y="7013"/>
                    <a:pt x="16014" y="7019"/>
                  </a:cubicBezTo>
                  <a:cubicBezTo>
                    <a:pt x="16008" y="7019"/>
                    <a:pt x="16014" y="7025"/>
                    <a:pt x="16008" y="7031"/>
                  </a:cubicBezTo>
                  <a:cubicBezTo>
                    <a:pt x="15996" y="7031"/>
                    <a:pt x="15990" y="7025"/>
                    <a:pt x="15984" y="7031"/>
                  </a:cubicBezTo>
                  <a:cubicBezTo>
                    <a:pt x="15972" y="7031"/>
                    <a:pt x="15966" y="7049"/>
                    <a:pt x="15966" y="7061"/>
                  </a:cubicBezTo>
                  <a:cubicBezTo>
                    <a:pt x="15960" y="7061"/>
                    <a:pt x="15960" y="7066"/>
                    <a:pt x="15960" y="7072"/>
                  </a:cubicBezTo>
                  <a:cubicBezTo>
                    <a:pt x="15960" y="7078"/>
                    <a:pt x="15954" y="7084"/>
                    <a:pt x="15948" y="7084"/>
                  </a:cubicBezTo>
                  <a:cubicBezTo>
                    <a:pt x="15948" y="7084"/>
                    <a:pt x="15942" y="7084"/>
                    <a:pt x="15936" y="7084"/>
                  </a:cubicBezTo>
                  <a:cubicBezTo>
                    <a:pt x="15930" y="7084"/>
                    <a:pt x="15925" y="7084"/>
                    <a:pt x="15913" y="7084"/>
                  </a:cubicBezTo>
                  <a:cubicBezTo>
                    <a:pt x="15913" y="7108"/>
                    <a:pt x="15913" y="7108"/>
                    <a:pt x="15913" y="7108"/>
                  </a:cubicBezTo>
                  <a:cubicBezTo>
                    <a:pt x="15919" y="7108"/>
                    <a:pt x="15919" y="7114"/>
                    <a:pt x="15919" y="7114"/>
                  </a:cubicBezTo>
                  <a:cubicBezTo>
                    <a:pt x="15925" y="7120"/>
                    <a:pt x="15930" y="7120"/>
                    <a:pt x="15930" y="7126"/>
                  </a:cubicBezTo>
                  <a:cubicBezTo>
                    <a:pt x="15936" y="7132"/>
                    <a:pt x="15936" y="7132"/>
                    <a:pt x="15936" y="7138"/>
                  </a:cubicBezTo>
                  <a:cubicBezTo>
                    <a:pt x="15936" y="7161"/>
                    <a:pt x="15936" y="7161"/>
                    <a:pt x="15936" y="7161"/>
                  </a:cubicBezTo>
                  <a:cubicBezTo>
                    <a:pt x="15889" y="7161"/>
                    <a:pt x="15889" y="7161"/>
                    <a:pt x="15889" y="7161"/>
                  </a:cubicBezTo>
                  <a:cubicBezTo>
                    <a:pt x="15889" y="7155"/>
                    <a:pt x="15889" y="7155"/>
                    <a:pt x="15889" y="7155"/>
                  </a:cubicBezTo>
                  <a:cubicBezTo>
                    <a:pt x="15889" y="7150"/>
                    <a:pt x="15889" y="7144"/>
                    <a:pt x="15889" y="7132"/>
                  </a:cubicBezTo>
                  <a:cubicBezTo>
                    <a:pt x="15889" y="7132"/>
                    <a:pt x="15889" y="7126"/>
                    <a:pt x="15889" y="7120"/>
                  </a:cubicBezTo>
                  <a:cubicBezTo>
                    <a:pt x="15853" y="7120"/>
                    <a:pt x="15853" y="7120"/>
                    <a:pt x="15853" y="7120"/>
                  </a:cubicBezTo>
                  <a:cubicBezTo>
                    <a:pt x="15853" y="7120"/>
                    <a:pt x="15847" y="7126"/>
                    <a:pt x="15842" y="7126"/>
                  </a:cubicBezTo>
                  <a:cubicBezTo>
                    <a:pt x="15842" y="7126"/>
                    <a:pt x="15836" y="7126"/>
                    <a:pt x="15830" y="7132"/>
                  </a:cubicBezTo>
                  <a:cubicBezTo>
                    <a:pt x="15830" y="7132"/>
                    <a:pt x="15824" y="7138"/>
                    <a:pt x="15824" y="7144"/>
                  </a:cubicBezTo>
                  <a:cubicBezTo>
                    <a:pt x="15818" y="7150"/>
                    <a:pt x="15818" y="7155"/>
                    <a:pt x="15818" y="7167"/>
                  </a:cubicBezTo>
                  <a:cubicBezTo>
                    <a:pt x="15818" y="7179"/>
                    <a:pt x="15824" y="7191"/>
                    <a:pt x="15818" y="7203"/>
                  </a:cubicBezTo>
                  <a:cubicBezTo>
                    <a:pt x="15818" y="7209"/>
                    <a:pt x="15818" y="7209"/>
                    <a:pt x="15818" y="7215"/>
                  </a:cubicBezTo>
                  <a:cubicBezTo>
                    <a:pt x="15818" y="7221"/>
                    <a:pt x="15812" y="7221"/>
                    <a:pt x="15806" y="7227"/>
                  </a:cubicBezTo>
                  <a:cubicBezTo>
                    <a:pt x="15800" y="7232"/>
                    <a:pt x="15800" y="7232"/>
                    <a:pt x="15794" y="7239"/>
                  </a:cubicBezTo>
                  <a:cubicBezTo>
                    <a:pt x="15794" y="7244"/>
                    <a:pt x="15788" y="7244"/>
                    <a:pt x="15788" y="7250"/>
                  </a:cubicBezTo>
                  <a:cubicBezTo>
                    <a:pt x="15782" y="7256"/>
                    <a:pt x="15788" y="7256"/>
                    <a:pt x="15782" y="7262"/>
                  </a:cubicBezTo>
                  <a:cubicBezTo>
                    <a:pt x="15782" y="7268"/>
                    <a:pt x="15776" y="7268"/>
                    <a:pt x="15770" y="7268"/>
                  </a:cubicBezTo>
                  <a:cubicBezTo>
                    <a:pt x="15764" y="7274"/>
                    <a:pt x="15759" y="7280"/>
                    <a:pt x="15753" y="7292"/>
                  </a:cubicBezTo>
                  <a:cubicBezTo>
                    <a:pt x="15753" y="7292"/>
                    <a:pt x="15753" y="7298"/>
                    <a:pt x="15747" y="7304"/>
                  </a:cubicBezTo>
                  <a:cubicBezTo>
                    <a:pt x="15741" y="7304"/>
                    <a:pt x="15741" y="7304"/>
                    <a:pt x="15735" y="7310"/>
                  </a:cubicBezTo>
                  <a:cubicBezTo>
                    <a:pt x="15729" y="7310"/>
                    <a:pt x="15729" y="7310"/>
                    <a:pt x="15723" y="7316"/>
                  </a:cubicBezTo>
                  <a:cubicBezTo>
                    <a:pt x="15717" y="7316"/>
                    <a:pt x="15717" y="7321"/>
                    <a:pt x="15711" y="7321"/>
                  </a:cubicBezTo>
                  <a:cubicBezTo>
                    <a:pt x="15711" y="7321"/>
                    <a:pt x="15705" y="7321"/>
                    <a:pt x="15699" y="7321"/>
                  </a:cubicBezTo>
                  <a:cubicBezTo>
                    <a:pt x="15693" y="7321"/>
                    <a:pt x="15693" y="7321"/>
                    <a:pt x="15687" y="7321"/>
                  </a:cubicBezTo>
                  <a:cubicBezTo>
                    <a:pt x="15664" y="7321"/>
                    <a:pt x="15658" y="7321"/>
                    <a:pt x="15634" y="7321"/>
                  </a:cubicBezTo>
                  <a:cubicBezTo>
                    <a:pt x="15628" y="7321"/>
                    <a:pt x="15628" y="7327"/>
                    <a:pt x="15622" y="7327"/>
                  </a:cubicBezTo>
                  <a:cubicBezTo>
                    <a:pt x="15610" y="7327"/>
                    <a:pt x="15604" y="7333"/>
                    <a:pt x="15592" y="7339"/>
                  </a:cubicBezTo>
                  <a:cubicBezTo>
                    <a:pt x="15587" y="7339"/>
                    <a:pt x="15581" y="7345"/>
                    <a:pt x="15581" y="7345"/>
                  </a:cubicBezTo>
                  <a:cubicBezTo>
                    <a:pt x="15563" y="7345"/>
                    <a:pt x="15557" y="7345"/>
                    <a:pt x="15545" y="7345"/>
                  </a:cubicBezTo>
                  <a:cubicBezTo>
                    <a:pt x="15539" y="7345"/>
                    <a:pt x="15533" y="7351"/>
                    <a:pt x="15527" y="7357"/>
                  </a:cubicBezTo>
                  <a:cubicBezTo>
                    <a:pt x="15521" y="7363"/>
                    <a:pt x="15510" y="7369"/>
                    <a:pt x="15504" y="7369"/>
                  </a:cubicBezTo>
                  <a:cubicBezTo>
                    <a:pt x="15486" y="7375"/>
                    <a:pt x="15480" y="7381"/>
                    <a:pt x="15462" y="7387"/>
                  </a:cubicBezTo>
                  <a:cubicBezTo>
                    <a:pt x="15456" y="7393"/>
                    <a:pt x="15456" y="7393"/>
                    <a:pt x="15450" y="7393"/>
                  </a:cubicBezTo>
                  <a:cubicBezTo>
                    <a:pt x="15444" y="7398"/>
                    <a:pt x="15438" y="7405"/>
                    <a:pt x="15432" y="7416"/>
                  </a:cubicBezTo>
                  <a:cubicBezTo>
                    <a:pt x="15432" y="7422"/>
                    <a:pt x="15438" y="7428"/>
                    <a:pt x="15432" y="7440"/>
                  </a:cubicBezTo>
                  <a:cubicBezTo>
                    <a:pt x="15432" y="7446"/>
                    <a:pt x="15432" y="7446"/>
                    <a:pt x="15426" y="7452"/>
                  </a:cubicBezTo>
                  <a:lnTo>
                    <a:pt x="15421" y="7452"/>
                  </a:lnTo>
                  <a:cubicBezTo>
                    <a:pt x="15415" y="7452"/>
                    <a:pt x="15409" y="7446"/>
                    <a:pt x="15409" y="7446"/>
                  </a:cubicBezTo>
                  <a:cubicBezTo>
                    <a:pt x="15403" y="7446"/>
                    <a:pt x="15397" y="7446"/>
                    <a:pt x="15397" y="7440"/>
                  </a:cubicBezTo>
                  <a:cubicBezTo>
                    <a:pt x="15391" y="7440"/>
                    <a:pt x="15385" y="7440"/>
                    <a:pt x="15385" y="7440"/>
                  </a:cubicBezTo>
                  <a:cubicBezTo>
                    <a:pt x="15379" y="7434"/>
                    <a:pt x="15385" y="7434"/>
                    <a:pt x="15385" y="7428"/>
                  </a:cubicBezTo>
                  <a:cubicBezTo>
                    <a:pt x="15379" y="7422"/>
                    <a:pt x="15379" y="7422"/>
                    <a:pt x="15373" y="7416"/>
                  </a:cubicBezTo>
                  <a:cubicBezTo>
                    <a:pt x="15373" y="7422"/>
                    <a:pt x="15373" y="7434"/>
                    <a:pt x="15367" y="7440"/>
                  </a:cubicBezTo>
                  <a:cubicBezTo>
                    <a:pt x="15367" y="7440"/>
                    <a:pt x="15355" y="7440"/>
                    <a:pt x="15355" y="7446"/>
                  </a:cubicBezTo>
                  <a:cubicBezTo>
                    <a:pt x="15355" y="7446"/>
                    <a:pt x="15355" y="7452"/>
                    <a:pt x="15355" y="7458"/>
                  </a:cubicBezTo>
                  <a:cubicBezTo>
                    <a:pt x="15355" y="7470"/>
                    <a:pt x="15355" y="7470"/>
                    <a:pt x="15355" y="7470"/>
                  </a:cubicBezTo>
                  <a:cubicBezTo>
                    <a:pt x="15355" y="7470"/>
                    <a:pt x="15355" y="7476"/>
                    <a:pt x="15355" y="7482"/>
                  </a:cubicBezTo>
                  <a:cubicBezTo>
                    <a:pt x="15361" y="7487"/>
                    <a:pt x="15361" y="7493"/>
                    <a:pt x="15355" y="7505"/>
                  </a:cubicBezTo>
                  <a:cubicBezTo>
                    <a:pt x="15355" y="7517"/>
                    <a:pt x="15355" y="7517"/>
                    <a:pt x="15355" y="7517"/>
                  </a:cubicBezTo>
                  <a:cubicBezTo>
                    <a:pt x="15355" y="7523"/>
                    <a:pt x="15349" y="7523"/>
                    <a:pt x="15349" y="7529"/>
                  </a:cubicBezTo>
                  <a:cubicBezTo>
                    <a:pt x="15349" y="7535"/>
                    <a:pt x="15337" y="7535"/>
                    <a:pt x="15337" y="7541"/>
                  </a:cubicBezTo>
                  <a:cubicBezTo>
                    <a:pt x="15337" y="7541"/>
                    <a:pt x="15337" y="7547"/>
                    <a:pt x="15337" y="7553"/>
                  </a:cubicBezTo>
                  <a:cubicBezTo>
                    <a:pt x="15337" y="7559"/>
                    <a:pt x="15337" y="7564"/>
                    <a:pt x="15344" y="7576"/>
                  </a:cubicBezTo>
                  <a:lnTo>
                    <a:pt x="15349" y="7582"/>
                  </a:lnTo>
                  <a:cubicBezTo>
                    <a:pt x="15349" y="7588"/>
                    <a:pt x="15355" y="7588"/>
                    <a:pt x="15361" y="7594"/>
                  </a:cubicBezTo>
                  <a:cubicBezTo>
                    <a:pt x="15367" y="7600"/>
                    <a:pt x="15367" y="7606"/>
                    <a:pt x="15367" y="7618"/>
                  </a:cubicBezTo>
                  <a:cubicBezTo>
                    <a:pt x="15373" y="7630"/>
                    <a:pt x="15385" y="7636"/>
                    <a:pt x="15391" y="7653"/>
                  </a:cubicBezTo>
                  <a:cubicBezTo>
                    <a:pt x="15391" y="7659"/>
                    <a:pt x="15391" y="7659"/>
                    <a:pt x="15391" y="7659"/>
                  </a:cubicBezTo>
                  <a:cubicBezTo>
                    <a:pt x="15385" y="7659"/>
                    <a:pt x="15385" y="7653"/>
                    <a:pt x="15379" y="7653"/>
                  </a:cubicBezTo>
                  <a:cubicBezTo>
                    <a:pt x="15373" y="7653"/>
                    <a:pt x="15367" y="7653"/>
                    <a:pt x="15361" y="7653"/>
                  </a:cubicBezTo>
                  <a:cubicBezTo>
                    <a:pt x="15361" y="7653"/>
                    <a:pt x="15355" y="7648"/>
                    <a:pt x="15349" y="7648"/>
                  </a:cubicBezTo>
                  <a:cubicBezTo>
                    <a:pt x="15349" y="7642"/>
                    <a:pt x="15344" y="7642"/>
                    <a:pt x="15344" y="7642"/>
                  </a:cubicBezTo>
                  <a:cubicBezTo>
                    <a:pt x="15337" y="7642"/>
                    <a:pt x="15332" y="7648"/>
                    <a:pt x="15332" y="7648"/>
                  </a:cubicBezTo>
                  <a:cubicBezTo>
                    <a:pt x="15332" y="7671"/>
                    <a:pt x="15332" y="7671"/>
                    <a:pt x="15332" y="7671"/>
                  </a:cubicBezTo>
                  <a:cubicBezTo>
                    <a:pt x="15332" y="7677"/>
                    <a:pt x="15332" y="7677"/>
                    <a:pt x="15337" y="7683"/>
                  </a:cubicBezTo>
                  <a:cubicBezTo>
                    <a:pt x="15344" y="7689"/>
                    <a:pt x="15349" y="7695"/>
                    <a:pt x="15355" y="7707"/>
                  </a:cubicBezTo>
                  <a:cubicBezTo>
                    <a:pt x="15361" y="7707"/>
                    <a:pt x="15361" y="7713"/>
                    <a:pt x="15367" y="7719"/>
                  </a:cubicBezTo>
                  <a:cubicBezTo>
                    <a:pt x="15373" y="7719"/>
                    <a:pt x="15373" y="7725"/>
                    <a:pt x="15379" y="7725"/>
                  </a:cubicBezTo>
                  <a:cubicBezTo>
                    <a:pt x="15385" y="7730"/>
                    <a:pt x="15385" y="7730"/>
                    <a:pt x="15391" y="7737"/>
                  </a:cubicBezTo>
                  <a:cubicBezTo>
                    <a:pt x="15391" y="7742"/>
                    <a:pt x="15397" y="7742"/>
                    <a:pt x="15397" y="7748"/>
                  </a:cubicBezTo>
                  <a:cubicBezTo>
                    <a:pt x="15397" y="7760"/>
                    <a:pt x="15397" y="7766"/>
                    <a:pt x="15397" y="7772"/>
                  </a:cubicBezTo>
                  <a:cubicBezTo>
                    <a:pt x="15397" y="7784"/>
                    <a:pt x="15397" y="7790"/>
                    <a:pt x="15403" y="7802"/>
                  </a:cubicBezTo>
                  <a:cubicBezTo>
                    <a:pt x="15409" y="7802"/>
                    <a:pt x="15409" y="7808"/>
                    <a:pt x="15415" y="7814"/>
                  </a:cubicBezTo>
                  <a:cubicBezTo>
                    <a:pt x="15415" y="7825"/>
                    <a:pt x="15421" y="7831"/>
                    <a:pt x="15421" y="7843"/>
                  </a:cubicBezTo>
                  <a:cubicBezTo>
                    <a:pt x="15421" y="7849"/>
                    <a:pt x="15421" y="7849"/>
                    <a:pt x="15426" y="7855"/>
                  </a:cubicBezTo>
                  <a:cubicBezTo>
                    <a:pt x="15426" y="7861"/>
                    <a:pt x="15421" y="7867"/>
                    <a:pt x="15426" y="7873"/>
                  </a:cubicBezTo>
                  <a:cubicBezTo>
                    <a:pt x="15426" y="7879"/>
                    <a:pt x="15432" y="7885"/>
                    <a:pt x="15432" y="7896"/>
                  </a:cubicBezTo>
                  <a:cubicBezTo>
                    <a:pt x="15438" y="7903"/>
                    <a:pt x="15444" y="7903"/>
                    <a:pt x="15444" y="7908"/>
                  </a:cubicBezTo>
                  <a:cubicBezTo>
                    <a:pt x="15450" y="7920"/>
                    <a:pt x="15456" y="7926"/>
                    <a:pt x="15462" y="7938"/>
                  </a:cubicBezTo>
                  <a:cubicBezTo>
                    <a:pt x="15462" y="7938"/>
                    <a:pt x="15468" y="7944"/>
                    <a:pt x="15468" y="7950"/>
                  </a:cubicBezTo>
                  <a:cubicBezTo>
                    <a:pt x="15468" y="7950"/>
                    <a:pt x="15468" y="7956"/>
                    <a:pt x="15468" y="7962"/>
                  </a:cubicBezTo>
                  <a:cubicBezTo>
                    <a:pt x="15474" y="7974"/>
                    <a:pt x="15468" y="7980"/>
                    <a:pt x="15468" y="7997"/>
                  </a:cubicBezTo>
                  <a:cubicBezTo>
                    <a:pt x="15468" y="8003"/>
                    <a:pt x="15474" y="8015"/>
                    <a:pt x="15480" y="8021"/>
                  </a:cubicBezTo>
                  <a:cubicBezTo>
                    <a:pt x="15480" y="8027"/>
                    <a:pt x="15486" y="8027"/>
                    <a:pt x="15486" y="8033"/>
                  </a:cubicBezTo>
                  <a:cubicBezTo>
                    <a:pt x="15486" y="8039"/>
                    <a:pt x="15486" y="8045"/>
                    <a:pt x="15486" y="8051"/>
                  </a:cubicBezTo>
                  <a:cubicBezTo>
                    <a:pt x="15486" y="8098"/>
                    <a:pt x="15486" y="8098"/>
                    <a:pt x="15486" y="8098"/>
                  </a:cubicBezTo>
                  <a:cubicBezTo>
                    <a:pt x="15480" y="8098"/>
                    <a:pt x="15474" y="8092"/>
                    <a:pt x="15462" y="8098"/>
                  </a:cubicBezTo>
                  <a:cubicBezTo>
                    <a:pt x="15456" y="8098"/>
                    <a:pt x="15450" y="8104"/>
                    <a:pt x="15438" y="8110"/>
                  </a:cubicBezTo>
                  <a:cubicBezTo>
                    <a:pt x="15438" y="8110"/>
                    <a:pt x="15432" y="8116"/>
                    <a:pt x="15426" y="8116"/>
                  </a:cubicBezTo>
                  <a:cubicBezTo>
                    <a:pt x="15426" y="8122"/>
                    <a:pt x="15421" y="8122"/>
                    <a:pt x="15421" y="8128"/>
                  </a:cubicBezTo>
                  <a:cubicBezTo>
                    <a:pt x="15421" y="8140"/>
                    <a:pt x="15421" y="8140"/>
                    <a:pt x="15421" y="8140"/>
                  </a:cubicBezTo>
                  <a:cubicBezTo>
                    <a:pt x="15432" y="8140"/>
                    <a:pt x="15444" y="8140"/>
                    <a:pt x="15456" y="8146"/>
                  </a:cubicBezTo>
                  <a:cubicBezTo>
                    <a:pt x="15462" y="8151"/>
                    <a:pt x="15462" y="8163"/>
                    <a:pt x="15468" y="8169"/>
                  </a:cubicBezTo>
                  <a:cubicBezTo>
                    <a:pt x="15474" y="8175"/>
                    <a:pt x="15480" y="8175"/>
                    <a:pt x="15480" y="8175"/>
                  </a:cubicBezTo>
                  <a:cubicBezTo>
                    <a:pt x="15486" y="8175"/>
                    <a:pt x="15486" y="8181"/>
                    <a:pt x="15492" y="8181"/>
                  </a:cubicBezTo>
                  <a:cubicBezTo>
                    <a:pt x="15504" y="8187"/>
                    <a:pt x="15504" y="8187"/>
                    <a:pt x="15515" y="8193"/>
                  </a:cubicBezTo>
                  <a:cubicBezTo>
                    <a:pt x="15521" y="8193"/>
                    <a:pt x="15521" y="8193"/>
                    <a:pt x="15527" y="8193"/>
                  </a:cubicBezTo>
                  <a:cubicBezTo>
                    <a:pt x="15533" y="8199"/>
                    <a:pt x="15539" y="8205"/>
                    <a:pt x="15551" y="8205"/>
                  </a:cubicBezTo>
                  <a:cubicBezTo>
                    <a:pt x="15557" y="8211"/>
                    <a:pt x="15563" y="8205"/>
                    <a:pt x="15569" y="8205"/>
                  </a:cubicBezTo>
                  <a:cubicBezTo>
                    <a:pt x="15575" y="8205"/>
                    <a:pt x="15581" y="8211"/>
                    <a:pt x="15587" y="8205"/>
                  </a:cubicBezTo>
                  <a:cubicBezTo>
                    <a:pt x="15592" y="8205"/>
                    <a:pt x="15604" y="8205"/>
                    <a:pt x="15610" y="8199"/>
                  </a:cubicBezTo>
                  <a:cubicBezTo>
                    <a:pt x="15610" y="8199"/>
                    <a:pt x="15616" y="8205"/>
                    <a:pt x="15622" y="8199"/>
                  </a:cubicBezTo>
                  <a:cubicBezTo>
                    <a:pt x="15628" y="8199"/>
                    <a:pt x="15628" y="8193"/>
                    <a:pt x="15634" y="8193"/>
                  </a:cubicBezTo>
                  <a:cubicBezTo>
                    <a:pt x="15640" y="8187"/>
                    <a:pt x="15646" y="8187"/>
                    <a:pt x="15646" y="8187"/>
                  </a:cubicBezTo>
                  <a:cubicBezTo>
                    <a:pt x="15652" y="8181"/>
                    <a:pt x="15652" y="8175"/>
                    <a:pt x="15658" y="8175"/>
                  </a:cubicBezTo>
                  <a:cubicBezTo>
                    <a:pt x="15658" y="8169"/>
                    <a:pt x="15658" y="8163"/>
                    <a:pt x="15658" y="8163"/>
                  </a:cubicBezTo>
                  <a:cubicBezTo>
                    <a:pt x="15664" y="8157"/>
                    <a:pt x="15664" y="8157"/>
                    <a:pt x="15670" y="8151"/>
                  </a:cubicBezTo>
                  <a:cubicBezTo>
                    <a:pt x="15676" y="8151"/>
                    <a:pt x="15676" y="8146"/>
                    <a:pt x="15676" y="8140"/>
                  </a:cubicBezTo>
                  <a:cubicBezTo>
                    <a:pt x="15687" y="8140"/>
                    <a:pt x="15693" y="8140"/>
                    <a:pt x="15699" y="8140"/>
                  </a:cubicBezTo>
                  <a:cubicBezTo>
                    <a:pt x="15711" y="8140"/>
                    <a:pt x="15717" y="8140"/>
                    <a:pt x="15723" y="8134"/>
                  </a:cubicBezTo>
                  <a:cubicBezTo>
                    <a:pt x="15729" y="8134"/>
                    <a:pt x="15729" y="8128"/>
                    <a:pt x="15735" y="8122"/>
                  </a:cubicBezTo>
                  <a:cubicBezTo>
                    <a:pt x="15741" y="8122"/>
                    <a:pt x="15747" y="8122"/>
                    <a:pt x="15759" y="8122"/>
                  </a:cubicBezTo>
                  <a:cubicBezTo>
                    <a:pt x="15776" y="8122"/>
                    <a:pt x="15788" y="8128"/>
                    <a:pt x="15812" y="8128"/>
                  </a:cubicBezTo>
                  <a:cubicBezTo>
                    <a:pt x="15818" y="8134"/>
                    <a:pt x="15824" y="8140"/>
                    <a:pt x="15836" y="8140"/>
                  </a:cubicBezTo>
                  <a:cubicBezTo>
                    <a:pt x="15842" y="8146"/>
                    <a:pt x="15842" y="8146"/>
                    <a:pt x="15847" y="8146"/>
                  </a:cubicBezTo>
                  <a:cubicBezTo>
                    <a:pt x="15859" y="8146"/>
                    <a:pt x="15859" y="8146"/>
                    <a:pt x="15871" y="8146"/>
                  </a:cubicBezTo>
                  <a:cubicBezTo>
                    <a:pt x="15877" y="8146"/>
                    <a:pt x="15883" y="8146"/>
                    <a:pt x="15889" y="8146"/>
                  </a:cubicBezTo>
                  <a:cubicBezTo>
                    <a:pt x="15889" y="8140"/>
                    <a:pt x="15895" y="8140"/>
                    <a:pt x="15895" y="8134"/>
                  </a:cubicBezTo>
                  <a:cubicBezTo>
                    <a:pt x="15901" y="8128"/>
                    <a:pt x="15907" y="8128"/>
                    <a:pt x="15907" y="8122"/>
                  </a:cubicBezTo>
                  <a:cubicBezTo>
                    <a:pt x="15913" y="8116"/>
                    <a:pt x="15919" y="8104"/>
                    <a:pt x="15925" y="8098"/>
                  </a:cubicBezTo>
                  <a:cubicBezTo>
                    <a:pt x="15930" y="8092"/>
                    <a:pt x="15930" y="8092"/>
                    <a:pt x="15936" y="8086"/>
                  </a:cubicBezTo>
                  <a:cubicBezTo>
                    <a:pt x="15954" y="8069"/>
                    <a:pt x="15966" y="8051"/>
                    <a:pt x="15990" y="8045"/>
                  </a:cubicBezTo>
                  <a:cubicBezTo>
                    <a:pt x="15990" y="8045"/>
                    <a:pt x="15996" y="8045"/>
                    <a:pt x="16002" y="8039"/>
                  </a:cubicBezTo>
                  <a:cubicBezTo>
                    <a:pt x="16008" y="8039"/>
                    <a:pt x="16008" y="8039"/>
                    <a:pt x="16014" y="8039"/>
                  </a:cubicBezTo>
                  <a:cubicBezTo>
                    <a:pt x="16014" y="8033"/>
                    <a:pt x="16019" y="8033"/>
                    <a:pt x="16025" y="8033"/>
                  </a:cubicBezTo>
                  <a:cubicBezTo>
                    <a:pt x="16025" y="8027"/>
                    <a:pt x="16031" y="8033"/>
                    <a:pt x="16037" y="8033"/>
                  </a:cubicBezTo>
                  <a:cubicBezTo>
                    <a:pt x="16037" y="8033"/>
                    <a:pt x="16043" y="8027"/>
                    <a:pt x="16049" y="8033"/>
                  </a:cubicBezTo>
                  <a:cubicBezTo>
                    <a:pt x="16049" y="8033"/>
                    <a:pt x="16055" y="8033"/>
                    <a:pt x="16055" y="8039"/>
                  </a:cubicBezTo>
                  <a:cubicBezTo>
                    <a:pt x="16061" y="8039"/>
                    <a:pt x="16067" y="8045"/>
                    <a:pt x="16067" y="8045"/>
                  </a:cubicBezTo>
                  <a:cubicBezTo>
                    <a:pt x="16079" y="8045"/>
                    <a:pt x="16085" y="8045"/>
                    <a:pt x="16091" y="8045"/>
                  </a:cubicBezTo>
                  <a:cubicBezTo>
                    <a:pt x="16102" y="8045"/>
                    <a:pt x="16108" y="8045"/>
                    <a:pt x="16114" y="8045"/>
                  </a:cubicBezTo>
                  <a:cubicBezTo>
                    <a:pt x="16120" y="8045"/>
                    <a:pt x="16120" y="8039"/>
                    <a:pt x="16126" y="8039"/>
                  </a:cubicBezTo>
                  <a:cubicBezTo>
                    <a:pt x="16138" y="8027"/>
                    <a:pt x="16138" y="8021"/>
                    <a:pt x="16150" y="8015"/>
                  </a:cubicBezTo>
                  <a:cubicBezTo>
                    <a:pt x="16156" y="8009"/>
                    <a:pt x="16162" y="8009"/>
                    <a:pt x="16168" y="8003"/>
                  </a:cubicBezTo>
                  <a:cubicBezTo>
                    <a:pt x="16168" y="8003"/>
                    <a:pt x="16174" y="7997"/>
                    <a:pt x="16174" y="7991"/>
                  </a:cubicBezTo>
                  <a:cubicBezTo>
                    <a:pt x="16180" y="7991"/>
                    <a:pt x="16180" y="7985"/>
                    <a:pt x="16185" y="7980"/>
                  </a:cubicBezTo>
                  <a:cubicBezTo>
                    <a:pt x="16185" y="7980"/>
                    <a:pt x="16191" y="7980"/>
                    <a:pt x="16197" y="7980"/>
                  </a:cubicBezTo>
                  <a:cubicBezTo>
                    <a:pt x="16203" y="7980"/>
                    <a:pt x="16215" y="7974"/>
                    <a:pt x="16227" y="7974"/>
                  </a:cubicBezTo>
                  <a:cubicBezTo>
                    <a:pt x="16233" y="7974"/>
                    <a:pt x="16239" y="7980"/>
                    <a:pt x="16245" y="7980"/>
                  </a:cubicBezTo>
                  <a:cubicBezTo>
                    <a:pt x="16262" y="7980"/>
                    <a:pt x="16269" y="7980"/>
                    <a:pt x="16286" y="7980"/>
                  </a:cubicBezTo>
                  <a:cubicBezTo>
                    <a:pt x="16292" y="7980"/>
                    <a:pt x="16298" y="7985"/>
                    <a:pt x="16310" y="7985"/>
                  </a:cubicBezTo>
                  <a:cubicBezTo>
                    <a:pt x="16322" y="7991"/>
                    <a:pt x="16322" y="7991"/>
                    <a:pt x="16322" y="7991"/>
                  </a:cubicBezTo>
                  <a:cubicBezTo>
                    <a:pt x="16328" y="7997"/>
                    <a:pt x="16328" y="7997"/>
                    <a:pt x="16334" y="8003"/>
                  </a:cubicBezTo>
                  <a:cubicBezTo>
                    <a:pt x="16340" y="8003"/>
                    <a:pt x="16346" y="8015"/>
                    <a:pt x="16351" y="8015"/>
                  </a:cubicBezTo>
                  <a:cubicBezTo>
                    <a:pt x="16357" y="8015"/>
                    <a:pt x="16363" y="8009"/>
                    <a:pt x="16369" y="8009"/>
                  </a:cubicBezTo>
                  <a:cubicBezTo>
                    <a:pt x="16375" y="8009"/>
                    <a:pt x="16375" y="8009"/>
                    <a:pt x="16381" y="8009"/>
                  </a:cubicBezTo>
                  <a:cubicBezTo>
                    <a:pt x="16405" y="8009"/>
                    <a:pt x="16405" y="8009"/>
                    <a:pt x="16405" y="8009"/>
                  </a:cubicBezTo>
                  <a:cubicBezTo>
                    <a:pt x="16411" y="8009"/>
                    <a:pt x="16423" y="8009"/>
                    <a:pt x="16428" y="8009"/>
                  </a:cubicBezTo>
                  <a:cubicBezTo>
                    <a:pt x="16435" y="8009"/>
                    <a:pt x="16435" y="8009"/>
                    <a:pt x="16440" y="8009"/>
                  </a:cubicBezTo>
                  <a:cubicBezTo>
                    <a:pt x="16446" y="8009"/>
                    <a:pt x="16446" y="8015"/>
                    <a:pt x="16452" y="8015"/>
                  </a:cubicBezTo>
                  <a:cubicBezTo>
                    <a:pt x="16458" y="8015"/>
                    <a:pt x="16458" y="8021"/>
                    <a:pt x="16458" y="8027"/>
                  </a:cubicBezTo>
                  <a:cubicBezTo>
                    <a:pt x="16464" y="8033"/>
                    <a:pt x="16470" y="8033"/>
                    <a:pt x="16470" y="8039"/>
                  </a:cubicBezTo>
                  <a:cubicBezTo>
                    <a:pt x="16470" y="8045"/>
                    <a:pt x="16476" y="8051"/>
                    <a:pt x="16476" y="8051"/>
                  </a:cubicBezTo>
                  <a:cubicBezTo>
                    <a:pt x="16476" y="8069"/>
                    <a:pt x="16476" y="8074"/>
                    <a:pt x="16476" y="8086"/>
                  </a:cubicBezTo>
                  <a:cubicBezTo>
                    <a:pt x="16494" y="8086"/>
                    <a:pt x="16506" y="8086"/>
                    <a:pt x="16517" y="8098"/>
                  </a:cubicBezTo>
                  <a:cubicBezTo>
                    <a:pt x="16523" y="8098"/>
                    <a:pt x="16523" y="8104"/>
                    <a:pt x="16523" y="8110"/>
                  </a:cubicBezTo>
                  <a:cubicBezTo>
                    <a:pt x="16529" y="8116"/>
                    <a:pt x="16529" y="8122"/>
                    <a:pt x="16529" y="8128"/>
                  </a:cubicBezTo>
                  <a:cubicBezTo>
                    <a:pt x="16529" y="8146"/>
                    <a:pt x="16529" y="8151"/>
                    <a:pt x="16535" y="8169"/>
                  </a:cubicBezTo>
                  <a:cubicBezTo>
                    <a:pt x="16535" y="8169"/>
                    <a:pt x="16535" y="8175"/>
                    <a:pt x="16535" y="8181"/>
                  </a:cubicBezTo>
                  <a:cubicBezTo>
                    <a:pt x="16541" y="8181"/>
                    <a:pt x="16541" y="8187"/>
                    <a:pt x="16547" y="8193"/>
                  </a:cubicBezTo>
                  <a:cubicBezTo>
                    <a:pt x="16547" y="8193"/>
                    <a:pt x="16553" y="8193"/>
                    <a:pt x="16559" y="8193"/>
                  </a:cubicBezTo>
                  <a:cubicBezTo>
                    <a:pt x="16571" y="8193"/>
                    <a:pt x="16583" y="8181"/>
                    <a:pt x="16589" y="8169"/>
                  </a:cubicBezTo>
                  <a:cubicBezTo>
                    <a:pt x="16594" y="8169"/>
                    <a:pt x="16594" y="8163"/>
                    <a:pt x="16594" y="8157"/>
                  </a:cubicBezTo>
                  <a:cubicBezTo>
                    <a:pt x="16601" y="8151"/>
                    <a:pt x="16612" y="8151"/>
                    <a:pt x="16618" y="8140"/>
                  </a:cubicBezTo>
                  <a:cubicBezTo>
                    <a:pt x="16618" y="8140"/>
                    <a:pt x="16618" y="8134"/>
                    <a:pt x="16624" y="8128"/>
                  </a:cubicBezTo>
                  <a:cubicBezTo>
                    <a:pt x="16624" y="8128"/>
                    <a:pt x="16630" y="8128"/>
                    <a:pt x="16636" y="8122"/>
                  </a:cubicBezTo>
                  <a:cubicBezTo>
                    <a:pt x="16636" y="8116"/>
                    <a:pt x="16642" y="8116"/>
                    <a:pt x="16642" y="8110"/>
                  </a:cubicBezTo>
                  <a:cubicBezTo>
                    <a:pt x="16648" y="8104"/>
                    <a:pt x="16648" y="8098"/>
                    <a:pt x="16654" y="8086"/>
                  </a:cubicBezTo>
                  <a:cubicBezTo>
                    <a:pt x="16654" y="8080"/>
                    <a:pt x="16654" y="8080"/>
                    <a:pt x="16660" y="8074"/>
                  </a:cubicBezTo>
                  <a:cubicBezTo>
                    <a:pt x="16666" y="8080"/>
                    <a:pt x="16672" y="8080"/>
                    <a:pt x="16678" y="8086"/>
                  </a:cubicBezTo>
                  <a:cubicBezTo>
                    <a:pt x="16683" y="8086"/>
                    <a:pt x="16689" y="8092"/>
                    <a:pt x="16689" y="8098"/>
                  </a:cubicBezTo>
                  <a:cubicBezTo>
                    <a:pt x="16689" y="8110"/>
                    <a:pt x="16678" y="8110"/>
                    <a:pt x="16672" y="8116"/>
                  </a:cubicBezTo>
                  <a:cubicBezTo>
                    <a:pt x="16660" y="8128"/>
                    <a:pt x="16660" y="8140"/>
                    <a:pt x="16660" y="8157"/>
                  </a:cubicBezTo>
                  <a:cubicBezTo>
                    <a:pt x="16660" y="8163"/>
                    <a:pt x="16660" y="8169"/>
                    <a:pt x="16660" y="8181"/>
                  </a:cubicBezTo>
                  <a:cubicBezTo>
                    <a:pt x="16666" y="8175"/>
                    <a:pt x="16672" y="8181"/>
                    <a:pt x="16672" y="8175"/>
                  </a:cubicBezTo>
                  <a:cubicBezTo>
                    <a:pt x="16678" y="8175"/>
                    <a:pt x="16672" y="8163"/>
                    <a:pt x="16678" y="8163"/>
                  </a:cubicBezTo>
                  <a:cubicBezTo>
                    <a:pt x="16683" y="8163"/>
                    <a:pt x="16683" y="8157"/>
                    <a:pt x="16689" y="8157"/>
                  </a:cubicBezTo>
                  <a:cubicBezTo>
                    <a:pt x="16695" y="8157"/>
                    <a:pt x="16695" y="8163"/>
                    <a:pt x="16701" y="8163"/>
                  </a:cubicBezTo>
                  <a:cubicBezTo>
                    <a:pt x="16701" y="8163"/>
                    <a:pt x="16707" y="8163"/>
                    <a:pt x="16713" y="8163"/>
                  </a:cubicBezTo>
                  <a:cubicBezTo>
                    <a:pt x="16713" y="8193"/>
                    <a:pt x="16713" y="8193"/>
                    <a:pt x="16713" y="8193"/>
                  </a:cubicBezTo>
                  <a:cubicBezTo>
                    <a:pt x="16713" y="8199"/>
                    <a:pt x="16707" y="8205"/>
                    <a:pt x="16707" y="8211"/>
                  </a:cubicBezTo>
                  <a:cubicBezTo>
                    <a:pt x="16707" y="8223"/>
                    <a:pt x="16707" y="8223"/>
                    <a:pt x="16707" y="8223"/>
                  </a:cubicBezTo>
                  <a:cubicBezTo>
                    <a:pt x="16701" y="8235"/>
                    <a:pt x="16701" y="8240"/>
                    <a:pt x="16701" y="8258"/>
                  </a:cubicBezTo>
                  <a:cubicBezTo>
                    <a:pt x="16701" y="8252"/>
                    <a:pt x="16707" y="8258"/>
                    <a:pt x="16713" y="8258"/>
                  </a:cubicBezTo>
                  <a:cubicBezTo>
                    <a:pt x="16719" y="8252"/>
                    <a:pt x="16719" y="8246"/>
                    <a:pt x="16725" y="8246"/>
                  </a:cubicBezTo>
                  <a:cubicBezTo>
                    <a:pt x="16725" y="8240"/>
                    <a:pt x="16731" y="8229"/>
                    <a:pt x="16737" y="8229"/>
                  </a:cubicBezTo>
                  <a:cubicBezTo>
                    <a:pt x="16743" y="8229"/>
                    <a:pt x="16749" y="8229"/>
                    <a:pt x="16755" y="8235"/>
                  </a:cubicBezTo>
                  <a:cubicBezTo>
                    <a:pt x="16760" y="8246"/>
                    <a:pt x="16755" y="8252"/>
                    <a:pt x="16755" y="8264"/>
                  </a:cubicBezTo>
                  <a:cubicBezTo>
                    <a:pt x="16760" y="8270"/>
                    <a:pt x="16772" y="8276"/>
                    <a:pt x="16778" y="8282"/>
                  </a:cubicBezTo>
                  <a:cubicBezTo>
                    <a:pt x="16784" y="8282"/>
                    <a:pt x="16790" y="8282"/>
                    <a:pt x="16790" y="8288"/>
                  </a:cubicBezTo>
                  <a:cubicBezTo>
                    <a:pt x="16796" y="8294"/>
                    <a:pt x="16796" y="8300"/>
                    <a:pt x="16796" y="8306"/>
                  </a:cubicBezTo>
                  <a:cubicBezTo>
                    <a:pt x="16796" y="8312"/>
                    <a:pt x="16796" y="8312"/>
                    <a:pt x="16796" y="8312"/>
                  </a:cubicBezTo>
                  <a:cubicBezTo>
                    <a:pt x="16796" y="8312"/>
                    <a:pt x="16790" y="8317"/>
                    <a:pt x="16790" y="8323"/>
                  </a:cubicBezTo>
                  <a:cubicBezTo>
                    <a:pt x="16790" y="8329"/>
                    <a:pt x="16790" y="8335"/>
                    <a:pt x="16790" y="8347"/>
                  </a:cubicBezTo>
                  <a:lnTo>
                    <a:pt x="16790" y="8353"/>
                  </a:lnTo>
                  <a:cubicBezTo>
                    <a:pt x="16796" y="8365"/>
                    <a:pt x="16802" y="8371"/>
                    <a:pt x="16808" y="8377"/>
                  </a:cubicBezTo>
                  <a:cubicBezTo>
                    <a:pt x="16814" y="8383"/>
                    <a:pt x="16820" y="8383"/>
                    <a:pt x="16832" y="8389"/>
                  </a:cubicBezTo>
                  <a:cubicBezTo>
                    <a:pt x="16838" y="8395"/>
                    <a:pt x="16838" y="8395"/>
                    <a:pt x="16844" y="8401"/>
                  </a:cubicBezTo>
                  <a:cubicBezTo>
                    <a:pt x="16849" y="8401"/>
                    <a:pt x="16855" y="8401"/>
                    <a:pt x="16867" y="8401"/>
                  </a:cubicBezTo>
                  <a:cubicBezTo>
                    <a:pt x="16879" y="8401"/>
                    <a:pt x="16891" y="8401"/>
                    <a:pt x="16903" y="8406"/>
                  </a:cubicBezTo>
                  <a:cubicBezTo>
                    <a:pt x="16909" y="8406"/>
                    <a:pt x="16909" y="8412"/>
                    <a:pt x="16909" y="8418"/>
                  </a:cubicBezTo>
                  <a:cubicBezTo>
                    <a:pt x="16915" y="8418"/>
                    <a:pt x="16921" y="8418"/>
                    <a:pt x="16921" y="8418"/>
                  </a:cubicBezTo>
                  <a:cubicBezTo>
                    <a:pt x="16926" y="8418"/>
                    <a:pt x="16933" y="8424"/>
                    <a:pt x="16933" y="8424"/>
                  </a:cubicBezTo>
                  <a:cubicBezTo>
                    <a:pt x="16938" y="8430"/>
                    <a:pt x="16938" y="8436"/>
                    <a:pt x="16944" y="8436"/>
                  </a:cubicBezTo>
                  <a:cubicBezTo>
                    <a:pt x="16956" y="8442"/>
                    <a:pt x="16962" y="8436"/>
                    <a:pt x="16974" y="8436"/>
                  </a:cubicBezTo>
                  <a:cubicBezTo>
                    <a:pt x="16992" y="8436"/>
                    <a:pt x="17010" y="8436"/>
                    <a:pt x="17021" y="8424"/>
                  </a:cubicBezTo>
                  <a:cubicBezTo>
                    <a:pt x="17033" y="8412"/>
                    <a:pt x="17033" y="8401"/>
                    <a:pt x="17033" y="8383"/>
                  </a:cubicBezTo>
                  <a:cubicBezTo>
                    <a:pt x="17051" y="8383"/>
                    <a:pt x="17051" y="8383"/>
                    <a:pt x="17051" y="8383"/>
                  </a:cubicBezTo>
                  <a:cubicBezTo>
                    <a:pt x="17069" y="8383"/>
                    <a:pt x="17075" y="8389"/>
                    <a:pt x="17081" y="8406"/>
                  </a:cubicBezTo>
                  <a:cubicBezTo>
                    <a:pt x="17081" y="8406"/>
                    <a:pt x="17081" y="8412"/>
                    <a:pt x="17081" y="8418"/>
                  </a:cubicBezTo>
                  <a:cubicBezTo>
                    <a:pt x="17087" y="8424"/>
                    <a:pt x="17087" y="8430"/>
                    <a:pt x="17093" y="8436"/>
                  </a:cubicBezTo>
                  <a:cubicBezTo>
                    <a:pt x="17099" y="8442"/>
                    <a:pt x="17110" y="8448"/>
                    <a:pt x="17122" y="8448"/>
                  </a:cubicBezTo>
                  <a:cubicBezTo>
                    <a:pt x="17134" y="8448"/>
                    <a:pt x="17140" y="8436"/>
                    <a:pt x="17152" y="8424"/>
                  </a:cubicBezTo>
                  <a:cubicBezTo>
                    <a:pt x="17158" y="8418"/>
                    <a:pt x="17164" y="8418"/>
                    <a:pt x="17164" y="8418"/>
                  </a:cubicBezTo>
                  <a:cubicBezTo>
                    <a:pt x="17176" y="8406"/>
                    <a:pt x="17181" y="8406"/>
                    <a:pt x="17193" y="8401"/>
                  </a:cubicBezTo>
                  <a:cubicBezTo>
                    <a:pt x="17193" y="8395"/>
                    <a:pt x="17199" y="8395"/>
                    <a:pt x="17199" y="8389"/>
                  </a:cubicBezTo>
                  <a:cubicBezTo>
                    <a:pt x="17211" y="8383"/>
                    <a:pt x="17217" y="8383"/>
                    <a:pt x="17229" y="8383"/>
                  </a:cubicBezTo>
                  <a:cubicBezTo>
                    <a:pt x="17241" y="8383"/>
                    <a:pt x="17241" y="8383"/>
                    <a:pt x="17247" y="8383"/>
                  </a:cubicBezTo>
                  <a:cubicBezTo>
                    <a:pt x="17270" y="8383"/>
                    <a:pt x="17288" y="8383"/>
                    <a:pt x="17312" y="8383"/>
                  </a:cubicBezTo>
                  <a:cubicBezTo>
                    <a:pt x="17318" y="8383"/>
                    <a:pt x="17318" y="8377"/>
                    <a:pt x="17324" y="8377"/>
                  </a:cubicBezTo>
                  <a:cubicBezTo>
                    <a:pt x="17324" y="8371"/>
                    <a:pt x="17330" y="8371"/>
                    <a:pt x="17336" y="8371"/>
                  </a:cubicBezTo>
                  <a:cubicBezTo>
                    <a:pt x="17336" y="8365"/>
                    <a:pt x="17330" y="8365"/>
                    <a:pt x="17336" y="8359"/>
                  </a:cubicBezTo>
                  <a:cubicBezTo>
                    <a:pt x="17336" y="8347"/>
                    <a:pt x="17342" y="8347"/>
                    <a:pt x="17348" y="8335"/>
                  </a:cubicBezTo>
                  <a:cubicBezTo>
                    <a:pt x="17348" y="8323"/>
                    <a:pt x="17342" y="8312"/>
                    <a:pt x="17348" y="8300"/>
                  </a:cubicBezTo>
                  <a:cubicBezTo>
                    <a:pt x="17353" y="8288"/>
                    <a:pt x="17365" y="8294"/>
                    <a:pt x="17371" y="8288"/>
                  </a:cubicBezTo>
                  <a:cubicBezTo>
                    <a:pt x="17377" y="8282"/>
                    <a:pt x="17383" y="8276"/>
                    <a:pt x="17383" y="8270"/>
                  </a:cubicBezTo>
                  <a:cubicBezTo>
                    <a:pt x="17383" y="8264"/>
                    <a:pt x="17383" y="8264"/>
                    <a:pt x="17383" y="8264"/>
                  </a:cubicBezTo>
                  <a:cubicBezTo>
                    <a:pt x="17383" y="8258"/>
                    <a:pt x="17377" y="8258"/>
                    <a:pt x="17371" y="8252"/>
                  </a:cubicBezTo>
                  <a:cubicBezTo>
                    <a:pt x="17371" y="8246"/>
                    <a:pt x="17371" y="8240"/>
                    <a:pt x="17371" y="8229"/>
                  </a:cubicBezTo>
                  <a:cubicBezTo>
                    <a:pt x="17371" y="8217"/>
                    <a:pt x="17377" y="8205"/>
                    <a:pt x="17377" y="8187"/>
                  </a:cubicBezTo>
                  <a:cubicBezTo>
                    <a:pt x="17377" y="8181"/>
                    <a:pt x="17383" y="8181"/>
                    <a:pt x="17383" y="8175"/>
                  </a:cubicBezTo>
                  <a:cubicBezTo>
                    <a:pt x="17383" y="8169"/>
                    <a:pt x="17389" y="8169"/>
                    <a:pt x="17389" y="8163"/>
                  </a:cubicBezTo>
                  <a:cubicBezTo>
                    <a:pt x="17389" y="8157"/>
                    <a:pt x="17389" y="8157"/>
                    <a:pt x="17395" y="8151"/>
                  </a:cubicBezTo>
                  <a:cubicBezTo>
                    <a:pt x="17401" y="8146"/>
                    <a:pt x="17407" y="8140"/>
                    <a:pt x="17413" y="8128"/>
                  </a:cubicBezTo>
                  <a:cubicBezTo>
                    <a:pt x="17419" y="8128"/>
                    <a:pt x="17419" y="8122"/>
                    <a:pt x="17425" y="8122"/>
                  </a:cubicBezTo>
                  <a:cubicBezTo>
                    <a:pt x="17431" y="8116"/>
                    <a:pt x="17431" y="8116"/>
                    <a:pt x="17436" y="8116"/>
                  </a:cubicBezTo>
                  <a:cubicBezTo>
                    <a:pt x="17436" y="8110"/>
                    <a:pt x="17442" y="8104"/>
                    <a:pt x="17442" y="8104"/>
                  </a:cubicBezTo>
                  <a:cubicBezTo>
                    <a:pt x="17442" y="8098"/>
                    <a:pt x="17448" y="8092"/>
                    <a:pt x="17448" y="8092"/>
                  </a:cubicBezTo>
                  <a:cubicBezTo>
                    <a:pt x="17448" y="8086"/>
                    <a:pt x="17448" y="8080"/>
                    <a:pt x="17448" y="8080"/>
                  </a:cubicBezTo>
                  <a:cubicBezTo>
                    <a:pt x="17448" y="8074"/>
                    <a:pt x="17448" y="8069"/>
                    <a:pt x="17448" y="8069"/>
                  </a:cubicBezTo>
                  <a:cubicBezTo>
                    <a:pt x="17454" y="8062"/>
                    <a:pt x="17454" y="8062"/>
                    <a:pt x="17460" y="8057"/>
                  </a:cubicBezTo>
                  <a:cubicBezTo>
                    <a:pt x="17460" y="8051"/>
                    <a:pt x="17466" y="8045"/>
                    <a:pt x="17472" y="8045"/>
                  </a:cubicBezTo>
                  <a:cubicBezTo>
                    <a:pt x="17472" y="8045"/>
                    <a:pt x="17478" y="8039"/>
                    <a:pt x="17484" y="8039"/>
                  </a:cubicBezTo>
                  <a:cubicBezTo>
                    <a:pt x="17484" y="8039"/>
                    <a:pt x="17490" y="8039"/>
                    <a:pt x="17496" y="8039"/>
                  </a:cubicBezTo>
                  <a:cubicBezTo>
                    <a:pt x="17502" y="8033"/>
                    <a:pt x="17496" y="8027"/>
                    <a:pt x="17496" y="8021"/>
                  </a:cubicBezTo>
                  <a:cubicBezTo>
                    <a:pt x="17496" y="8015"/>
                    <a:pt x="17502" y="8015"/>
                    <a:pt x="17502" y="8009"/>
                  </a:cubicBezTo>
                  <a:cubicBezTo>
                    <a:pt x="17502" y="8009"/>
                    <a:pt x="17502" y="8003"/>
                    <a:pt x="17502" y="7997"/>
                  </a:cubicBezTo>
                  <a:cubicBezTo>
                    <a:pt x="17502" y="7991"/>
                    <a:pt x="17502" y="7985"/>
                    <a:pt x="17502" y="7974"/>
                  </a:cubicBezTo>
                  <a:cubicBezTo>
                    <a:pt x="17508" y="7962"/>
                    <a:pt x="17514" y="7956"/>
                    <a:pt x="17519" y="7944"/>
                  </a:cubicBezTo>
                  <a:cubicBezTo>
                    <a:pt x="17525" y="7938"/>
                    <a:pt x="17531" y="7932"/>
                    <a:pt x="17531" y="7920"/>
                  </a:cubicBezTo>
                  <a:cubicBezTo>
                    <a:pt x="17537" y="7908"/>
                    <a:pt x="17537" y="7896"/>
                    <a:pt x="17543" y="7885"/>
                  </a:cubicBezTo>
                  <a:cubicBezTo>
                    <a:pt x="17543" y="7879"/>
                    <a:pt x="17543" y="7879"/>
                    <a:pt x="17543" y="7873"/>
                  </a:cubicBezTo>
                  <a:cubicBezTo>
                    <a:pt x="17543" y="7867"/>
                    <a:pt x="17549" y="7867"/>
                    <a:pt x="17549" y="7861"/>
                  </a:cubicBezTo>
                  <a:cubicBezTo>
                    <a:pt x="17549" y="7802"/>
                    <a:pt x="17549" y="7802"/>
                    <a:pt x="17549" y="7802"/>
                  </a:cubicBezTo>
                  <a:cubicBezTo>
                    <a:pt x="17549" y="7802"/>
                    <a:pt x="17543" y="7796"/>
                    <a:pt x="17537" y="7796"/>
                  </a:cubicBezTo>
                  <a:cubicBezTo>
                    <a:pt x="17537" y="7790"/>
                    <a:pt x="17537" y="7784"/>
                    <a:pt x="17531" y="7784"/>
                  </a:cubicBezTo>
                  <a:cubicBezTo>
                    <a:pt x="17531" y="7778"/>
                    <a:pt x="17525" y="7778"/>
                    <a:pt x="17519" y="7772"/>
                  </a:cubicBezTo>
                  <a:cubicBezTo>
                    <a:pt x="17519" y="7766"/>
                    <a:pt x="17514" y="7766"/>
                    <a:pt x="17514" y="7760"/>
                  </a:cubicBezTo>
                  <a:cubicBezTo>
                    <a:pt x="17514" y="7748"/>
                    <a:pt x="17514" y="7748"/>
                    <a:pt x="17514" y="7748"/>
                  </a:cubicBezTo>
                  <a:cubicBezTo>
                    <a:pt x="17514" y="7742"/>
                    <a:pt x="17514" y="7742"/>
                    <a:pt x="17514" y="7737"/>
                  </a:cubicBezTo>
                  <a:cubicBezTo>
                    <a:pt x="17514" y="7725"/>
                    <a:pt x="17525" y="7725"/>
                    <a:pt x="17525" y="7713"/>
                  </a:cubicBezTo>
                  <a:cubicBezTo>
                    <a:pt x="17525" y="7707"/>
                    <a:pt x="17525" y="7701"/>
                    <a:pt x="17525" y="7689"/>
                  </a:cubicBezTo>
                  <a:cubicBezTo>
                    <a:pt x="17519" y="7689"/>
                    <a:pt x="17519" y="7689"/>
                    <a:pt x="17519" y="7689"/>
                  </a:cubicBezTo>
                  <a:cubicBezTo>
                    <a:pt x="17519" y="7653"/>
                    <a:pt x="17519" y="7653"/>
                    <a:pt x="17519" y="7653"/>
                  </a:cubicBezTo>
                  <a:cubicBezTo>
                    <a:pt x="17519" y="7648"/>
                    <a:pt x="17519" y="7648"/>
                    <a:pt x="17519" y="7642"/>
                  </a:cubicBezTo>
                  <a:cubicBezTo>
                    <a:pt x="17519" y="7636"/>
                    <a:pt x="17514" y="7636"/>
                    <a:pt x="17508" y="7630"/>
                  </a:cubicBezTo>
                  <a:cubicBezTo>
                    <a:pt x="17502" y="7618"/>
                    <a:pt x="17496" y="7618"/>
                    <a:pt x="17490" y="7606"/>
                  </a:cubicBezTo>
                  <a:cubicBezTo>
                    <a:pt x="17490" y="7600"/>
                    <a:pt x="17484" y="7600"/>
                    <a:pt x="17484" y="7594"/>
                  </a:cubicBezTo>
                  <a:cubicBezTo>
                    <a:pt x="17484" y="7588"/>
                    <a:pt x="17484" y="7588"/>
                    <a:pt x="17484" y="7582"/>
                  </a:cubicBezTo>
                  <a:cubicBezTo>
                    <a:pt x="17478" y="7576"/>
                    <a:pt x="17478" y="7576"/>
                    <a:pt x="17478" y="7571"/>
                  </a:cubicBezTo>
                  <a:cubicBezTo>
                    <a:pt x="17472" y="7564"/>
                    <a:pt x="17472" y="7564"/>
                    <a:pt x="17472" y="7559"/>
                  </a:cubicBezTo>
                  <a:cubicBezTo>
                    <a:pt x="17466" y="7553"/>
                    <a:pt x="17460" y="7553"/>
                    <a:pt x="17460" y="7553"/>
                  </a:cubicBezTo>
                  <a:cubicBezTo>
                    <a:pt x="17454" y="7541"/>
                    <a:pt x="17448" y="7535"/>
                    <a:pt x="17436" y="7529"/>
                  </a:cubicBezTo>
                  <a:lnTo>
                    <a:pt x="17431" y="7523"/>
                  </a:lnTo>
                  <a:cubicBezTo>
                    <a:pt x="17425" y="7517"/>
                    <a:pt x="17419" y="7517"/>
                    <a:pt x="17413" y="7517"/>
                  </a:cubicBezTo>
                  <a:cubicBezTo>
                    <a:pt x="17407" y="7511"/>
                    <a:pt x="17407" y="7511"/>
                    <a:pt x="17407" y="7505"/>
                  </a:cubicBezTo>
                  <a:cubicBezTo>
                    <a:pt x="17407" y="7446"/>
                    <a:pt x="17407" y="7446"/>
                    <a:pt x="17407" y="7446"/>
                  </a:cubicBezTo>
                  <a:cubicBezTo>
                    <a:pt x="17395" y="7446"/>
                    <a:pt x="17389" y="7446"/>
                    <a:pt x="17383" y="7446"/>
                  </a:cubicBezTo>
                  <a:cubicBezTo>
                    <a:pt x="17371" y="7446"/>
                    <a:pt x="17359" y="7446"/>
                    <a:pt x="17348" y="7446"/>
                  </a:cubicBezTo>
                  <a:cubicBezTo>
                    <a:pt x="17342" y="7446"/>
                    <a:pt x="17336" y="7440"/>
                    <a:pt x="17336" y="7440"/>
                  </a:cubicBezTo>
                  <a:cubicBezTo>
                    <a:pt x="17330" y="7440"/>
                    <a:pt x="17324" y="7434"/>
                    <a:pt x="17324" y="7434"/>
                  </a:cubicBezTo>
                  <a:cubicBezTo>
                    <a:pt x="17312" y="7428"/>
                    <a:pt x="17306" y="7422"/>
                    <a:pt x="17306" y="7410"/>
                  </a:cubicBezTo>
                  <a:cubicBezTo>
                    <a:pt x="17306" y="7398"/>
                    <a:pt x="17306" y="7398"/>
                    <a:pt x="17306" y="7398"/>
                  </a:cubicBezTo>
                  <a:cubicBezTo>
                    <a:pt x="17306" y="7398"/>
                    <a:pt x="17300" y="7393"/>
                    <a:pt x="17300" y="7387"/>
                  </a:cubicBezTo>
                  <a:cubicBezTo>
                    <a:pt x="17300" y="7381"/>
                    <a:pt x="17300" y="7375"/>
                    <a:pt x="17300" y="7363"/>
                  </a:cubicBezTo>
                  <a:cubicBezTo>
                    <a:pt x="17300" y="7363"/>
                    <a:pt x="17294" y="7363"/>
                    <a:pt x="17288" y="7363"/>
                  </a:cubicBezTo>
                  <a:cubicBezTo>
                    <a:pt x="17288" y="7363"/>
                    <a:pt x="17282" y="7363"/>
                    <a:pt x="17276" y="7357"/>
                  </a:cubicBezTo>
                  <a:cubicBezTo>
                    <a:pt x="17276" y="7351"/>
                    <a:pt x="17282" y="7339"/>
                    <a:pt x="17276" y="7333"/>
                  </a:cubicBezTo>
                  <a:lnTo>
                    <a:pt x="17270" y="7333"/>
                  </a:lnTo>
                  <a:cubicBezTo>
                    <a:pt x="17265" y="7327"/>
                    <a:pt x="17259" y="7327"/>
                    <a:pt x="17259" y="7327"/>
                  </a:cubicBezTo>
                  <a:cubicBezTo>
                    <a:pt x="17247" y="7321"/>
                    <a:pt x="17241" y="7321"/>
                    <a:pt x="17235" y="7316"/>
                  </a:cubicBezTo>
                  <a:cubicBezTo>
                    <a:pt x="17229" y="7310"/>
                    <a:pt x="17229" y="7304"/>
                    <a:pt x="17223" y="7304"/>
                  </a:cubicBezTo>
                  <a:cubicBezTo>
                    <a:pt x="17223" y="7298"/>
                    <a:pt x="17217" y="7298"/>
                    <a:pt x="17211" y="7292"/>
                  </a:cubicBezTo>
                  <a:cubicBezTo>
                    <a:pt x="17211" y="7292"/>
                    <a:pt x="17211" y="7286"/>
                    <a:pt x="17205" y="7280"/>
                  </a:cubicBezTo>
                  <a:cubicBezTo>
                    <a:pt x="17205" y="7280"/>
                    <a:pt x="17199" y="7274"/>
                    <a:pt x="17193" y="7274"/>
                  </a:cubicBezTo>
                  <a:cubicBezTo>
                    <a:pt x="17181" y="7268"/>
                    <a:pt x="17176" y="7268"/>
                    <a:pt x="17158" y="7262"/>
                  </a:cubicBezTo>
                  <a:cubicBezTo>
                    <a:pt x="17152" y="7262"/>
                    <a:pt x="17152" y="7262"/>
                    <a:pt x="17146" y="7256"/>
                  </a:cubicBezTo>
                  <a:cubicBezTo>
                    <a:pt x="17140" y="7256"/>
                    <a:pt x="17134" y="7250"/>
                    <a:pt x="17134" y="7244"/>
                  </a:cubicBezTo>
                  <a:cubicBezTo>
                    <a:pt x="17134" y="7239"/>
                    <a:pt x="17134" y="7232"/>
                    <a:pt x="17134" y="7221"/>
                  </a:cubicBezTo>
                  <a:cubicBezTo>
                    <a:pt x="17128" y="7215"/>
                    <a:pt x="17122" y="7209"/>
                    <a:pt x="17122" y="7197"/>
                  </a:cubicBezTo>
                  <a:cubicBezTo>
                    <a:pt x="17116" y="7197"/>
                    <a:pt x="17122" y="7191"/>
                    <a:pt x="17122" y="7185"/>
                  </a:cubicBezTo>
                  <a:cubicBezTo>
                    <a:pt x="17116" y="7179"/>
                    <a:pt x="17116" y="7179"/>
                    <a:pt x="17116" y="7173"/>
                  </a:cubicBezTo>
                  <a:cubicBezTo>
                    <a:pt x="17116" y="7167"/>
                    <a:pt x="17110" y="7167"/>
                    <a:pt x="17110" y="7161"/>
                  </a:cubicBezTo>
                  <a:cubicBezTo>
                    <a:pt x="17110" y="7161"/>
                    <a:pt x="17110" y="7155"/>
                    <a:pt x="17110" y="7150"/>
                  </a:cubicBezTo>
                  <a:cubicBezTo>
                    <a:pt x="17110" y="7138"/>
                    <a:pt x="17110" y="7138"/>
                    <a:pt x="17110" y="7138"/>
                  </a:cubicBezTo>
                  <a:cubicBezTo>
                    <a:pt x="17110" y="7132"/>
                    <a:pt x="17110" y="7126"/>
                    <a:pt x="17110" y="7114"/>
                  </a:cubicBezTo>
                  <a:lnTo>
                    <a:pt x="17110" y="7108"/>
                  </a:lnTo>
                  <a:cubicBezTo>
                    <a:pt x="17104" y="7096"/>
                    <a:pt x="17099" y="7090"/>
                    <a:pt x="17093" y="7084"/>
                  </a:cubicBezTo>
                  <a:cubicBezTo>
                    <a:pt x="17087" y="7078"/>
                    <a:pt x="17081" y="7078"/>
                    <a:pt x="17075" y="7072"/>
                  </a:cubicBezTo>
                  <a:cubicBezTo>
                    <a:pt x="17075" y="7066"/>
                    <a:pt x="17075" y="7061"/>
                    <a:pt x="17075" y="7055"/>
                  </a:cubicBezTo>
                  <a:cubicBezTo>
                    <a:pt x="17075" y="7049"/>
                    <a:pt x="17081" y="7043"/>
                    <a:pt x="17081" y="7037"/>
                  </a:cubicBezTo>
                  <a:cubicBezTo>
                    <a:pt x="17081" y="7025"/>
                    <a:pt x="17069" y="7013"/>
                    <a:pt x="17057" y="7013"/>
                  </a:cubicBezTo>
                  <a:cubicBezTo>
                    <a:pt x="17057" y="7013"/>
                    <a:pt x="17051" y="7013"/>
                    <a:pt x="17045" y="7013"/>
                  </a:cubicBezTo>
                  <a:lnTo>
                    <a:pt x="17039" y="7013"/>
                  </a:lnTo>
                  <a:cubicBezTo>
                    <a:pt x="17033" y="7013"/>
                    <a:pt x="17027" y="7007"/>
                    <a:pt x="17027" y="7007"/>
                  </a:cubicBezTo>
                  <a:cubicBezTo>
                    <a:pt x="17015" y="7001"/>
                    <a:pt x="17010" y="7001"/>
                    <a:pt x="16998" y="7001"/>
                  </a:cubicBezTo>
                  <a:cubicBezTo>
                    <a:pt x="16998" y="6995"/>
                    <a:pt x="16992" y="6995"/>
                    <a:pt x="16986" y="6995"/>
                  </a:cubicBezTo>
                  <a:cubicBezTo>
                    <a:pt x="16986" y="6989"/>
                    <a:pt x="16992" y="6984"/>
                    <a:pt x="16986" y="6984"/>
                  </a:cubicBezTo>
                  <a:cubicBezTo>
                    <a:pt x="16986" y="6978"/>
                    <a:pt x="16986" y="6978"/>
                    <a:pt x="16986" y="6972"/>
                  </a:cubicBezTo>
                  <a:cubicBezTo>
                    <a:pt x="16986" y="6966"/>
                    <a:pt x="16986" y="6966"/>
                    <a:pt x="16980" y="6960"/>
                  </a:cubicBezTo>
                  <a:cubicBezTo>
                    <a:pt x="16980" y="6948"/>
                    <a:pt x="16980" y="6948"/>
                    <a:pt x="16980" y="6948"/>
                  </a:cubicBezTo>
                  <a:cubicBezTo>
                    <a:pt x="16980" y="6936"/>
                    <a:pt x="16986" y="6924"/>
                    <a:pt x="16980" y="6912"/>
                  </a:cubicBezTo>
                  <a:cubicBezTo>
                    <a:pt x="16980" y="6906"/>
                    <a:pt x="16974" y="6906"/>
                    <a:pt x="16968" y="6901"/>
                  </a:cubicBezTo>
                  <a:cubicBezTo>
                    <a:pt x="16968" y="6901"/>
                    <a:pt x="16968" y="6896"/>
                    <a:pt x="16968" y="6890"/>
                  </a:cubicBezTo>
                  <a:lnTo>
                    <a:pt x="16956" y="6884"/>
                  </a:lnTo>
                  <a:cubicBezTo>
                    <a:pt x="16956" y="6878"/>
                    <a:pt x="16956" y="6872"/>
                    <a:pt x="16956" y="6872"/>
                  </a:cubicBezTo>
                  <a:cubicBezTo>
                    <a:pt x="16956" y="6860"/>
                    <a:pt x="16956" y="6854"/>
                    <a:pt x="16956" y="6848"/>
                  </a:cubicBezTo>
                  <a:cubicBezTo>
                    <a:pt x="16950" y="6842"/>
                    <a:pt x="16950" y="6836"/>
                    <a:pt x="16950" y="6836"/>
                  </a:cubicBezTo>
                  <a:cubicBezTo>
                    <a:pt x="16944" y="6824"/>
                    <a:pt x="16938" y="6818"/>
                    <a:pt x="16933" y="6813"/>
                  </a:cubicBezTo>
                  <a:cubicBezTo>
                    <a:pt x="16926" y="6813"/>
                    <a:pt x="16921" y="6818"/>
                    <a:pt x="16921" y="6813"/>
                  </a:cubicBezTo>
                  <a:cubicBezTo>
                    <a:pt x="16915" y="6824"/>
                    <a:pt x="16915" y="6824"/>
                    <a:pt x="16915" y="6824"/>
                  </a:cubicBezTo>
                  <a:cubicBezTo>
                    <a:pt x="16921" y="6836"/>
                    <a:pt x="16915" y="6842"/>
                    <a:pt x="16915" y="6848"/>
                  </a:cubicBezTo>
                  <a:close/>
                  <a:moveTo>
                    <a:pt x="17875" y="6735"/>
                  </a:moveTo>
                  <a:lnTo>
                    <a:pt x="17875" y="6735"/>
                  </a:lnTo>
                  <a:cubicBezTo>
                    <a:pt x="17875" y="6741"/>
                    <a:pt x="17875" y="6747"/>
                    <a:pt x="17881" y="6747"/>
                  </a:cubicBezTo>
                  <a:cubicBezTo>
                    <a:pt x="17887" y="6753"/>
                    <a:pt x="17893" y="6753"/>
                    <a:pt x="17905" y="6753"/>
                  </a:cubicBezTo>
                  <a:cubicBezTo>
                    <a:pt x="17917" y="6753"/>
                    <a:pt x="17917" y="6753"/>
                    <a:pt x="17917" y="6753"/>
                  </a:cubicBezTo>
                  <a:cubicBezTo>
                    <a:pt x="17923" y="6753"/>
                    <a:pt x="17923" y="6747"/>
                    <a:pt x="17929" y="6747"/>
                  </a:cubicBezTo>
                  <a:cubicBezTo>
                    <a:pt x="17929" y="6741"/>
                    <a:pt x="17923" y="6741"/>
                    <a:pt x="17923" y="6735"/>
                  </a:cubicBezTo>
                  <a:cubicBezTo>
                    <a:pt x="17917" y="6730"/>
                    <a:pt x="17923" y="6730"/>
                    <a:pt x="17917" y="6724"/>
                  </a:cubicBezTo>
                  <a:cubicBezTo>
                    <a:pt x="17917" y="6718"/>
                    <a:pt x="17911" y="6724"/>
                    <a:pt x="17905" y="6724"/>
                  </a:cubicBezTo>
                  <a:cubicBezTo>
                    <a:pt x="17899" y="6718"/>
                    <a:pt x="17893" y="6718"/>
                    <a:pt x="17887" y="6718"/>
                  </a:cubicBezTo>
                  <a:cubicBezTo>
                    <a:pt x="17881" y="6718"/>
                    <a:pt x="17875" y="6718"/>
                    <a:pt x="17869" y="6718"/>
                  </a:cubicBezTo>
                  <a:cubicBezTo>
                    <a:pt x="17869" y="6724"/>
                    <a:pt x="17869" y="6735"/>
                    <a:pt x="17875" y="6735"/>
                  </a:cubicBezTo>
                  <a:close/>
                  <a:moveTo>
                    <a:pt x="17591" y="6546"/>
                  </a:moveTo>
                  <a:lnTo>
                    <a:pt x="17591" y="6546"/>
                  </a:lnTo>
                  <a:cubicBezTo>
                    <a:pt x="17591" y="6552"/>
                    <a:pt x="17603" y="6552"/>
                    <a:pt x="17603" y="6558"/>
                  </a:cubicBezTo>
                  <a:cubicBezTo>
                    <a:pt x="17608" y="6569"/>
                    <a:pt x="17620" y="6569"/>
                    <a:pt x="17626" y="6575"/>
                  </a:cubicBezTo>
                  <a:cubicBezTo>
                    <a:pt x="17626" y="6581"/>
                    <a:pt x="17626" y="6581"/>
                    <a:pt x="17632" y="6587"/>
                  </a:cubicBezTo>
                  <a:cubicBezTo>
                    <a:pt x="17632" y="6593"/>
                    <a:pt x="17638" y="6593"/>
                    <a:pt x="17644" y="6599"/>
                  </a:cubicBezTo>
                  <a:cubicBezTo>
                    <a:pt x="17644" y="6599"/>
                    <a:pt x="17650" y="6605"/>
                    <a:pt x="17656" y="6605"/>
                  </a:cubicBezTo>
                  <a:lnTo>
                    <a:pt x="17662" y="6599"/>
                  </a:lnTo>
                  <a:cubicBezTo>
                    <a:pt x="17662" y="6593"/>
                    <a:pt x="17662" y="6593"/>
                    <a:pt x="17662" y="6587"/>
                  </a:cubicBezTo>
                  <a:cubicBezTo>
                    <a:pt x="17662" y="6581"/>
                    <a:pt x="17656" y="6581"/>
                    <a:pt x="17656" y="6575"/>
                  </a:cubicBezTo>
                  <a:cubicBezTo>
                    <a:pt x="17650" y="6569"/>
                    <a:pt x="17656" y="6569"/>
                    <a:pt x="17656" y="6563"/>
                  </a:cubicBezTo>
                  <a:cubicBezTo>
                    <a:pt x="17650" y="6558"/>
                    <a:pt x="17650" y="6558"/>
                    <a:pt x="17644" y="6552"/>
                  </a:cubicBezTo>
                  <a:cubicBezTo>
                    <a:pt x="17638" y="6546"/>
                    <a:pt x="17632" y="6540"/>
                    <a:pt x="17620" y="6534"/>
                  </a:cubicBezTo>
                  <a:cubicBezTo>
                    <a:pt x="17620" y="6534"/>
                    <a:pt x="17614" y="6534"/>
                    <a:pt x="17608" y="6528"/>
                  </a:cubicBezTo>
                  <a:cubicBezTo>
                    <a:pt x="17608" y="6528"/>
                    <a:pt x="17608" y="6522"/>
                    <a:pt x="17608" y="6516"/>
                  </a:cubicBezTo>
                  <a:cubicBezTo>
                    <a:pt x="17608" y="6516"/>
                    <a:pt x="17608" y="6510"/>
                    <a:pt x="17608" y="6504"/>
                  </a:cubicBezTo>
                  <a:cubicBezTo>
                    <a:pt x="17597" y="6504"/>
                    <a:pt x="17597" y="6504"/>
                    <a:pt x="17597" y="6504"/>
                  </a:cubicBezTo>
                  <a:cubicBezTo>
                    <a:pt x="17597" y="6504"/>
                    <a:pt x="17591" y="6510"/>
                    <a:pt x="17585" y="6510"/>
                  </a:cubicBezTo>
                  <a:cubicBezTo>
                    <a:pt x="17591" y="6516"/>
                    <a:pt x="17591" y="6516"/>
                    <a:pt x="17591" y="6522"/>
                  </a:cubicBezTo>
                  <a:cubicBezTo>
                    <a:pt x="17597" y="6528"/>
                    <a:pt x="17597" y="6534"/>
                    <a:pt x="17597" y="6534"/>
                  </a:cubicBezTo>
                  <a:cubicBezTo>
                    <a:pt x="17597" y="6540"/>
                    <a:pt x="17591" y="6540"/>
                    <a:pt x="17591" y="6546"/>
                  </a:cubicBezTo>
                  <a:close/>
                  <a:moveTo>
                    <a:pt x="17265" y="6510"/>
                  </a:moveTo>
                  <a:lnTo>
                    <a:pt x="17265" y="6510"/>
                  </a:lnTo>
                  <a:cubicBezTo>
                    <a:pt x="17265" y="6522"/>
                    <a:pt x="17270" y="6528"/>
                    <a:pt x="17270" y="6534"/>
                  </a:cubicBezTo>
                  <a:cubicBezTo>
                    <a:pt x="17270" y="6540"/>
                    <a:pt x="17265" y="6540"/>
                    <a:pt x="17265" y="6540"/>
                  </a:cubicBezTo>
                  <a:cubicBezTo>
                    <a:pt x="17288" y="6540"/>
                    <a:pt x="17300" y="6540"/>
                    <a:pt x="17318" y="6540"/>
                  </a:cubicBezTo>
                  <a:cubicBezTo>
                    <a:pt x="17324" y="6540"/>
                    <a:pt x="17330" y="6546"/>
                    <a:pt x="17342" y="6546"/>
                  </a:cubicBezTo>
                  <a:cubicBezTo>
                    <a:pt x="17348" y="6546"/>
                    <a:pt x="17353" y="6546"/>
                    <a:pt x="17359" y="6546"/>
                  </a:cubicBezTo>
                  <a:cubicBezTo>
                    <a:pt x="17371" y="6546"/>
                    <a:pt x="17377" y="6546"/>
                    <a:pt x="17383" y="6546"/>
                  </a:cubicBezTo>
                  <a:cubicBezTo>
                    <a:pt x="17389" y="6546"/>
                    <a:pt x="17395" y="6546"/>
                    <a:pt x="17395" y="6540"/>
                  </a:cubicBezTo>
                  <a:cubicBezTo>
                    <a:pt x="17401" y="6540"/>
                    <a:pt x="17401" y="6534"/>
                    <a:pt x="17407" y="6528"/>
                  </a:cubicBezTo>
                  <a:cubicBezTo>
                    <a:pt x="17413" y="6528"/>
                    <a:pt x="17413" y="6534"/>
                    <a:pt x="17419" y="6528"/>
                  </a:cubicBezTo>
                  <a:cubicBezTo>
                    <a:pt x="17425" y="6528"/>
                    <a:pt x="17425" y="6528"/>
                    <a:pt x="17431" y="6528"/>
                  </a:cubicBezTo>
                  <a:cubicBezTo>
                    <a:pt x="17436" y="6522"/>
                    <a:pt x="17436" y="6522"/>
                    <a:pt x="17442" y="6516"/>
                  </a:cubicBezTo>
                  <a:cubicBezTo>
                    <a:pt x="17448" y="6510"/>
                    <a:pt x="17448" y="6504"/>
                    <a:pt x="17454" y="6492"/>
                  </a:cubicBezTo>
                  <a:cubicBezTo>
                    <a:pt x="17454" y="6486"/>
                    <a:pt x="17454" y="6480"/>
                    <a:pt x="17454" y="6469"/>
                  </a:cubicBezTo>
                  <a:cubicBezTo>
                    <a:pt x="17460" y="6463"/>
                    <a:pt x="17466" y="6463"/>
                    <a:pt x="17466" y="6457"/>
                  </a:cubicBezTo>
                  <a:cubicBezTo>
                    <a:pt x="17466" y="6457"/>
                    <a:pt x="17466" y="6451"/>
                    <a:pt x="17466" y="6445"/>
                  </a:cubicBezTo>
                  <a:cubicBezTo>
                    <a:pt x="17466" y="6439"/>
                    <a:pt x="17460" y="6439"/>
                    <a:pt x="17460" y="6433"/>
                  </a:cubicBezTo>
                  <a:cubicBezTo>
                    <a:pt x="17460" y="6439"/>
                    <a:pt x="17454" y="6439"/>
                    <a:pt x="17448" y="6439"/>
                  </a:cubicBezTo>
                  <a:cubicBezTo>
                    <a:pt x="17448" y="6439"/>
                    <a:pt x="17442" y="6439"/>
                    <a:pt x="17436" y="6439"/>
                  </a:cubicBezTo>
                  <a:cubicBezTo>
                    <a:pt x="17436" y="6439"/>
                    <a:pt x="17431" y="6439"/>
                    <a:pt x="17431" y="6445"/>
                  </a:cubicBezTo>
                  <a:cubicBezTo>
                    <a:pt x="17425" y="6445"/>
                    <a:pt x="17419" y="6445"/>
                    <a:pt x="17419" y="6451"/>
                  </a:cubicBezTo>
                  <a:cubicBezTo>
                    <a:pt x="17413" y="6457"/>
                    <a:pt x="17419" y="6463"/>
                    <a:pt x="17419" y="6475"/>
                  </a:cubicBezTo>
                  <a:cubicBezTo>
                    <a:pt x="17413" y="6480"/>
                    <a:pt x="17413" y="6480"/>
                    <a:pt x="17407" y="6486"/>
                  </a:cubicBezTo>
                  <a:cubicBezTo>
                    <a:pt x="17407" y="6486"/>
                    <a:pt x="17407" y="6492"/>
                    <a:pt x="17407" y="6498"/>
                  </a:cubicBezTo>
                  <a:cubicBezTo>
                    <a:pt x="17401" y="6498"/>
                    <a:pt x="17395" y="6498"/>
                    <a:pt x="17395" y="6498"/>
                  </a:cubicBezTo>
                  <a:cubicBezTo>
                    <a:pt x="17377" y="6498"/>
                    <a:pt x="17365" y="6498"/>
                    <a:pt x="17342" y="6498"/>
                  </a:cubicBezTo>
                  <a:cubicBezTo>
                    <a:pt x="17330" y="6498"/>
                    <a:pt x="17330" y="6498"/>
                    <a:pt x="17330" y="6498"/>
                  </a:cubicBezTo>
                  <a:cubicBezTo>
                    <a:pt x="17318" y="6498"/>
                    <a:pt x="17318" y="6498"/>
                    <a:pt x="17318" y="6498"/>
                  </a:cubicBezTo>
                  <a:cubicBezTo>
                    <a:pt x="17306" y="6498"/>
                    <a:pt x="17294" y="6498"/>
                    <a:pt x="17282" y="6498"/>
                  </a:cubicBezTo>
                  <a:cubicBezTo>
                    <a:pt x="17276" y="6498"/>
                    <a:pt x="17276" y="6492"/>
                    <a:pt x="17270" y="6492"/>
                  </a:cubicBezTo>
                  <a:cubicBezTo>
                    <a:pt x="17270" y="6498"/>
                    <a:pt x="17265" y="6510"/>
                    <a:pt x="17265" y="6510"/>
                  </a:cubicBezTo>
                  <a:close/>
                  <a:moveTo>
                    <a:pt x="16310" y="6652"/>
                  </a:moveTo>
                  <a:lnTo>
                    <a:pt x="16310" y="6652"/>
                  </a:lnTo>
                  <a:cubicBezTo>
                    <a:pt x="16310" y="6658"/>
                    <a:pt x="16310" y="6664"/>
                    <a:pt x="16310" y="6664"/>
                  </a:cubicBezTo>
                  <a:cubicBezTo>
                    <a:pt x="16346" y="6664"/>
                    <a:pt x="16346" y="6664"/>
                    <a:pt x="16346" y="6664"/>
                  </a:cubicBezTo>
                  <a:cubicBezTo>
                    <a:pt x="16351" y="6664"/>
                    <a:pt x="16357" y="6664"/>
                    <a:pt x="16357" y="6658"/>
                  </a:cubicBezTo>
                  <a:cubicBezTo>
                    <a:pt x="16363" y="6652"/>
                    <a:pt x="16363" y="6647"/>
                    <a:pt x="16363" y="6641"/>
                  </a:cubicBezTo>
                  <a:cubicBezTo>
                    <a:pt x="16363" y="6629"/>
                    <a:pt x="16363" y="6623"/>
                    <a:pt x="16357" y="6611"/>
                  </a:cubicBezTo>
                  <a:cubicBezTo>
                    <a:pt x="16357" y="6605"/>
                    <a:pt x="16351" y="6605"/>
                    <a:pt x="16351" y="6599"/>
                  </a:cubicBezTo>
                  <a:cubicBezTo>
                    <a:pt x="16334" y="6605"/>
                    <a:pt x="16328" y="6611"/>
                    <a:pt x="16310" y="6623"/>
                  </a:cubicBezTo>
                  <a:cubicBezTo>
                    <a:pt x="16310" y="6635"/>
                    <a:pt x="16310" y="6647"/>
                    <a:pt x="16310" y="6652"/>
                  </a:cubicBezTo>
                  <a:close/>
                  <a:moveTo>
                    <a:pt x="16014" y="6623"/>
                  </a:moveTo>
                  <a:lnTo>
                    <a:pt x="16014" y="6623"/>
                  </a:lnTo>
                  <a:cubicBezTo>
                    <a:pt x="16014" y="6623"/>
                    <a:pt x="16014" y="6629"/>
                    <a:pt x="16014" y="6635"/>
                  </a:cubicBezTo>
                  <a:cubicBezTo>
                    <a:pt x="16014" y="6635"/>
                    <a:pt x="16019" y="6641"/>
                    <a:pt x="16019" y="6647"/>
                  </a:cubicBezTo>
                  <a:cubicBezTo>
                    <a:pt x="16025" y="6641"/>
                    <a:pt x="16025" y="6647"/>
                    <a:pt x="16031" y="6647"/>
                  </a:cubicBezTo>
                  <a:cubicBezTo>
                    <a:pt x="16037" y="6641"/>
                    <a:pt x="16037" y="6635"/>
                    <a:pt x="16043" y="6635"/>
                  </a:cubicBezTo>
                  <a:cubicBezTo>
                    <a:pt x="16049" y="6635"/>
                    <a:pt x="16055" y="6641"/>
                    <a:pt x="16061" y="6641"/>
                  </a:cubicBezTo>
                  <a:cubicBezTo>
                    <a:pt x="16067" y="6641"/>
                    <a:pt x="16067" y="6641"/>
                    <a:pt x="16067" y="6641"/>
                  </a:cubicBezTo>
                  <a:cubicBezTo>
                    <a:pt x="16073" y="6641"/>
                    <a:pt x="16073" y="6635"/>
                    <a:pt x="16079" y="6635"/>
                  </a:cubicBezTo>
                  <a:cubicBezTo>
                    <a:pt x="16067" y="6623"/>
                    <a:pt x="16067" y="6623"/>
                    <a:pt x="16067" y="6623"/>
                  </a:cubicBezTo>
                  <a:lnTo>
                    <a:pt x="16014" y="6623"/>
                  </a:lnTo>
                  <a:close/>
                  <a:moveTo>
                    <a:pt x="16500" y="6504"/>
                  </a:moveTo>
                  <a:lnTo>
                    <a:pt x="16500" y="6504"/>
                  </a:lnTo>
                  <a:cubicBezTo>
                    <a:pt x="16494" y="6510"/>
                    <a:pt x="16488" y="6510"/>
                    <a:pt x="16488" y="6516"/>
                  </a:cubicBezTo>
                  <a:cubicBezTo>
                    <a:pt x="16482" y="6516"/>
                    <a:pt x="16476" y="6516"/>
                    <a:pt x="16476" y="6522"/>
                  </a:cubicBezTo>
                  <a:cubicBezTo>
                    <a:pt x="16476" y="6528"/>
                    <a:pt x="16476" y="6534"/>
                    <a:pt x="16476" y="6534"/>
                  </a:cubicBezTo>
                  <a:cubicBezTo>
                    <a:pt x="16476" y="6540"/>
                    <a:pt x="16470" y="6546"/>
                    <a:pt x="16470" y="6546"/>
                  </a:cubicBezTo>
                  <a:cubicBezTo>
                    <a:pt x="16470" y="6552"/>
                    <a:pt x="16470" y="6552"/>
                    <a:pt x="16470" y="6558"/>
                  </a:cubicBezTo>
                  <a:cubicBezTo>
                    <a:pt x="16470" y="6563"/>
                    <a:pt x="16464" y="6563"/>
                    <a:pt x="16464" y="6569"/>
                  </a:cubicBezTo>
                  <a:cubicBezTo>
                    <a:pt x="16464" y="6575"/>
                    <a:pt x="16476" y="6575"/>
                    <a:pt x="16482" y="6575"/>
                  </a:cubicBezTo>
                  <a:cubicBezTo>
                    <a:pt x="16482" y="6575"/>
                    <a:pt x="16488" y="6575"/>
                    <a:pt x="16494" y="6575"/>
                  </a:cubicBezTo>
                  <a:cubicBezTo>
                    <a:pt x="16494" y="6569"/>
                    <a:pt x="16500" y="6569"/>
                    <a:pt x="16506" y="6563"/>
                  </a:cubicBezTo>
                  <a:cubicBezTo>
                    <a:pt x="16506" y="6563"/>
                    <a:pt x="16506" y="6558"/>
                    <a:pt x="16506" y="6552"/>
                  </a:cubicBezTo>
                  <a:cubicBezTo>
                    <a:pt x="16512" y="6540"/>
                    <a:pt x="16517" y="6528"/>
                    <a:pt x="16517" y="6510"/>
                  </a:cubicBezTo>
                  <a:cubicBezTo>
                    <a:pt x="16517" y="6504"/>
                    <a:pt x="16517" y="6504"/>
                    <a:pt x="16517" y="6504"/>
                  </a:cubicBezTo>
                  <a:cubicBezTo>
                    <a:pt x="16517" y="6504"/>
                    <a:pt x="16512" y="6504"/>
                    <a:pt x="16512" y="6498"/>
                  </a:cubicBezTo>
                  <a:cubicBezTo>
                    <a:pt x="16506" y="6498"/>
                    <a:pt x="16500" y="6504"/>
                    <a:pt x="16500" y="6504"/>
                  </a:cubicBezTo>
                  <a:close/>
                  <a:moveTo>
                    <a:pt x="16417" y="6415"/>
                  </a:moveTo>
                  <a:lnTo>
                    <a:pt x="16417" y="6415"/>
                  </a:lnTo>
                  <a:cubicBezTo>
                    <a:pt x="16423" y="6415"/>
                    <a:pt x="16423" y="6415"/>
                    <a:pt x="16428" y="6415"/>
                  </a:cubicBezTo>
                  <a:cubicBezTo>
                    <a:pt x="16435" y="6415"/>
                    <a:pt x="16435" y="6403"/>
                    <a:pt x="16435" y="6403"/>
                  </a:cubicBezTo>
                  <a:cubicBezTo>
                    <a:pt x="16440" y="6403"/>
                    <a:pt x="16446" y="6409"/>
                    <a:pt x="16446" y="6409"/>
                  </a:cubicBezTo>
                  <a:cubicBezTo>
                    <a:pt x="16458" y="6409"/>
                    <a:pt x="16464" y="6409"/>
                    <a:pt x="16470" y="6409"/>
                  </a:cubicBezTo>
                  <a:cubicBezTo>
                    <a:pt x="16476" y="6409"/>
                    <a:pt x="16482" y="6409"/>
                    <a:pt x="16482" y="6409"/>
                  </a:cubicBezTo>
                  <a:cubicBezTo>
                    <a:pt x="16494" y="6409"/>
                    <a:pt x="16500" y="6415"/>
                    <a:pt x="16506" y="6421"/>
                  </a:cubicBezTo>
                  <a:cubicBezTo>
                    <a:pt x="16517" y="6427"/>
                    <a:pt x="16517" y="6433"/>
                    <a:pt x="16529" y="6439"/>
                  </a:cubicBezTo>
                  <a:cubicBezTo>
                    <a:pt x="16529" y="6439"/>
                    <a:pt x="16535" y="6439"/>
                    <a:pt x="16541" y="6445"/>
                  </a:cubicBezTo>
                  <a:cubicBezTo>
                    <a:pt x="16547" y="6445"/>
                    <a:pt x="16541" y="6451"/>
                    <a:pt x="16547" y="6457"/>
                  </a:cubicBezTo>
                  <a:cubicBezTo>
                    <a:pt x="16553" y="6457"/>
                    <a:pt x="16559" y="6457"/>
                    <a:pt x="16559" y="6457"/>
                  </a:cubicBezTo>
                  <a:cubicBezTo>
                    <a:pt x="16565" y="6457"/>
                    <a:pt x="16571" y="6457"/>
                    <a:pt x="16577" y="6457"/>
                  </a:cubicBezTo>
                  <a:lnTo>
                    <a:pt x="16583" y="6463"/>
                  </a:lnTo>
                  <a:cubicBezTo>
                    <a:pt x="16601" y="6463"/>
                    <a:pt x="16606" y="6457"/>
                    <a:pt x="16624" y="6463"/>
                  </a:cubicBezTo>
                  <a:cubicBezTo>
                    <a:pt x="16624" y="6463"/>
                    <a:pt x="16630" y="6463"/>
                    <a:pt x="16636" y="6469"/>
                  </a:cubicBezTo>
                  <a:cubicBezTo>
                    <a:pt x="16642" y="6469"/>
                    <a:pt x="16648" y="6475"/>
                    <a:pt x="16660" y="6480"/>
                  </a:cubicBezTo>
                  <a:lnTo>
                    <a:pt x="16666" y="6486"/>
                  </a:lnTo>
                  <a:cubicBezTo>
                    <a:pt x="16672" y="6492"/>
                    <a:pt x="16678" y="6492"/>
                    <a:pt x="16678" y="6498"/>
                  </a:cubicBezTo>
                  <a:cubicBezTo>
                    <a:pt x="16689" y="6504"/>
                    <a:pt x="16695" y="6510"/>
                    <a:pt x="16701" y="6522"/>
                  </a:cubicBezTo>
                  <a:cubicBezTo>
                    <a:pt x="16701" y="6528"/>
                    <a:pt x="16701" y="6528"/>
                    <a:pt x="16707" y="6534"/>
                  </a:cubicBezTo>
                  <a:cubicBezTo>
                    <a:pt x="16713" y="6546"/>
                    <a:pt x="16731" y="6552"/>
                    <a:pt x="16731" y="6569"/>
                  </a:cubicBezTo>
                  <a:lnTo>
                    <a:pt x="16725" y="6575"/>
                  </a:lnTo>
                  <a:cubicBezTo>
                    <a:pt x="16725" y="6581"/>
                    <a:pt x="16725" y="6587"/>
                    <a:pt x="16725" y="6593"/>
                  </a:cubicBezTo>
                  <a:cubicBezTo>
                    <a:pt x="16725" y="6599"/>
                    <a:pt x="16719" y="6611"/>
                    <a:pt x="16707" y="6611"/>
                  </a:cubicBezTo>
                  <a:cubicBezTo>
                    <a:pt x="16707" y="6611"/>
                    <a:pt x="16701" y="6611"/>
                    <a:pt x="16695" y="6611"/>
                  </a:cubicBezTo>
                  <a:cubicBezTo>
                    <a:pt x="16695" y="6611"/>
                    <a:pt x="16689" y="6617"/>
                    <a:pt x="16683" y="6617"/>
                  </a:cubicBezTo>
                  <a:cubicBezTo>
                    <a:pt x="16683" y="6617"/>
                    <a:pt x="16678" y="6623"/>
                    <a:pt x="16672" y="6623"/>
                  </a:cubicBezTo>
                  <a:cubicBezTo>
                    <a:pt x="16672" y="6629"/>
                    <a:pt x="16666" y="6629"/>
                    <a:pt x="16660" y="6635"/>
                  </a:cubicBezTo>
                  <a:cubicBezTo>
                    <a:pt x="16660" y="6641"/>
                    <a:pt x="16660" y="6641"/>
                    <a:pt x="16660" y="6647"/>
                  </a:cubicBezTo>
                  <a:cubicBezTo>
                    <a:pt x="16660" y="6652"/>
                    <a:pt x="16660" y="6652"/>
                    <a:pt x="16660" y="6658"/>
                  </a:cubicBezTo>
                  <a:cubicBezTo>
                    <a:pt x="16660" y="6670"/>
                    <a:pt x="16672" y="6676"/>
                    <a:pt x="16683" y="6676"/>
                  </a:cubicBezTo>
                  <a:cubicBezTo>
                    <a:pt x="16695" y="6676"/>
                    <a:pt x="16701" y="6676"/>
                    <a:pt x="16713" y="6670"/>
                  </a:cubicBezTo>
                  <a:cubicBezTo>
                    <a:pt x="16713" y="6664"/>
                    <a:pt x="16719" y="6664"/>
                    <a:pt x="16725" y="6658"/>
                  </a:cubicBezTo>
                  <a:lnTo>
                    <a:pt x="16725" y="6652"/>
                  </a:lnTo>
                  <a:cubicBezTo>
                    <a:pt x="16731" y="6647"/>
                    <a:pt x="16731" y="6641"/>
                    <a:pt x="16737" y="6641"/>
                  </a:cubicBezTo>
                  <a:cubicBezTo>
                    <a:pt x="16755" y="6641"/>
                    <a:pt x="16760" y="6641"/>
                    <a:pt x="16772" y="6647"/>
                  </a:cubicBezTo>
                  <a:cubicBezTo>
                    <a:pt x="16778" y="6652"/>
                    <a:pt x="16778" y="6652"/>
                    <a:pt x="16784" y="6658"/>
                  </a:cubicBezTo>
                  <a:cubicBezTo>
                    <a:pt x="16784" y="6664"/>
                    <a:pt x="16790" y="6664"/>
                    <a:pt x="16796" y="6664"/>
                  </a:cubicBezTo>
                  <a:cubicBezTo>
                    <a:pt x="16796" y="6670"/>
                    <a:pt x="16802" y="6676"/>
                    <a:pt x="16808" y="6676"/>
                  </a:cubicBezTo>
                  <a:cubicBezTo>
                    <a:pt x="16808" y="6682"/>
                    <a:pt x="16814" y="6682"/>
                    <a:pt x="16814" y="6682"/>
                  </a:cubicBezTo>
                  <a:cubicBezTo>
                    <a:pt x="16820" y="6682"/>
                    <a:pt x="16826" y="6688"/>
                    <a:pt x="16826" y="6688"/>
                  </a:cubicBezTo>
                  <a:cubicBezTo>
                    <a:pt x="16838" y="6688"/>
                    <a:pt x="16844" y="6688"/>
                    <a:pt x="16855" y="6694"/>
                  </a:cubicBezTo>
                  <a:cubicBezTo>
                    <a:pt x="16861" y="6700"/>
                    <a:pt x="16861" y="6700"/>
                    <a:pt x="16867" y="6706"/>
                  </a:cubicBezTo>
                  <a:cubicBezTo>
                    <a:pt x="16873" y="6706"/>
                    <a:pt x="16873" y="6706"/>
                    <a:pt x="16879" y="6706"/>
                  </a:cubicBezTo>
                  <a:cubicBezTo>
                    <a:pt x="16885" y="6706"/>
                    <a:pt x="16891" y="6712"/>
                    <a:pt x="16897" y="6712"/>
                  </a:cubicBezTo>
                  <a:cubicBezTo>
                    <a:pt x="16909" y="6712"/>
                    <a:pt x="16915" y="6712"/>
                    <a:pt x="16926" y="6712"/>
                  </a:cubicBezTo>
                  <a:cubicBezTo>
                    <a:pt x="16933" y="6712"/>
                    <a:pt x="16938" y="6712"/>
                    <a:pt x="16950" y="6712"/>
                  </a:cubicBezTo>
                  <a:cubicBezTo>
                    <a:pt x="16950" y="6712"/>
                    <a:pt x="16956" y="6706"/>
                    <a:pt x="16962" y="6706"/>
                  </a:cubicBezTo>
                  <a:cubicBezTo>
                    <a:pt x="16962" y="6700"/>
                    <a:pt x="16968" y="6700"/>
                    <a:pt x="16968" y="6700"/>
                  </a:cubicBezTo>
                  <a:cubicBezTo>
                    <a:pt x="16974" y="6694"/>
                    <a:pt x="16974" y="6688"/>
                    <a:pt x="16974" y="6688"/>
                  </a:cubicBezTo>
                  <a:cubicBezTo>
                    <a:pt x="16974" y="6676"/>
                    <a:pt x="16974" y="6670"/>
                    <a:pt x="16974" y="6664"/>
                  </a:cubicBezTo>
                  <a:cubicBezTo>
                    <a:pt x="16980" y="6664"/>
                    <a:pt x="16986" y="6664"/>
                    <a:pt x="16992" y="6664"/>
                  </a:cubicBezTo>
                  <a:cubicBezTo>
                    <a:pt x="16998" y="6658"/>
                    <a:pt x="17004" y="6658"/>
                    <a:pt x="17015" y="6652"/>
                  </a:cubicBezTo>
                  <a:cubicBezTo>
                    <a:pt x="17021" y="6652"/>
                    <a:pt x="17021" y="6647"/>
                    <a:pt x="17027" y="6641"/>
                  </a:cubicBezTo>
                  <a:cubicBezTo>
                    <a:pt x="17033" y="6635"/>
                    <a:pt x="17039" y="6623"/>
                    <a:pt x="17051" y="6623"/>
                  </a:cubicBezTo>
                  <a:cubicBezTo>
                    <a:pt x="17057" y="6623"/>
                    <a:pt x="17057" y="6623"/>
                    <a:pt x="17057" y="6623"/>
                  </a:cubicBezTo>
                  <a:cubicBezTo>
                    <a:pt x="17063" y="6623"/>
                    <a:pt x="17063" y="6623"/>
                    <a:pt x="17069" y="6629"/>
                  </a:cubicBezTo>
                  <a:cubicBezTo>
                    <a:pt x="17069" y="6629"/>
                    <a:pt x="17075" y="6629"/>
                    <a:pt x="17081" y="6629"/>
                  </a:cubicBezTo>
                  <a:cubicBezTo>
                    <a:pt x="17087" y="6629"/>
                    <a:pt x="17087" y="6635"/>
                    <a:pt x="17093" y="6635"/>
                  </a:cubicBezTo>
                  <a:cubicBezTo>
                    <a:pt x="17099" y="6641"/>
                    <a:pt x="17104" y="6641"/>
                    <a:pt x="17116" y="6647"/>
                  </a:cubicBezTo>
                  <a:lnTo>
                    <a:pt x="17122" y="6652"/>
                  </a:lnTo>
                  <a:cubicBezTo>
                    <a:pt x="17134" y="6658"/>
                    <a:pt x="17134" y="6670"/>
                    <a:pt x="17140" y="6676"/>
                  </a:cubicBezTo>
                  <a:cubicBezTo>
                    <a:pt x="17140" y="6676"/>
                    <a:pt x="17146" y="6682"/>
                    <a:pt x="17146" y="6688"/>
                  </a:cubicBezTo>
                  <a:cubicBezTo>
                    <a:pt x="17152" y="6694"/>
                    <a:pt x="17158" y="6694"/>
                    <a:pt x="17170" y="6706"/>
                  </a:cubicBezTo>
                  <a:cubicBezTo>
                    <a:pt x="17170" y="6706"/>
                    <a:pt x="17176" y="6712"/>
                    <a:pt x="17176" y="6718"/>
                  </a:cubicBezTo>
                  <a:cubicBezTo>
                    <a:pt x="17181" y="6724"/>
                    <a:pt x="17187" y="6730"/>
                    <a:pt x="17193" y="6735"/>
                  </a:cubicBezTo>
                  <a:cubicBezTo>
                    <a:pt x="17193" y="6741"/>
                    <a:pt x="17199" y="6747"/>
                    <a:pt x="17199" y="6753"/>
                  </a:cubicBezTo>
                  <a:cubicBezTo>
                    <a:pt x="17199" y="6759"/>
                    <a:pt x="17205" y="6765"/>
                    <a:pt x="17205" y="6765"/>
                  </a:cubicBezTo>
                  <a:cubicBezTo>
                    <a:pt x="17217" y="6765"/>
                    <a:pt x="17217" y="6765"/>
                    <a:pt x="17229" y="6765"/>
                  </a:cubicBezTo>
                  <a:cubicBezTo>
                    <a:pt x="17241" y="6765"/>
                    <a:pt x="17253" y="6765"/>
                    <a:pt x="17270" y="6759"/>
                  </a:cubicBezTo>
                  <a:cubicBezTo>
                    <a:pt x="17276" y="6759"/>
                    <a:pt x="17282" y="6759"/>
                    <a:pt x="17288" y="6759"/>
                  </a:cubicBezTo>
                  <a:cubicBezTo>
                    <a:pt x="17306" y="6759"/>
                    <a:pt x="17312" y="6765"/>
                    <a:pt x="17318" y="6777"/>
                  </a:cubicBezTo>
                  <a:cubicBezTo>
                    <a:pt x="17330" y="6789"/>
                    <a:pt x="17330" y="6789"/>
                    <a:pt x="17342" y="6795"/>
                  </a:cubicBezTo>
                  <a:cubicBezTo>
                    <a:pt x="17348" y="6795"/>
                    <a:pt x="17353" y="6801"/>
                    <a:pt x="17359" y="6801"/>
                  </a:cubicBezTo>
                  <a:cubicBezTo>
                    <a:pt x="17365" y="6801"/>
                    <a:pt x="17371" y="6801"/>
                    <a:pt x="17377" y="6801"/>
                  </a:cubicBezTo>
                  <a:cubicBezTo>
                    <a:pt x="17377" y="6765"/>
                    <a:pt x="17377" y="6765"/>
                    <a:pt x="17377" y="6765"/>
                  </a:cubicBezTo>
                  <a:cubicBezTo>
                    <a:pt x="17377" y="6753"/>
                    <a:pt x="17371" y="6747"/>
                    <a:pt x="17359" y="6747"/>
                  </a:cubicBezTo>
                  <a:cubicBezTo>
                    <a:pt x="17359" y="6747"/>
                    <a:pt x="17353" y="6747"/>
                    <a:pt x="17353" y="6741"/>
                  </a:cubicBezTo>
                  <a:cubicBezTo>
                    <a:pt x="17348" y="6741"/>
                    <a:pt x="17342" y="6741"/>
                    <a:pt x="17342" y="6741"/>
                  </a:cubicBezTo>
                  <a:cubicBezTo>
                    <a:pt x="17336" y="6741"/>
                    <a:pt x="17336" y="6735"/>
                    <a:pt x="17336" y="6730"/>
                  </a:cubicBezTo>
                  <a:cubicBezTo>
                    <a:pt x="17330" y="6724"/>
                    <a:pt x="17330" y="6724"/>
                    <a:pt x="17324" y="6718"/>
                  </a:cubicBezTo>
                  <a:cubicBezTo>
                    <a:pt x="17324" y="6712"/>
                    <a:pt x="17318" y="6712"/>
                    <a:pt x="17312" y="6712"/>
                  </a:cubicBezTo>
                  <a:cubicBezTo>
                    <a:pt x="17306" y="6712"/>
                    <a:pt x="17300" y="6712"/>
                    <a:pt x="17300" y="6712"/>
                  </a:cubicBezTo>
                  <a:cubicBezTo>
                    <a:pt x="17294" y="6706"/>
                    <a:pt x="17294" y="6712"/>
                    <a:pt x="17288" y="6712"/>
                  </a:cubicBezTo>
                  <a:cubicBezTo>
                    <a:pt x="17282" y="6706"/>
                    <a:pt x="17282" y="6700"/>
                    <a:pt x="17276" y="6700"/>
                  </a:cubicBezTo>
                  <a:cubicBezTo>
                    <a:pt x="17270" y="6700"/>
                    <a:pt x="17270" y="6700"/>
                    <a:pt x="17265" y="6700"/>
                  </a:cubicBezTo>
                  <a:cubicBezTo>
                    <a:pt x="17259" y="6700"/>
                    <a:pt x="17259" y="6694"/>
                    <a:pt x="17253" y="6694"/>
                  </a:cubicBezTo>
                  <a:cubicBezTo>
                    <a:pt x="17247" y="6694"/>
                    <a:pt x="17241" y="6694"/>
                    <a:pt x="17229" y="6694"/>
                  </a:cubicBezTo>
                  <a:cubicBezTo>
                    <a:pt x="17229" y="6623"/>
                    <a:pt x="17229" y="6623"/>
                    <a:pt x="17229" y="6623"/>
                  </a:cubicBezTo>
                  <a:cubicBezTo>
                    <a:pt x="17211" y="6623"/>
                    <a:pt x="17199" y="6623"/>
                    <a:pt x="17181" y="6623"/>
                  </a:cubicBezTo>
                  <a:cubicBezTo>
                    <a:pt x="17181" y="6569"/>
                    <a:pt x="17181" y="6569"/>
                    <a:pt x="17181" y="6569"/>
                  </a:cubicBezTo>
                  <a:cubicBezTo>
                    <a:pt x="17199" y="6569"/>
                    <a:pt x="17205" y="6569"/>
                    <a:pt x="17223" y="6569"/>
                  </a:cubicBezTo>
                  <a:cubicBezTo>
                    <a:pt x="17223" y="6552"/>
                    <a:pt x="17223" y="6552"/>
                    <a:pt x="17223" y="6552"/>
                  </a:cubicBezTo>
                  <a:cubicBezTo>
                    <a:pt x="17223" y="6546"/>
                    <a:pt x="17217" y="6546"/>
                    <a:pt x="17211" y="6546"/>
                  </a:cubicBezTo>
                  <a:cubicBezTo>
                    <a:pt x="17211" y="6540"/>
                    <a:pt x="17211" y="6534"/>
                    <a:pt x="17205" y="6534"/>
                  </a:cubicBezTo>
                  <a:cubicBezTo>
                    <a:pt x="17199" y="6528"/>
                    <a:pt x="17199" y="6528"/>
                    <a:pt x="17193" y="6522"/>
                  </a:cubicBezTo>
                  <a:cubicBezTo>
                    <a:pt x="17134" y="6522"/>
                    <a:pt x="17134" y="6522"/>
                    <a:pt x="17134" y="6522"/>
                  </a:cubicBezTo>
                  <a:cubicBezTo>
                    <a:pt x="17134" y="6522"/>
                    <a:pt x="17134" y="6516"/>
                    <a:pt x="17128" y="6510"/>
                  </a:cubicBezTo>
                  <a:cubicBezTo>
                    <a:pt x="17122" y="6510"/>
                    <a:pt x="17116" y="6510"/>
                    <a:pt x="17116" y="6504"/>
                  </a:cubicBezTo>
                  <a:cubicBezTo>
                    <a:pt x="17110" y="6498"/>
                    <a:pt x="17116" y="6486"/>
                    <a:pt x="17110" y="6480"/>
                  </a:cubicBezTo>
                  <a:cubicBezTo>
                    <a:pt x="17110" y="6480"/>
                    <a:pt x="17110" y="6475"/>
                    <a:pt x="17110" y="6469"/>
                  </a:cubicBezTo>
                  <a:cubicBezTo>
                    <a:pt x="17104" y="6469"/>
                    <a:pt x="17099" y="6469"/>
                    <a:pt x="17099" y="6463"/>
                  </a:cubicBezTo>
                  <a:cubicBezTo>
                    <a:pt x="17093" y="6463"/>
                    <a:pt x="17087" y="6457"/>
                    <a:pt x="17087" y="6457"/>
                  </a:cubicBezTo>
                  <a:cubicBezTo>
                    <a:pt x="17081" y="6451"/>
                    <a:pt x="17081" y="6445"/>
                    <a:pt x="17075" y="6445"/>
                  </a:cubicBezTo>
                  <a:cubicBezTo>
                    <a:pt x="17069" y="6439"/>
                    <a:pt x="17063" y="6439"/>
                    <a:pt x="17063" y="6433"/>
                  </a:cubicBezTo>
                  <a:cubicBezTo>
                    <a:pt x="17051" y="6427"/>
                    <a:pt x="17051" y="6415"/>
                    <a:pt x="17039" y="6415"/>
                  </a:cubicBezTo>
                  <a:cubicBezTo>
                    <a:pt x="17033" y="6409"/>
                    <a:pt x="17033" y="6409"/>
                    <a:pt x="17027" y="6409"/>
                  </a:cubicBezTo>
                  <a:cubicBezTo>
                    <a:pt x="17021" y="6403"/>
                    <a:pt x="17010" y="6409"/>
                    <a:pt x="17004" y="6409"/>
                  </a:cubicBezTo>
                  <a:cubicBezTo>
                    <a:pt x="16992" y="6409"/>
                    <a:pt x="16986" y="6403"/>
                    <a:pt x="16974" y="6397"/>
                  </a:cubicBezTo>
                  <a:cubicBezTo>
                    <a:pt x="16974" y="6392"/>
                    <a:pt x="16974" y="6386"/>
                    <a:pt x="16968" y="6386"/>
                  </a:cubicBezTo>
                  <a:cubicBezTo>
                    <a:pt x="16968" y="6380"/>
                    <a:pt x="16962" y="6386"/>
                    <a:pt x="16962" y="6386"/>
                  </a:cubicBezTo>
                  <a:cubicBezTo>
                    <a:pt x="16956" y="6380"/>
                    <a:pt x="16950" y="6380"/>
                    <a:pt x="16944" y="6380"/>
                  </a:cubicBezTo>
                  <a:cubicBezTo>
                    <a:pt x="16938" y="6380"/>
                    <a:pt x="16933" y="6374"/>
                    <a:pt x="16921" y="6374"/>
                  </a:cubicBezTo>
                  <a:cubicBezTo>
                    <a:pt x="16915" y="6368"/>
                    <a:pt x="16909" y="6362"/>
                    <a:pt x="16897" y="6356"/>
                  </a:cubicBezTo>
                  <a:cubicBezTo>
                    <a:pt x="16897" y="6356"/>
                    <a:pt x="16891" y="6356"/>
                    <a:pt x="16891" y="6350"/>
                  </a:cubicBezTo>
                  <a:cubicBezTo>
                    <a:pt x="16885" y="6350"/>
                    <a:pt x="16879" y="6350"/>
                    <a:pt x="16879" y="6350"/>
                  </a:cubicBezTo>
                  <a:cubicBezTo>
                    <a:pt x="16861" y="6350"/>
                    <a:pt x="16855" y="6356"/>
                    <a:pt x="16838" y="6350"/>
                  </a:cubicBezTo>
                  <a:cubicBezTo>
                    <a:pt x="16832" y="6350"/>
                    <a:pt x="16832" y="6350"/>
                    <a:pt x="16826" y="6350"/>
                  </a:cubicBezTo>
                  <a:cubicBezTo>
                    <a:pt x="16814" y="6350"/>
                    <a:pt x="16802" y="6350"/>
                    <a:pt x="16790" y="6344"/>
                  </a:cubicBezTo>
                  <a:cubicBezTo>
                    <a:pt x="16784" y="6344"/>
                    <a:pt x="16778" y="6338"/>
                    <a:pt x="16767" y="6332"/>
                  </a:cubicBezTo>
                  <a:cubicBezTo>
                    <a:pt x="16760" y="6326"/>
                    <a:pt x="16755" y="6320"/>
                    <a:pt x="16743" y="6320"/>
                  </a:cubicBezTo>
                  <a:cubicBezTo>
                    <a:pt x="16743" y="6315"/>
                    <a:pt x="16737" y="6315"/>
                    <a:pt x="16737" y="6315"/>
                  </a:cubicBezTo>
                  <a:cubicBezTo>
                    <a:pt x="16731" y="6315"/>
                    <a:pt x="16725" y="6315"/>
                    <a:pt x="16719" y="6309"/>
                  </a:cubicBezTo>
                  <a:cubicBezTo>
                    <a:pt x="16713" y="6309"/>
                    <a:pt x="16707" y="6297"/>
                    <a:pt x="16701" y="6297"/>
                  </a:cubicBezTo>
                  <a:cubicBezTo>
                    <a:pt x="16695" y="6297"/>
                    <a:pt x="16689" y="6297"/>
                    <a:pt x="16683" y="6303"/>
                  </a:cubicBezTo>
                  <a:cubicBezTo>
                    <a:pt x="16678" y="6303"/>
                    <a:pt x="16678" y="6309"/>
                    <a:pt x="16672" y="6315"/>
                  </a:cubicBezTo>
                  <a:cubicBezTo>
                    <a:pt x="16666" y="6320"/>
                    <a:pt x="16660" y="6326"/>
                    <a:pt x="16648" y="6326"/>
                  </a:cubicBezTo>
                  <a:cubicBezTo>
                    <a:pt x="16642" y="6326"/>
                    <a:pt x="16636" y="6326"/>
                    <a:pt x="16624" y="6326"/>
                  </a:cubicBezTo>
                  <a:cubicBezTo>
                    <a:pt x="16618" y="6326"/>
                    <a:pt x="16618" y="6326"/>
                    <a:pt x="16612" y="6332"/>
                  </a:cubicBezTo>
                  <a:cubicBezTo>
                    <a:pt x="16606" y="6332"/>
                    <a:pt x="16606" y="6338"/>
                    <a:pt x="16601" y="6344"/>
                  </a:cubicBezTo>
                  <a:cubicBezTo>
                    <a:pt x="16601" y="6350"/>
                    <a:pt x="16606" y="6356"/>
                    <a:pt x="16601" y="6362"/>
                  </a:cubicBezTo>
                  <a:cubicBezTo>
                    <a:pt x="16601" y="6368"/>
                    <a:pt x="16601" y="6374"/>
                    <a:pt x="16594" y="6374"/>
                  </a:cubicBezTo>
                  <a:cubicBezTo>
                    <a:pt x="16594" y="6380"/>
                    <a:pt x="16589" y="6380"/>
                    <a:pt x="16583" y="6380"/>
                  </a:cubicBezTo>
                  <a:cubicBezTo>
                    <a:pt x="16577" y="6386"/>
                    <a:pt x="16571" y="6386"/>
                    <a:pt x="16565" y="6386"/>
                  </a:cubicBezTo>
                  <a:cubicBezTo>
                    <a:pt x="16553" y="6386"/>
                    <a:pt x="16547" y="6380"/>
                    <a:pt x="16535" y="6380"/>
                  </a:cubicBezTo>
                  <a:cubicBezTo>
                    <a:pt x="16529" y="6380"/>
                    <a:pt x="16523" y="6380"/>
                    <a:pt x="16512" y="6374"/>
                  </a:cubicBezTo>
                  <a:cubicBezTo>
                    <a:pt x="16512" y="6374"/>
                    <a:pt x="16512" y="6368"/>
                    <a:pt x="16506" y="6362"/>
                  </a:cubicBezTo>
                  <a:cubicBezTo>
                    <a:pt x="16506" y="6362"/>
                    <a:pt x="16506" y="6356"/>
                    <a:pt x="16506" y="6350"/>
                  </a:cubicBezTo>
                  <a:cubicBezTo>
                    <a:pt x="16500" y="6344"/>
                    <a:pt x="16494" y="6344"/>
                    <a:pt x="16482" y="6344"/>
                  </a:cubicBezTo>
                  <a:cubicBezTo>
                    <a:pt x="16476" y="6344"/>
                    <a:pt x="16476" y="6344"/>
                    <a:pt x="16470" y="6344"/>
                  </a:cubicBezTo>
                  <a:cubicBezTo>
                    <a:pt x="16464" y="6344"/>
                    <a:pt x="16464" y="6350"/>
                    <a:pt x="16458" y="6350"/>
                  </a:cubicBezTo>
                  <a:cubicBezTo>
                    <a:pt x="16458" y="6356"/>
                    <a:pt x="16452" y="6356"/>
                    <a:pt x="16446" y="6356"/>
                  </a:cubicBezTo>
                  <a:cubicBezTo>
                    <a:pt x="16375" y="6356"/>
                    <a:pt x="16375" y="6356"/>
                    <a:pt x="16375" y="6356"/>
                  </a:cubicBezTo>
                  <a:cubicBezTo>
                    <a:pt x="16375" y="6380"/>
                    <a:pt x="16375" y="6380"/>
                    <a:pt x="16375" y="6380"/>
                  </a:cubicBezTo>
                  <a:cubicBezTo>
                    <a:pt x="16381" y="6380"/>
                    <a:pt x="16387" y="6380"/>
                    <a:pt x="16387" y="6386"/>
                  </a:cubicBezTo>
                  <a:cubicBezTo>
                    <a:pt x="16393" y="6386"/>
                    <a:pt x="16399" y="6386"/>
                    <a:pt x="16399" y="6392"/>
                  </a:cubicBezTo>
                  <a:cubicBezTo>
                    <a:pt x="16405" y="6397"/>
                    <a:pt x="16399" y="6397"/>
                    <a:pt x="16399" y="6403"/>
                  </a:cubicBezTo>
                  <a:cubicBezTo>
                    <a:pt x="16399" y="6409"/>
                    <a:pt x="16399" y="6421"/>
                    <a:pt x="16399" y="6427"/>
                  </a:cubicBezTo>
                  <a:cubicBezTo>
                    <a:pt x="16417" y="6427"/>
                    <a:pt x="16417" y="6427"/>
                    <a:pt x="16417" y="6427"/>
                  </a:cubicBezTo>
                  <a:cubicBezTo>
                    <a:pt x="16417" y="6421"/>
                    <a:pt x="16417" y="6415"/>
                    <a:pt x="16417" y="6415"/>
                  </a:cubicBezTo>
                  <a:close/>
                  <a:moveTo>
                    <a:pt x="15966" y="6291"/>
                  </a:moveTo>
                  <a:lnTo>
                    <a:pt x="15966" y="6291"/>
                  </a:lnTo>
                  <a:cubicBezTo>
                    <a:pt x="15960" y="6291"/>
                    <a:pt x="15954" y="6291"/>
                    <a:pt x="15954" y="6291"/>
                  </a:cubicBezTo>
                  <a:cubicBezTo>
                    <a:pt x="15948" y="6291"/>
                    <a:pt x="15948" y="6303"/>
                    <a:pt x="15948" y="6303"/>
                  </a:cubicBezTo>
                  <a:cubicBezTo>
                    <a:pt x="15948" y="6309"/>
                    <a:pt x="15954" y="6315"/>
                    <a:pt x="15960" y="6315"/>
                  </a:cubicBezTo>
                  <a:cubicBezTo>
                    <a:pt x="15966" y="6315"/>
                    <a:pt x="15966" y="6315"/>
                    <a:pt x="15966" y="6315"/>
                  </a:cubicBezTo>
                  <a:cubicBezTo>
                    <a:pt x="15978" y="6315"/>
                    <a:pt x="15978" y="6315"/>
                    <a:pt x="15978" y="6315"/>
                  </a:cubicBezTo>
                  <a:cubicBezTo>
                    <a:pt x="15990" y="6315"/>
                    <a:pt x="15996" y="6315"/>
                    <a:pt x="16002" y="6315"/>
                  </a:cubicBezTo>
                  <a:cubicBezTo>
                    <a:pt x="16014" y="6315"/>
                    <a:pt x="16019" y="6315"/>
                    <a:pt x="16025" y="6315"/>
                  </a:cubicBezTo>
                  <a:cubicBezTo>
                    <a:pt x="16025" y="6309"/>
                    <a:pt x="16019" y="6315"/>
                    <a:pt x="16019" y="6315"/>
                  </a:cubicBezTo>
                  <a:cubicBezTo>
                    <a:pt x="16019" y="6303"/>
                    <a:pt x="16019" y="6297"/>
                    <a:pt x="16019" y="6291"/>
                  </a:cubicBezTo>
                  <a:cubicBezTo>
                    <a:pt x="16014" y="6291"/>
                    <a:pt x="16008" y="6285"/>
                    <a:pt x="16002" y="6285"/>
                  </a:cubicBezTo>
                  <a:cubicBezTo>
                    <a:pt x="15966" y="6285"/>
                    <a:pt x="15966" y="6285"/>
                    <a:pt x="15966" y="6285"/>
                  </a:cubicBezTo>
                  <a:lnTo>
                    <a:pt x="15966" y="6291"/>
                  </a:lnTo>
                  <a:close/>
                  <a:moveTo>
                    <a:pt x="16553" y="6249"/>
                  </a:moveTo>
                  <a:lnTo>
                    <a:pt x="16553" y="6249"/>
                  </a:lnTo>
                  <a:cubicBezTo>
                    <a:pt x="16553" y="6255"/>
                    <a:pt x="16559" y="6255"/>
                    <a:pt x="16559" y="6261"/>
                  </a:cubicBezTo>
                  <a:cubicBezTo>
                    <a:pt x="16559" y="6267"/>
                    <a:pt x="16565" y="6273"/>
                    <a:pt x="16565" y="6279"/>
                  </a:cubicBezTo>
                  <a:cubicBezTo>
                    <a:pt x="16565" y="6291"/>
                    <a:pt x="16559" y="6297"/>
                    <a:pt x="16559" y="6309"/>
                  </a:cubicBezTo>
                  <a:cubicBezTo>
                    <a:pt x="16618" y="6309"/>
                    <a:pt x="16618" y="6309"/>
                    <a:pt x="16618" y="6309"/>
                  </a:cubicBezTo>
                  <a:cubicBezTo>
                    <a:pt x="16618" y="6297"/>
                    <a:pt x="16618" y="6297"/>
                    <a:pt x="16618" y="6297"/>
                  </a:cubicBezTo>
                  <a:cubicBezTo>
                    <a:pt x="16594" y="6297"/>
                    <a:pt x="16594" y="6297"/>
                    <a:pt x="16594" y="6297"/>
                  </a:cubicBezTo>
                  <a:cubicBezTo>
                    <a:pt x="16594" y="6285"/>
                    <a:pt x="16594" y="6279"/>
                    <a:pt x="16594" y="6273"/>
                  </a:cubicBezTo>
                  <a:cubicBezTo>
                    <a:pt x="16594" y="6267"/>
                    <a:pt x="16589" y="6267"/>
                    <a:pt x="16589" y="6261"/>
                  </a:cubicBezTo>
                  <a:cubicBezTo>
                    <a:pt x="16589" y="6255"/>
                    <a:pt x="16594" y="6249"/>
                    <a:pt x="16594" y="6249"/>
                  </a:cubicBezTo>
                  <a:cubicBezTo>
                    <a:pt x="16577" y="6249"/>
                    <a:pt x="16571" y="6249"/>
                    <a:pt x="16553" y="6249"/>
                  </a:cubicBezTo>
                  <a:close/>
                  <a:moveTo>
                    <a:pt x="16316" y="6255"/>
                  </a:moveTo>
                  <a:lnTo>
                    <a:pt x="16316" y="6255"/>
                  </a:lnTo>
                  <a:cubicBezTo>
                    <a:pt x="16310" y="6255"/>
                    <a:pt x="16304" y="6249"/>
                    <a:pt x="16298" y="6255"/>
                  </a:cubicBezTo>
                  <a:cubicBezTo>
                    <a:pt x="16292" y="6255"/>
                    <a:pt x="16286" y="6261"/>
                    <a:pt x="16274" y="6267"/>
                  </a:cubicBezTo>
                  <a:cubicBezTo>
                    <a:pt x="16280" y="6273"/>
                    <a:pt x="16280" y="6273"/>
                    <a:pt x="16280" y="6273"/>
                  </a:cubicBezTo>
                  <a:cubicBezTo>
                    <a:pt x="16286" y="6279"/>
                    <a:pt x="16286" y="6279"/>
                    <a:pt x="16292" y="6279"/>
                  </a:cubicBezTo>
                  <a:cubicBezTo>
                    <a:pt x="16298" y="6279"/>
                    <a:pt x="16298" y="6285"/>
                    <a:pt x="16304" y="6285"/>
                  </a:cubicBezTo>
                  <a:cubicBezTo>
                    <a:pt x="16310" y="6285"/>
                    <a:pt x="16310" y="6291"/>
                    <a:pt x="16316" y="6291"/>
                  </a:cubicBezTo>
                  <a:cubicBezTo>
                    <a:pt x="16316" y="6291"/>
                    <a:pt x="16322" y="6291"/>
                    <a:pt x="16328" y="6291"/>
                  </a:cubicBezTo>
                  <a:cubicBezTo>
                    <a:pt x="16334" y="6291"/>
                    <a:pt x="16334" y="6285"/>
                    <a:pt x="16340" y="6291"/>
                  </a:cubicBezTo>
                  <a:cubicBezTo>
                    <a:pt x="16346" y="6291"/>
                    <a:pt x="16346" y="6297"/>
                    <a:pt x="16351" y="6297"/>
                  </a:cubicBezTo>
                  <a:cubicBezTo>
                    <a:pt x="16357" y="6303"/>
                    <a:pt x="16351" y="6309"/>
                    <a:pt x="16357" y="6309"/>
                  </a:cubicBezTo>
                  <a:cubicBezTo>
                    <a:pt x="16357" y="6315"/>
                    <a:pt x="16357" y="6320"/>
                    <a:pt x="16363" y="6326"/>
                  </a:cubicBezTo>
                  <a:cubicBezTo>
                    <a:pt x="16369" y="6326"/>
                    <a:pt x="16369" y="6326"/>
                    <a:pt x="16375" y="6326"/>
                  </a:cubicBezTo>
                  <a:cubicBezTo>
                    <a:pt x="16387" y="6326"/>
                    <a:pt x="16387" y="6326"/>
                    <a:pt x="16387" y="6326"/>
                  </a:cubicBezTo>
                  <a:cubicBezTo>
                    <a:pt x="16393" y="6326"/>
                    <a:pt x="16399" y="6320"/>
                    <a:pt x="16405" y="6320"/>
                  </a:cubicBezTo>
                  <a:cubicBezTo>
                    <a:pt x="16405" y="6320"/>
                    <a:pt x="16405" y="6315"/>
                    <a:pt x="16411" y="6315"/>
                  </a:cubicBezTo>
                  <a:cubicBezTo>
                    <a:pt x="16411" y="6315"/>
                    <a:pt x="16417" y="6320"/>
                    <a:pt x="16423" y="6320"/>
                  </a:cubicBezTo>
                  <a:cubicBezTo>
                    <a:pt x="16423" y="6320"/>
                    <a:pt x="16428" y="6320"/>
                    <a:pt x="16435" y="6320"/>
                  </a:cubicBezTo>
                  <a:cubicBezTo>
                    <a:pt x="16440" y="6320"/>
                    <a:pt x="16440" y="6320"/>
                    <a:pt x="16452" y="6320"/>
                  </a:cubicBezTo>
                  <a:cubicBezTo>
                    <a:pt x="16458" y="6320"/>
                    <a:pt x="16464" y="6320"/>
                    <a:pt x="16470" y="6320"/>
                  </a:cubicBezTo>
                  <a:cubicBezTo>
                    <a:pt x="16476" y="6320"/>
                    <a:pt x="16476" y="6315"/>
                    <a:pt x="16482" y="6315"/>
                  </a:cubicBezTo>
                  <a:cubicBezTo>
                    <a:pt x="16476" y="6309"/>
                    <a:pt x="16482" y="6303"/>
                    <a:pt x="16476" y="6303"/>
                  </a:cubicBezTo>
                  <a:cubicBezTo>
                    <a:pt x="16476" y="6297"/>
                    <a:pt x="16470" y="6303"/>
                    <a:pt x="16464" y="6297"/>
                  </a:cubicBezTo>
                  <a:cubicBezTo>
                    <a:pt x="16458" y="6285"/>
                    <a:pt x="16464" y="6273"/>
                    <a:pt x="16464" y="6261"/>
                  </a:cubicBezTo>
                  <a:cubicBezTo>
                    <a:pt x="16464" y="6255"/>
                    <a:pt x="16470" y="6249"/>
                    <a:pt x="16464" y="6249"/>
                  </a:cubicBezTo>
                  <a:cubicBezTo>
                    <a:pt x="16464" y="6243"/>
                    <a:pt x="16464" y="6237"/>
                    <a:pt x="16458" y="6237"/>
                  </a:cubicBezTo>
                  <a:cubicBezTo>
                    <a:pt x="16452" y="6231"/>
                    <a:pt x="16452" y="6231"/>
                    <a:pt x="16446" y="6231"/>
                  </a:cubicBezTo>
                  <a:cubicBezTo>
                    <a:pt x="16435" y="6231"/>
                    <a:pt x="16428" y="6226"/>
                    <a:pt x="16423" y="6226"/>
                  </a:cubicBezTo>
                  <a:cubicBezTo>
                    <a:pt x="16411" y="6226"/>
                    <a:pt x="16405" y="6231"/>
                    <a:pt x="16393" y="6231"/>
                  </a:cubicBezTo>
                  <a:cubicBezTo>
                    <a:pt x="16387" y="6237"/>
                    <a:pt x="16387" y="6237"/>
                    <a:pt x="16381" y="6243"/>
                  </a:cubicBezTo>
                  <a:cubicBezTo>
                    <a:pt x="16375" y="6243"/>
                    <a:pt x="16369" y="6243"/>
                    <a:pt x="16357" y="6243"/>
                  </a:cubicBezTo>
                  <a:cubicBezTo>
                    <a:pt x="16351" y="6243"/>
                    <a:pt x="16346" y="6243"/>
                    <a:pt x="16340" y="6243"/>
                  </a:cubicBezTo>
                  <a:cubicBezTo>
                    <a:pt x="16334" y="6243"/>
                    <a:pt x="16328" y="6249"/>
                    <a:pt x="16322" y="6249"/>
                  </a:cubicBezTo>
                  <a:cubicBezTo>
                    <a:pt x="16316" y="6255"/>
                    <a:pt x="16316" y="6255"/>
                    <a:pt x="16310" y="6261"/>
                  </a:cubicBezTo>
                  <a:cubicBezTo>
                    <a:pt x="16310" y="6261"/>
                    <a:pt x="16310" y="6267"/>
                    <a:pt x="16304" y="6267"/>
                  </a:cubicBezTo>
                  <a:lnTo>
                    <a:pt x="16316" y="6255"/>
                  </a:lnTo>
                  <a:close/>
                  <a:moveTo>
                    <a:pt x="16298" y="6231"/>
                  </a:moveTo>
                  <a:lnTo>
                    <a:pt x="16298" y="6231"/>
                  </a:lnTo>
                  <a:cubicBezTo>
                    <a:pt x="16310" y="6226"/>
                    <a:pt x="16316" y="6220"/>
                    <a:pt x="16316" y="6202"/>
                  </a:cubicBezTo>
                  <a:cubicBezTo>
                    <a:pt x="16316" y="6196"/>
                    <a:pt x="16310" y="6190"/>
                    <a:pt x="16304" y="6190"/>
                  </a:cubicBezTo>
                  <a:cubicBezTo>
                    <a:pt x="16304" y="6190"/>
                    <a:pt x="16298" y="6184"/>
                    <a:pt x="16292" y="6184"/>
                  </a:cubicBezTo>
                  <a:cubicBezTo>
                    <a:pt x="16280" y="6184"/>
                    <a:pt x="16280" y="6184"/>
                    <a:pt x="16280" y="6184"/>
                  </a:cubicBezTo>
                  <a:lnTo>
                    <a:pt x="16274" y="6184"/>
                  </a:lnTo>
                  <a:cubicBezTo>
                    <a:pt x="16269" y="6184"/>
                    <a:pt x="16269" y="6190"/>
                    <a:pt x="16269" y="6196"/>
                  </a:cubicBezTo>
                  <a:cubicBezTo>
                    <a:pt x="16262" y="6202"/>
                    <a:pt x="16262" y="6208"/>
                    <a:pt x="16257" y="6220"/>
                  </a:cubicBezTo>
                  <a:cubicBezTo>
                    <a:pt x="16262" y="6226"/>
                    <a:pt x="16274" y="6231"/>
                    <a:pt x="16280" y="6231"/>
                  </a:cubicBezTo>
                  <a:cubicBezTo>
                    <a:pt x="16286" y="6231"/>
                    <a:pt x="16298" y="6231"/>
                    <a:pt x="16298" y="6231"/>
                  </a:cubicBezTo>
                  <a:close/>
                  <a:moveTo>
                    <a:pt x="16245" y="6303"/>
                  </a:moveTo>
                  <a:lnTo>
                    <a:pt x="16245" y="6303"/>
                  </a:lnTo>
                  <a:cubicBezTo>
                    <a:pt x="16245" y="6315"/>
                    <a:pt x="16245" y="6315"/>
                    <a:pt x="16245" y="6315"/>
                  </a:cubicBezTo>
                  <a:cubicBezTo>
                    <a:pt x="16245" y="6320"/>
                    <a:pt x="16245" y="6326"/>
                    <a:pt x="16245" y="6332"/>
                  </a:cubicBezTo>
                  <a:cubicBezTo>
                    <a:pt x="16262" y="6332"/>
                    <a:pt x="16269" y="6332"/>
                    <a:pt x="16280" y="6332"/>
                  </a:cubicBezTo>
                  <a:cubicBezTo>
                    <a:pt x="16280" y="6297"/>
                    <a:pt x="16280" y="6297"/>
                    <a:pt x="16280" y="6297"/>
                  </a:cubicBezTo>
                  <a:cubicBezTo>
                    <a:pt x="16251" y="6297"/>
                    <a:pt x="16251" y="6297"/>
                    <a:pt x="16251" y="6297"/>
                  </a:cubicBezTo>
                  <a:cubicBezTo>
                    <a:pt x="16251" y="6315"/>
                    <a:pt x="16251" y="6315"/>
                    <a:pt x="16251" y="6315"/>
                  </a:cubicBezTo>
                  <a:lnTo>
                    <a:pt x="16245" y="6303"/>
                  </a:lnTo>
                  <a:close/>
                  <a:moveTo>
                    <a:pt x="16138" y="6368"/>
                  </a:moveTo>
                  <a:lnTo>
                    <a:pt x="16138" y="6368"/>
                  </a:lnTo>
                  <a:cubicBezTo>
                    <a:pt x="16138" y="6374"/>
                    <a:pt x="16138" y="6380"/>
                    <a:pt x="16138" y="6380"/>
                  </a:cubicBezTo>
                  <a:cubicBezTo>
                    <a:pt x="16138" y="6386"/>
                    <a:pt x="16144" y="6386"/>
                    <a:pt x="16144" y="6392"/>
                  </a:cubicBezTo>
                  <a:cubicBezTo>
                    <a:pt x="16180" y="6392"/>
                    <a:pt x="16180" y="6392"/>
                    <a:pt x="16180" y="6392"/>
                  </a:cubicBezTo>
                  <a:cubicBezTo>
                    <a:pt x="16185" y="6392"/>
                    <a:pt x="16191" y="6392"/>
                    <a:pt x="16203" y="6392"/>
                  </a:cubicBezTo>
                  <a:lnTo>
                    <a:pt x="16209" y="6392"/>
                  </a:lnTo>
                  <a:cubicBezTo>
                    <a:pt x="16221" y="6392"/>
                    <a:pt x="16221" y="6392"/>
                    <a:pt x="16221" y="6392"/>
                  </a:cubicBezTo>
                  <a:cubicBezTo>
                    <a:pt x="16227" y="6392"/>
                    <a:pt x="16233" y="6397"/>
                    <a:pt x="16233" y="6397"/>
                  </a:cubicBezTo>
                  <a:cubicBezTo>
                    <a:pt x="16239" y="6397"/>
                    <a:pt x="16245" y="6397"/>
                    <a:pt x="16245" y="6397"/>
                  </a:cubicBezTo>
                  <a:cubicBezTo>
                    <a:pt x="16251" y="6397"/>
                    <a:pt x="16257" y="6397"/>
                    <a:pt x="16257" y="6403"/>
                  </a:cubicBezTo>
                  <a:cubicBezTo>
                    <a:pt x="16262" y="6403"/>
                    <a:pt x="16262" y="6409"/>
                    <a:pt x="16269" y="6409"/>
                  </a:cubicBezTo>
                  <a:cubicBezTo>
                    <a:pt x="16280" y="6409"/>
                    <a:pt x="16286" y="6409"/>
                    <a:pt x="16292" y="6409"/>
                  </a:cubicBezTo>
                  <a:cubicBezTo>
                    <a:pt x="16292" y="6397"/>
                    <a:pt x="16292" y="6392"/>
                    <a:pt x="16292" y="6374"/>
                  </a:cubicBezTo>
                  <a:cubicBezTo>
                    <a:pt x="16280" y="6374"/>
                    <a:pt x="16274" y="6374"/>
                    <a:pt x="16262" y="6374"/>
                  </a:cubicBezTo>
                  <a:cubicBezTo>
                    <a:pt x="16257" y="6374"/>
                    <a:pt x="16251" y="6368"/>
                    <a:pt x="16239" y="6368"/>
                  </a:cubicBezTo>
                  <a:cubicBezTo>
                    <a:pt x="16239" y="6368"/>
                    <a:pt x="16233" y="6368"/>
                    <a:pt x="16227" y="6368"/>
                  </a:cubicBezTo>
                  <a:cubicBezTo>
                    <a:pt x="16215" y="6368"/>
                    <a:pt x="16215" y="6368"/>
                    <a:pt x="16215" y="6368"/>
                  </a:cubicBezTo>
                  <a:cubicBezTo>
                    <a:pt x="16209" y="6368"/>
                    <a:pt x="16203" y="6362"/>
                    <a:pt x="16197" y="6362"/>
                  </a:cubicBezTo>
                  <a:cubicBezTo>
                    <a:pt x="16185" y="6362"/>
                    <a:pt x="16180" y="6356"/>
                    <a:pt x="16168" y="6356"/>
                  </a:cubicBezTo>
                  <a:cubicBezTo>
                    <a:pt x="16162" y="6356"/>
                    <a:pt x="16156" y="6356"/>
                    <a:pt x="16150" y="6356"/>
                  </a:cubicBezTo>
                  <a:cubicBezTo>
                    <a:pt x="16144" y="6362"/>
                    <a:pt x="16150" y="6368"/>
                    <a:pt x="16144" y="6368"/>
                  </a:cubicBezTo>
                  <a:cubicBezTo>
                    <a:pt x="16144" y="6374"/>
                    <a:pt x="16144" y="6380"/>
                    <a:pt x="16138" y="6380"/>
                  </a:cubicBezTo>
                  <a:lnTo>
                    <a:pt x="16138" y="6368"/>
                  </a:lnTo>
                  <a:close/>
                  <a:moveTo>
                    <a:pt x="16096" y="6380"/>
                  </a:moveTo>
                  <a:lnTo>
                    <a:pt x="16096" y="6380"/>
                  </a:lnTo>
                  <a:cubicBezTo>
                    <a:pt x="16085" y="6374"/>
                    <a:pt x="16079" y="6374"/>
                    <a:pt x="16073" y="6374"/>
                  </a:cubicBezTo>
                  <a:cubicBezTo>
                    <a:pt x="16067" y="6374"/>
                    <a:pt x="16055" y="6368"/>
                    <a:pt x="16049" y="6368"/>
                  </a:cubicBezTo>
                  <a:cubicBezTo>
                    <a:pt x="16049" y="6392"/>
                    <a:pt x="16049" y="6392"/>
                    <a:pt x="16049" y="6392"/>
                  </a:cubicBezTo>
                  <a:cubicBezTo>
                    <a:pt x="16049" y="6392"/>
                    <a:pt x="16049" y="6397"/>
                    <a:pt x="16055" y="6403"/>
                  </a:cubicBezTo>
                  <a:cubicBezTo>
                    <a:pt x="16067" y="6409"/>
                    <a:pt x="16067" y="6409"/>
                    <a:pt x="16067" y="6409"/>
                  </a:cubicBezTo>
                  <a:cubicBezTo>
                    <a:pt x="16073" y="6409"/>
                    <a:pt x="16073" y="6409"/>
                    <a:pt x="16079" y="6409"/>
                  </a:cubicBezTo>
                  <a:cubicBezTo>
                    <a:pt x="16102" y="6409"/>
                    <a:pt x="16102" y="6409"/>
                    <a:pt x="16102" y="6409"/>
                  </a:cubicBezTo>
                  <a:cubicBezTo>
                    <a:pt x="16102" y="6392"/>
                    <a:pt x="16102" y="6392"/>
                    <a:pt x="16102" y="6392"/>
                  </a:cubicBezTo>
                  <a:cubicBezTo>
                    <a:pt x="16096" y="6386"/>
                    <a:pt x="16096" y="6380"/>
                    <a:pt x="16096" y="6380"/>
                  </a:cubicBezTo>
                  <a:close/>
                  <a:moveTo>
                    <a:pt x="16168" y="6065"/>
                  </a:moveTo>
                  <a:lnTo>
                    <a:pt x="16168" y="6065"/>
                  </a:lnTo>
                  <a:cubicBezTo>
                    <a:pt x="16162" y="6077"/>
                    <a:pt x="16156" y="6083"/>
                    <a:pt x="16144" y="6089"/>
                  </a:cubicBezTo>
                  <a:cubicBezTo>
                    <a:pt x="16144" y="6095"/>
                    <a:pt x="16138" y="6101"/>
                    <a:pt x="16132" y="6101"/>
                  </a:cubicBezTo>
                  <a:cubicBezTo>
                    <a:pt x="16132" y="6101"/>
                    <a:pt x="16126" y="6107"/>
                    <a:pt x="16120" y="6113"/>
                  </a:cubicBezTo>
                  <a:cubicBezTo>
                    <a:pt x="16120" y="6113"/>
                    <a:pt x="16114" y="6107"/>
                    <a:pt x="16114" y="6113"/>
                  </a:cubicBezTo>
                  <a:cubicBezTo>
                    <a:pt x="16108" y="6113"/>
                    <a:pt x="16108" y="6119"/>
                    <a:pt x="16108" y="6119"/>
                  </a:cubicBezTo>
                  <a:cubicBezTo>
                    <a:pt x="16108" y="6125"/>
                    <a:pt x="16108" y="6125"/>
                    <a:pt x="16108" y="6125"/>
                  </a:cubicBezTo>
                  <a:cubicBezTo>
                    <a:pt x="16108" y="6137"/>
                    <a:pt x="16114" y="6142"/>
                    <a:pt x="16114" y="6154"/>
                  </a:cubicBezTo>
                  <a:cubicBezTo>
                    <a:pt x="16114" y="6160"/>
                    <a:pt x="16114" y="6160"/>
                    <a:pt x="16114" y="6166"/>
                  </a:cubicBezTo>
                  <a:cubicBezTo>
                    <a:pt x="16114" y="6178"/>
                    <a:pt x="16114" y="6184"/>
                    <a:pt x="16114" y="6190"/>
                  </a:cubicBezTo>
                  <a:cubicBezTo>
                    <a:pt x="16108" y="6196"/>
                    <a:pt x="16102" y="6196"/>
                    <a:pt x="16102" y="6202"/>
                  </a:cubicBezTo>
                  <a:cubicBezTo>
                    <a:pt x="16102" y="6208"/>
                    <a:pt x="16096" y="6214"/>
                    <a:pt x="16096" y="6226"/>
                  </a:cubicBezTo>
                  <a:cubicBezTo>
                    <a:pt x="16096" y="6231"/>
                    <a:pt x="16096" y="6231"/>
                    <a:pt x="16096" y="6237"/>
                  </a:cubicBezTo>
                  <a:cubicBezTo>
                    <a:pt x="16096" y="6243"/>
                    <a:pt x="16096" y="6249"/>
                    <a:pt x="16096" y="6261"/>
                  </a:cubicBezTo>
                  <a:cubicBezTo>
                    <a:pt x="16102" y="6261"/>
                    <a:pt x="16102" y="6255"/>
                    <a:pt x="16108" y="6261"/>
                  </a:cubicBezTo>
                  <a:cubicBezTo>
                    <a:pt x="16114" y="6261"/>
                    <a:pt x="16114" y="6267"/>
                    <a:pt x="16120" y="6267"/>
                  </a:cubicBezTo>
                  <a:cubicBezTo>
                    <a:pt x="16126" y="6267"/>
                    <a:pt x="16132" y="6261"/>
                    <a:pt x="16144" y="6261"/>
                  </a:cubicBezTo>
                  <a:cubicBezTo>
                    <a:pt x="16144" y="6249"/>
                    <a:pt x="16144" y="6243"/>
                    <a:pt x="16144" y="6231"/>
                  </a:cubicBezTo>
                  <a:cubicBezTo>
                    <a:pt x="16144" y="6220"/>
                    <a:pt x="16144" y="6214"/>
                    <a:pt x="16144" y="6196"/>
                  </a:cubicBezTo>
                  <a:cubicBezTo>
                    <a:pt x="16144" y="6196"/>
                    <a:pt x="16144" y="6196"/>
                    <a:pt x="16150" y="6196"/>
                  </a:cubicBezTo>
                  <a:cubicBezTo>
                    <a:pt x="16162" y="6196"/>
                    <a:pt x="16174" y="6196"/>
                    <a:pt x="16191" y="6196"/>
                  </a:cubicBezTo>
                  <a:cubicBezTo>
                    <a:pt x="16191" y="6196"/>
                    <a:pt x="16197" y="6196"/>
                    <a:pt x="16203" y="6196"/>
                  </a:cubicBezTo>
                  <a:cubicBezTo>
                    <a:pt x="16203" y="6190"/>
                    <a:pt x="16203" y="6190"/>
                    <a:pt x="16203" y="6178"/>
                  </a:cubicBezTo>
                  <a:cubicBezTo>
                    <a:pt x="16203" y="6172"/>
                    <a:pt x="16197" y="6166"/>
                    <a:pt x="16197" y="6160"/>
                  </a:cubicBezTo>
                  <a:cubicBezTo>
                    <a:pt x="16191" y="6160"/>
                    <a:pt x="16185" y="6160"/>
                    <a:pt x="16185" y="6154"/>
                  </a:cubicBezTo>
                  <a:cubicBezTo>
                    <a:pt x="16185" y="6149"/>
                    <a:pt x="16185" y="6149"/>
                    <a:pt x="16185" y="6142"/>
                  </a:cubicBezTo>
                  <a:cubicBezTo>
                    <a:pt x="16185" y="6137"/>
                    <a:pt x="16185" y="6137"/>
                    <a:pt x="16185" y="6131"/>
                  </a:cubicBezTo>
                  <a:cubicBezTo>
                    <a:pt x="16180" y="6131"/>
                    <a:pt x="16180" y="6125"/>
                    <a:pt x="16174" y="6125"/>
                  </a:cubicBezTo>
                  <a:cubicBezTo>
                    <a:pt x="16168" y="6125"/>
                    <a:pt x="16162" y="6131"/>
                    <a:pt x="16150" y="6131"/>
                  </a:cubicBezTo>
                  <a:cubicBezTo>
                    <a:pt x="16150" y="6113"/>
                    <a:pt x="16150" y="6113"/>
                    <a:pt x="16150" y="6113"/>
                  </a:cubicBezTo>
                  <a:cubicBezTo>
                    <a:pt x="16150" y="6107"/>
                    <a:pt x="16156" y="6107"/>
                    <a:pt x="16156" y="6101"/>
                  </a:cubicBezTo>
                  <a:cubicBezTo>
                    <a:pt x="16156" y="6095"/>
                    <a:pt x="16162" y="6095"/>
                    <a:pt x="16168" y="6095"/>
                  </a:cubicBezTo>
                  <a:cubicBezTo>
                    <a:pt x="16168" y="6089"/>
                    <a:pt x="16168" y="6083"/>
                    <a:pt x="16168" y="6083"/>
                  </a:cubicBezTo>
                  <a:cubicBezTo>
                    <a:pt x="16168" y="6077"/>
                    <a:pt x="16168" y="6071"/>
                    <a:pt x="16168" y="6065"/>
                  </a:cubicBezTo>
                  <a:close/>
                  <a:moveTo>
                    <a:pt x="15628" y="6374"/>
                  </a:moveTo>
                  <a:lnTo>
                    <a:pt x="15628" y="6374"/>
                  </a:lnTo>
                  <a:cubicBezTo>
                    <a:pt x="15628" y="6380"/>
                    <a:pt x="15634" y="6386"/>
                    <a:pt x="15640" y="6392"/>
                  </a:cubicBezTo>
                  <a:cubicBezTo>
                    <a:pt x="15646" y="6392"/>
                    <a:pt x="15646" y="6397"/>
                    <a:pt x="15652" y="6397"/>
                  </a:cubicBezTo>
                  <a:cubicBezTo>
                    <a:pt x="15658" y="6397"/>
                    <a:pt x="15658" y="6397"/>
                    <a:pt x="15664" y="6403"/>
                  </a:cubicBezTo>
                  <a:cubicBezTo>
                    <a:pt x="15670" y="6403"/>
                    <a:pt x="15676" y="6403"/>
                    <a:pt x="15687" y="6403"/>
                  </a:cubicBezTo>
                  <a:cubicBezTo>
                    <a:pt x="15687" y="6409"/>
                    <a:pt x="15687" y="6409"/>
                    <a:pt x="15687" y="6415"/>
                  </a:cubicBezTo>
                  <a:cubicBezTo>
                    <a:pt x="15687" y="6427"/>
                    <a:pt x="15681" y="6427"/>
                    <a:pt x="15681" y="6439"/>
                  </a:cubicBezTo>
                  <a:cubicBezTo>
                    <a:pt x="15681" y="6445"/>
                    <a:pt x="15676" y="6445"/>
                    <a:pt x="15676" y="6451"/>
                  </a:cubicBezTo>
                  <a:cubicBezTo>
                    <a:pt x="15676" y="6457"/>
                    <a:pt x="15676" y="6457"/>
                    <a:pt x="15676" y="6463"/>
                  </a:cubicBezTo>
                  <a:cubicBezTo>
                    <a:pt x="15676" y="6469"/>
                    <a:pt x="15676" y="6469"/>
                    <a:pt x="15676" y="6475"/>
                  </a:cubicBezTo>
                  <a:cubicBezTo>
                    <a:pt x="15676" y="6480"/>
                    <a:pt x="15681" y="6480"/>
                    <a:pt x="15681" y="6486"/>
                  </a:cubicBezTo>
                  <a:cubicBezTo>
                    <a:pt x="15687" y="6492"/>
                    <a:pt x="15687" y="6498"/>
                    <a:pt x="15687" y="6498"/>
                  </a:cubicBezTo>
                  <a:cubicBezTo>
                    <a:pt x="15687" y="6504"/>
                    <a:pt x="15693" y="6510"/>
                    <a:pt x="15693" y="6510"/>
                  </a:cubicBezTo>
                  <a:cubicBezTo>
                    <a:pt x="15699" y="6510"/>
                    <a:pt x="15699" y="6510"/>
                    <a:pt x="15705" y="6504"/>
                  </a:cubicBezTo>
                  <a:cubicBezTo>
                    <a:pt x="15705" y="6498"/>
                    <a:pt x="15711" y="6498"/>
                    <a:pt x="15717" y="6498"/>
                  </a:cubicBezTo>
                  <a:cubicBezTo>
                    <a:pt x="15717" y="6486"/>
                    <a:pt x="15717" y="6480"/>
                    <a:pt x="15717" y="6469"/>
                  </a:cubicBezTo>
                  <a:cubicBezTo>
                    <a:pt x="15717" y="6463"/>
                    <a:pt x="15717" y="6457"/>
                    <a:pt x="15717" y="6445"/>
                  </a:cubicBezTo>
                  <a:cubicBezTo>
                    <a:pt x="15717" y="6439"/>
                    <a:pt x="15723" y="6439"/>
                    <a:pt x="15723" y="6433"/>
                  </a:cubicBezTo>
                  <a:cubicBezTo>
                    <a:pt x="15723" y="6356"/>
                    <a:pt x="15723" y="6356"/>
                    <a:pt x="15723" y="6356"/>
                  </a:cubicBezTo>
                  <a:cubicBezTo>
                    <a:pt x="15759" y="6356"/>
                    <a:pt x="15759" y="6356"/>
                    <a:pt x="15759" y="6356"/>
                  </a:cubicBezTo>
                  <a:cubicBezTo>
                    <a:pt x="15759" y="6386"/>
                    <a:pt x="15759" y="6386"/>
                    <a:pt x="15759" y="6386"/>
                  </a:cubicBezTo>
                  <a:cubicBezTo>
                    <a:pt x="15753" y="6397"/>
                    <a:pt x="15753" y="6397"/>
                    <a:pt x="15753" y="6397"/>
                  </a:cubicBezTo>
                  <a:cubicBezTo>
                    <a:pt x="15753" y="6409"/>
                    <a:pt x="15753" y="6409"/>
                    <a:pt x="15753" y="6409"/>
                  </a:cubicBezTo>
                  <a:cubicBezTo>
                    <a:pt x="15759" y="6409"/>
                    <a:pt x="15764" y="6409"/>
                    <a:pt x="15764" y="6409"/>
                  </a:cubicBezTo>
                  <a:cubicBezTo>
                    <a:pt x="15770" y="6409"/>
                    <a:pt x="15776" y="6409"/>
                    <a:pt x="15776" y="6409"/>
                  </a:cubicBezTo>
                  <a:cubicBezTo>
                    <a:pt x="15782" y="6409"/>
                    <a:pt x="15782" y="6415"/>
                    <a:pt x="15788" y="6415"/>
                  </a:cubicBezTo>
                  <a:cubicBezTo>
                    <a:pt x="15794" y="6415"/>
                    <a:pt x="15800" y="6415"/>
                    <a:pt x="15800" y="6421"/>
                  </a:cubicBezTo>
                  <a:cubicBezTo>
                    <a:pt x="15806" y="6421"/>
                    <a:pt x="15806" y="6421"/>
                    <a:pt x="15812" y="6421"/>
                  </a:cubicBezTo>
                  <a:cubicBezTo>
                    <a:pt x="15812" y="6439"/>
                    <a:pt x="15812" y="6439"/>
                    <a:pt x="15812" y="6439"/>
                  </a:cubicBezTo>
                  <a:cubicBezTo>
                    <a:pt x="15812" y="6445"/>
                    <a:pt x="15806" y="6451"/>
                    <a:pt x="15806" y="6451"/>
                  </a:cubicBezTo>
                  <a:cubicBezTo>
                    <a:pt x="15806" y="6457"/>
                    <a:pt x="15806" y="6463"/>
                    <a:pt x="15806" y="6463"/>
                  </a:cubicBezTo>
                  <a:cubicBezTo>
                    <a:pt x="15806" y="6475"/>
                    <a:pt x="15806" y="6475"/>
                    <a:pt x="15806" y="6475"/>
                  </a:cubicBezTo>
                  <a:cubicBezTo>
                    <a:pt x="15806" y="6480"/>
                    <a:pt x="15800" y="6486"/>
                    <a:pt x="15806" y="6492"/>
                  </a:cubicBezTo>
                  <a:cubicBezTo>
                    <a:pt x="15806" y="6492"/>
                    <a:pt x="15812" y="6498"/>
                    <a:pt x="15818" y="6498"/>
                  </a:cubicBezTo>
                  <a:cubicBezTo>
                    <a:pt x="15818" y="6504"/>
                    <a:pt x="15824" y="6504"/>
                    <a:pt x="15830" y="6504"/>
                  </a:cubicBezTo>
                  <a:cubicBezTo>
                    <a:pt x="15865" y="6504"/>
                    <a:pt x="15865" y="6504"/>
                    <a:pt x="15865" y="6504"/>
                  </a:cubicBezTo>
                  <a:cubicBezTo>
                    <a:pt x="15865" y="6498"/>
                    <a:pt x="15871" y="6498"/>
                    <a:pt x="15871" y="6492"/>
                  </a:cubicBezTo>
                  <a:cubicBezTo>
                    <a:pt x="15871" y="6475"/>
                    <a:pt x="15871" y="6475"/>
                    <a:pt x="15871" y="6475"/>
                  </a:cubicBezTo>
                  <a:cubicBezTo>
                    <a:pt x="15871" y="6463"/>
                    <a:pt x="15871" y="6457"/>
                    <a:pt x="15865" y="6445"/>
                  </a:cubicBezTo>
                  <a:cubicBezTo>
                    <a:pt x="15865" y="6445"/>
                    <a:pt x="15859" y="6445"/>
                    <a:pt x="15853" y="6439"/>
                  </a:cubicBezTo>
                  <a:cubicBezTo>
                    <a:pt x="15853" y="6439"/>
                    <a:pt x="15847" y="6433"/>
                    <a:pt x="15842" y="6427"/>
                  </a:cubicBezTo>
                  <a:cubicBezTo>
                    <a:pt x="15842" y="6427"/>
                    <a:pt x="15836" y="6427"/>
                    <a:pt x="15830" y="6421"/>
                  </a:cubicBezTo>
                  <a:cubicBezTo>
                    <a:pt x="15830" y="6415"/>
                    <a:pt x="15824" y="6409"/>
                    <a:pt x="15824" y="6403"/>
                  </a:cubicBezTo>
                  <a:cubicBezTo>
                    <a:pt x="15824" y="6397"/>
                    <a:pt x="15830" y="6392"/>
                    <a:pt x="15830" y="6386"/>
                  </a:cubicBezTo>
                  <a:cubicBezTo>
                    <a:pt x="15830" y="6374"/>
                    <a:pt x="15830" y="6374"/>
                    <a:pt x="15830" y="6374"/>
                  </a:cubicBezTo>
                  <a:cubicBezTo>
                    <a:pt x="15830" y="6374"/>
                    <a:pt x="15836" y="6368"/>
                    <a:pt x="15830" y="6362"/>
                  </a:cubicBezTo>
                  <a:cubicBezTo>
                    <a:pt x="15830" y="6362"/>
                    <a:pt x="15824" y="6362"/>
                    <a:pt x="15818" y="6356"/>
                  </a:cubicBezTo>
                  <a:cubicBezTo>
                    <a:pt x="15818" y="6350"/>
                    <a:pt x="15818" y="6350"/>
                    <a:pt x="15812" y="6344"/>
                  </a:cubicBezTo>
                  <a:cubicBezTo>
                    <a:pt x="15806" y="6338"/>
                    <a:pt x="15806" y="6338"/>
                    <a:pt x="15800" y="6338"/>
                  </a:cubicBezTo>
                  <a:cubicBezTo>
                    <a:pt x="15794" y="6332"/>
                    <a:pt x="15788" y="6338"/>
                    <a:pt x="15788" y="6332"/>
                  </a:cubicBezTo>
                  <a:cubicBezTo>
                    <a:pt x="15782" y="6332"/>
                    <a:pt x="15788" y="6326"/>
                    <a:pt x="15782" y="6320"/>
                  </a:cubicBezTo>
                  <a:cubicBezTo>
                    <a:pt x="15788" y="6303"/>
                    <a:pt x="15788" y="6303"/>
                    <a:pt x="15788" y="6303"/>
                  </a:cubicBezTo>
                  <a:cubicBezTo>
                    <a:pt x="15800" y="6303"/>
                    <a:pt x="15812" y="6303"/>
                    <a:pt x="15824" y="6303"/>
                  </a:cubicBezTo>
                  <a:cubicBezTo>
                    <a:pt x="15830" y="6303"/>
                    <a:pt x="15830" y="6297"/>
                    <a:pt x="15836" y="6291"/>
                  </a:cubicBezTo>
                  <a:cubicBezTo>
                    <a:pt x="15836" y="6291"/>
                    <a:pt x="15842" y="6291"/>
                    <a:pt x="15847" y="6291"/>
                  </a:cubicBezTo>
                  <a:cubicBezTo>
                    <a:pt x="15859" y="6285"/>
                    <a:pt x="15865" y="6291"/>
                    <a:pt x="15883" y="6291"/>
                  </a:cubicBezTo>
                  <a:lnTo>
                    <a:pt x="15889" y="6291"/>
                  </a:lnTo>
                  <a:cubicBezTo>
                    <a:pt x="15895" y="6291"/>
                    <a:pt x="15901" y="6285"/>
                    <a:pt x="15901" y="6273"/>
                  </a:cubicBezTo>
                  <a:lnTo>
                    <a:pt x="15895" y="6267"/>
                  </a:lnTo>
                  <a:cubicBezTo>
                    <a:pt x="15895" y="6261"/>
                    <a:pt x="15889" y="6255"/>
                    <a:pt x="15889" y="6255"/>
                  </a:cubicBezTo>
                  <a:cubicBezTo>
                    <a:pt x="15883" y="6249"/>
                    <a:pt x="15877" y="6249"/>
                    <a:pt x="15877" y="6249"/>
                  </a:cubicBezTo>
                  <a:cubicBezTo>
                    <a:pt x="15871" y="6243"/>
                    <a:pt x="15865" y="6243"/>
                    <a:pt x="15865" y="6237"/>
                  </a:cubicBezTo>
                  <a:cubicBezTo>
                    <a:pt x="15859" y="6237"/>
                    <a:pt x="15859" y="6231"/>
                    <a:pt x="15853" y="6231"/>
                  </a:cubicBezTo>
                  <a:cubicBezTo>
                    <a:pt x="15842" y="6231"/>
                    <a:pt x="15842" y="6231"/>
                    <a:pt x="15842" y="6231"/>
                  </a:cubicBezTo>
                  <a:cubicBezTo>
                    <a:pt x="15836" y="6231"/>
                    <a:pt x="15836" y="6231"/>
                    <a:pt x="15830" y="6231"/>
                  </a:cubicBezTo>
                  <a:cubicBezTo>
                    <a:pt x="15824" y="6231"/>
                    <a:pt x="15824" y="6231"/>
                    <a:pt x="15818" y="6237"/>
                  </a:cubicBezTo>
                  <a:cubicBezTo>
                    <a:pt x="15812" y="6237"/>
                    <a:pt x="15812" y="6243"/>
                    <a:pt x="15812" y="6249"/>
                  </a:cubicBezTo>
                  <a:cubicBezTo>
                    <a:pt x="15800" y="6255"/>
                    <a:pt x="15788" y="6267"/>
                    <a:pt x="15776" y="6267"/>
                  </a:cubicBezTo>
                  <a:cubicBezTo>
                    <a:pt x="15764" y="6273"/>
                    <a:pt x="15759" y="6267"/>
                    <a:pt x="15753" y="6267"/>
                  </a:cubicBezTo>
                  <a:cubicBezTo>
                    <a:pt x="15747" y="6267"/>
                    <a:pt x="15747" y="6267"/>
                    <a:pt x="15741" y="6267"/>
                  </a:cubicBezTo>
                  <a:cubicBezTo>
                    <a:pt x="15735" y="6261"/>
                    <a:pt x="15729" y="6261"/>
                    <a:pt x="15717" y="6255"/>
                  </a:cubicBezTo>
                  <a:lnTo>
                    <a:pt x="15711" y="6249"/>
                  </a:lnTo>
                  <a:cubicBezTo>
                    <a:pt x="15699" y="6249"/>
                    <a:pt x="15699" y="6249"/>
                    <a:pt x="15699" y="6249"/>
                  </a:cubicBezTo>
                  <a:cubicBezTo>
                    <a:pt x="15693" y="6249"/>
                    <a:pt x="15687" y="6255"/>
                    <a:pt x="15687" y="6261"/>
                  </a:cubicBezTo>
                  <a:cubicBezTo>
                    <a:pt x="15681" y="6267"/>
                    <a:pt x="15676" y="6273"/>
                    <a:pt x="15670" y="6285"/>
                  </a:cubicBezTo>
                  <a:cubicBezTo>
                    <a:pt x="15670" y="6291"/>
                    <a:pt x="15676" y="6297"/>
                    <a:pt x="15670" y="6303"/>
                  </a:cubicBezTo>
                  <a:cubicBezTo>
                    <a:pt x="15670" y="6309"/>
                    <a:pt x="15664" y="6309"/>
                    <a:pt x="15664" y="6315"/>
                  </a:cubicBezTo>
                  <a:cubicBezTo>
                    <a:pt x="15664" y="6315"/>
                    <a:pt x="15670" y="6320"/>
                    <a:pt x="15664" y="6326"/>
                  </a:cubicBezTo>
                  <a:cubicBezTo>
                    <a:pt x="15664" y="6326"/>
                    <a:pt x="15670" y="6332"/>
                    <a:pt x="15664" y="6338"/>
                  </a:cubicBezTo>
                  <a:lnTo>
                    <a:pt x="15658" y="6344"/>
                  </a:lnTo>
                  <a:cubicBezTo>
                    <a:pt x="15652" y="6344"/>
                    <a:pt x="15646" y="6344"/>
                    <a:pt x="15646" y="6344"/>
                  </a:cubicBezTo>
                  <a:cubicBezTo>
                    <a:pt x="15640" y="6344"/>
                    <a:pt x="15640" y="6350"/>
                    <a:pt x="15634" y="6356"/>
                  </a:cubicBezTo>
                  <a:cubicBezTo>
                    <a:pt x="15634" y="6362"/>
                    <a:pt x="15628" y="6368"/>
                    <a:pt x="15628" y="6374"/>
                  </a:cubicBezTo>
                  <a:close/>
                  <a:moveTo>
                    <a:pt x="15960" y="6131"/>
                  </a:moveTo>
                  <a:lnTo>
                    <a:pt x="15960" y="6131"/>
                  </a:lnTo>
                  <a:cubicBezTo>
                    <a:pt x="15954" y="6131"/>
                    <a:pt x="15960" y="6137"/>
                    <a:pt x="15960" y="6142"/>
                  </a:cubicBezTo>
                  <a:cubicBezTo>
                    <a:pt x="15764" y="6142"/>
                    <a:pt x="15764" y="6142"/>
                    <a:pt x="15764" y="6142"/>
                  </a:cubicBezTo>
                  <a:cubicBezTo>
                    <a:pt x="15753" y="6142"/>
                    <a:pt x="15753" y="6154"/>
                    <a:pt x="15741" y="6160"/>
                  </a:cubicBezTo>
                  <a:cubicBezTo>
                    <a:pt x="15735" y="6166"/>
                    <a:pt x="15729" y="6166"/>
                    <a:pt x="15723" y="6166"/>
                  </a:cubicBezTo>
                  <a:cubicBezTo>
                    <a:pt x="15705" y="6166"/>
                    <a:pt x="15699" y="6166"/>
                    <a:pt x="15687" y="6172"/>
                  </a:cubicBezTo>
                  <a:cubicBezTo>
                    <a:pt x="15681" y="6172"/>
                    <a:pt x="15681" y="6178"/>
                    <a:pt x="15676" y="6184"/>
                  </a:cubicBezTo>
                  <a:cubicBezTo>
                    <a:pt x="15676" y="6190"/>
                    <a:pt x="15670" y="6196"/>
                    <a:pt x="15670" y="6202"/>
                  </a:cubicBezTo>
                  <a:cubicBezTo>
                    <a:pt x="15670" y="6208"/>
                    <a:pt x="15676" y="6214"/>
                    <a:pt x="15676" y="6220"/>
                  </a:cubicBezTo>
                  <a:cubicBezTo>
                    <a:pt x="15687" y="6214"/>
                    <a:pt x="15699" y="6208"/>
                    <a:pt x="15711" y="6202"/>
                  </a:cubicBezTo>
                  <a:cubicBezTo>
                    <a:pt x="15711" y="6202"/>
                    <a:pt x="15717" y="6202"/>
                    <a:pt x="15723" y="6196"/>
                  </a:cubicBezTo>
                  <a:cubicBezTo>
                    <a:pt x="15723" y="6196"/>
                    <a:pt x="15723" y="6190"/>
                    <a:pt x="15729" y="6190"/>
                  </a:cubicBezTo>
                  <a:cubicBezTo>
                    <a:pt x="15735" y="6184"/>
                    <a:pt x="15735" y="6184"/>
                    <a:pt x="15741" y="6184"/>
                  </a:cubicBezTo>
                  <a:cubicBezTo>
                    <a:pt x="15747" y="6178"/>
                    <a:pt x="15747" y="6178"/>
                    <a:pt x="15753" y="6178"/>
                  </a:cubicBezTo>
                  <a:cubicBezTo>
                    <a:pt x="15759" y="6172"/>
                    <a:pt x="15759" y="6178"/>
                    <a:pt x="15764" y="6178"/>
                  </a:cubicBezTo>
                  <a:cubicBezTo>
                    <a:pt x="15770" y="6172"/>
                    <a:pt x="15770" y="6166"/>
                    <a:pt x="15776" y="6166"/>
                  </a:cubicBezTo>
                  <a:cubicBezTo>
                    <a:pt x="15800" y="6172"/>
                    <a:pt x="15800" y="6172"/>
                    <a:pt x="15800" y="6172"/>
                  </a:cubicBezTo>
                  <a:cubicBezTo>
                    <a:pt x="15871" y="6172"/>
                    <a:pt x="15871" y="6172"/>
                    <a:pt x="15871" y="6172"/>
                  </a:cubicBezTo>
                  <a:cubicBezTo>
                    <a:pt x="15871" y="6172"/>
                    <a:pt x="15877" y="6172"/>
                    <a:pt x="15883" y="6172"/>
                  </a:cubicBezTo>
                  <a:lnTo>
                    <a:pt x="15889" y="6178"/>
                  </a:lnTo>
                  <a:cubicBezTo>
                    <a:pt x="15901" y="6184"/>
                    <a:pt x="15901" y="6190"/>
                    <a:pt x="15907" y="6190"/>
                  </a:cubicBezTo>
                  <a:cubicBezTo>
                    <a:pt x="15913" y="6190"/>
                    <a:pt x="15919" y="6190"/>
                    <a:pt x="15925" y="6190"/>
                  </a:cubicBezTo>
                  <a:cubicBezTo>
                    <a:pt x="15930" y="6184"/>
                    <a:pt x="15936" y="6184"/>
                    <a:pt x="15936" y="6184"/>
                  </a:cubicBezTo>
                  <a:cubicBezTo>
                    <a:pt x="15942" y="6178"/>
                    <a:pt x="15942" y="6172"/>
                    <a:pt x="15948" y="6172"/>
                  </a:cubicBezTo>
                  <a:cubicBezTo>
                    <a:pt x="15948" y="6166"/>
                    <a:pt x="15954" y="6172"/>
                    <a:pt x="15960" y="6172"/>
                  </a:cubicBezTo>
                  <a:cubicBezTo>
                    <a:pt x="15966" y="6166"/>
                    <a:pt x="15966" y="6166"/>
                    <a:pt x="15966" y="6166"/>
                  </a:cubicBezTo>
                  <a:cubicBezTo>
                    <a:pt x="15972" y="6160"/>
                    <a:pt x="15972" y="6154"/>
                    <a:pt x="15978" y="6154"/>
                  </a:cubicBezTo>
                  <a:cubicBezTo>
                    <a:pt x="15984" y="6142"/>
                    <a:pt x="15990" y="6137"/>
                    <a:pt x="15990" y="6125"/>
                  </a:cubicBezTo>
                  <a:cubicBezTo>
                    <a:pt x="15978" y="6125"/>
                    <a:pt x="15972" y="6125"/>
                    <a:pt x="15960" y="6131"/>
                  </a:cubicBezTo>
                  <a:close/>
                  <a:moveTo>
                    <a:pt x="15901" y="6741"/>
                  </a:moveTo>
                  <a:lnTo>
                    <a:pt x="15901" y="6741"/>
                  </a:lnTo>
                  <a:cubicBezTo>
                    <a:pt x="15901" y="6747"/>
                    <a:pt x="15895" y="6753"/>
                    <a:pt x="15895" y="6753"/>
                  </a:cubicBezTo>
                  <a:cubicBezTo>
                    <a:pt x="15895" y="6765"/>
                    <a:pt x="15907" y="6765"/>
                    <a:pt x="15919" y="6771"/>
                  </a:cubicBezTo>
                  <a:cubicBezTo>
                    <a:pt x="15919" y="6771"/>
                    <a:pt x="15925" y="6771"/>
                    <a:pt x="15930" y="6771"/>
                  </a:cubicBezTo>
                  <a:cubicBezTo>
                    <a:pt x="15936" y="6771"/>
                    <a:pt x="15936" y="6777"/>
                    <a:pt x="15942" y="6777"/>
                  </a:cubicBezTo>
                  <a:cubicBezTo>
                    <a:pt x="15948" y="6777"/>
                    <a:pt x="15954" y="6765"/>
                    <a:pt x="15960" y="6753"/>
                  </a:cubicBezTo>
                  <a:cubicBezTo>
                    <a:pt x="15966" y="6747"/>
                    <a:pt x="15972" y="6741"/>
                    <a:pt x="15978" y="6735"/>
                  </a:cubicBezTo>
                  <a:cubicBezTo>
                    <a:pt x="15984" y="6730"/>
                    <a:pt x="15990" y="6724"/>
                    <a:pt x="15996" y="6724"/>
                  </a:cubicBezTo>
                  <a:cubicBezTo>
                    <a:pt x="15996" y="6718"/>
                    <a:pt x="16002" y="6718"/>
                    <a:pt x="16008" y="6718"/>
                  </a:cubicBezTo>
                  <a:cubicBezTo>
                    <a:pt x="16014" y="6718"/>
                    <a:pt x="16019" y="6718"/>
                    <a:pt x="16031" y="6718"/>
                  </a:cubicBezTo>
                  <a:cubicBezTo>
                    <a:pt x="16037" y="6712"/>
                    <a:pt x="16043" y="6700"/>
                    <a:pt x="16049" y="6694"/>
                  </a:cubicBezTo>
                  <a:cubicBezTo>
                    <a:pt x="16061" y="6694"/>
                    <a:pt x="16067" y="6688"/>
                    <a:pt x="16073" y="6688"/>
                  </a:cubicBezTo>
                  <a:cubicBezTo>
                    <a:pt x="16085" y="6688"/>
                    <a:pt x="16091" y="6688"/>
                    <a:pt x="16096" y="6688"/>
                  </a:cubicBezTo>
                  <a:cubicBezTo>
                    <a:pt x="16102" y="6688"/>
                    <a:pt x="16102" y="6688"/>
                    <a:pt x="16108" y="6688"/>
                  </a:cubicBezTo>
                  <a:cubicBezTo>
                    <a:pt x="16114" y="6688"/>
                    <a:pt x="16114" y="6682"/>
                    <a:pt x="16114" y="6676"/>
                  </a:cubicBezTo>
                  <a:cubicBezTo>
                    <a:pt x="16108" y="6676"/>
                    <a:pt x="16108" y="6676"/>
                    <a:pt x="16102" y="6670"/>
                  </a:cubicBezTo>
                  <a:cubicBezTo>
                    <a:pt x="16096" y="6670"/>
                    <a:pt x="16096" y="6664"/>
                    <a:pt x="16091" y="6658"/>
                  </a:cubicBezTo>
                  <a:cubicBezTo>
                    <a:pt x="16085" y="6658"/>
                    <a:pt x="16079" y="6658"/>
                    <a:pt x="16067" y="6658"/>
                  </a:cubicBezTo>
                  <a:cubicBezTo>
                    <a:pt x="16067" y="6658"/>
                    <a:pt x="16061" y="6658"/>
                    <a:pt x="16055" y="6658"/>
                  </a:cubicBezTo>
                  <a:lnTo>
                    <a:pt x="16049" y="6658"/>
                  </a:lnTo>
                  <a:cubicBezTo>
                    <a:pt x="16043" y="6664"/>
                    <a:pt x="16043" y="6670"/>
                    <a:pt x="16037" y="6670"/>
                  </a:cubicBezTo>
                  <a:cubicBezTo>
                    <a:pt x="16031" y="6676"/>
                    <a:pt x="16025" y="6676"/>
                    <a:pt x="16025" y="6676"/>
                  </a:cubicBezTo>
                  <a:cubicBezTo>
                    <a:pt x="16019" y="6676"/>
                    <a:pt x="16014" y="6676"/>
                    <a:pt x="16014" y="6676"/>
                  </a:cubicBezTo>
                  <a:cubicBezTo>
                    <a:pt x="16008" y="6682"/>
                    <a:pt x="16008" y="6688"/>
                    <a:pt x="16002" y="6688"/>
                  </a:cubicBezTo>
                  <a:cubicBezTo>
                    <a:pt x="15996" y="6688"/>
                    <a:pt x="15990" y="6688"/>
                    <a:pt x="15984" y="6688"/>
                  </a:cubicBezTo>
                  <a:cubicBezTo>
                    <a:pt x="15984" y="6688"/>
                    <a:pt x="15978" y="6688"/>
                    <a:pt x="15972" y="6694"/>
                  </a:cubicBezTo>
                  <a:cubicBezTo>
                    <a:pt x="15972" y="6694"/>
                    <a:pt x="15978" y="6700"/>
                    <a:pt x="15972" y="6706"/>
                  </a:cubicBezTo>
                  <a:cubicBezTo>
                    <a:pt x="15966" y="6706"/>
                    <a:pt x="15954" y="6706"/>
                    <a:pt x="15948" y="6706"/>
                  </a:cubicBezTo>
                  <a:cubicBezTo>
                    <a:pt x="15942" y="6706"/>
                    <a:pt x="15942" y="6706"/>
                    <a:pt x="15936" y="6706"/>
                  </a:cubicBezTo>
                  <a:cubicBezTo>
                    <a:pt x="15930" y="6706"/>
                    <a:pt x="15930" y="6718"/>
                    <a:pt x="15925" y="6718"/>
                  </a:cubicBezTo>
                  <a:cubicBezTo>
                    <a:pt x="15925" y="6724"/>
                    <a:pt x="15919" y="6724"/>
                    <a:pt x="15913" y="6730"/>
                  </a:cubicBezTo>
                  <a:cubicBezTo>
                    <a:pt x="15913" y="6730"/>
                    <a:pt x="15901" y="6735"/>
                    <a:pt x="15901" y="6741"/>
                  </a:cubicBezTo>
                  <a:cubicBezTo>
                    <a:pt x="15901" y="6747"/>
                    <a:pt x="15901" y="6747"/>
                    <a:pt x="15901" y="6747"/>
                  </a:cubicBezTo>
                  <a:cubicBezTo>
                    <a:pt x="15901" y="6753"/>
                    <a:pt x="15907" y="6753"/>
                    <a:pt x="15907" y="6759"/>
                  </a:cubicBezTo>
                  <a:lnTo>
                    <a:pt x="15901" y="6741"/>
                  </a:lnTo>
                  <a:close/>
                  <a:moveTo>
                    <a:pt x="15877" y="6795"/>
                  </a:moveTo>
                  <a:lnTo>
                    <a:pt x="15877" y="6795"/>
                  </a:lnTo>
                  <a:cubicBezTo>
                    <a:pt x="15871" y="6795"/>
                    <a:pt x="15865" y="6801"/>
                    <a:pt x="15853" y="6807"/>
                  </a:cubicBezTo>
                  <a:cubicBezTo>
                    <a:pt x="15859" y="6813"/>
                    <a:pt x="15859" y="6813"/>
                    <a:pt x="15859" y="6818"/>
                  </a:cubicBezTo>
                  <a:cubicBezTo>
                    <a:pt x="15895" y="6818"/>
                    <a:pt x="15895" y="6818"/>
                    <a:pt x="15895" y="6818"/>
                  </a:cubicBezTo>
                  <a:cubicBezTo>
                    <a:pt x="15895" y="6801"/>
                    <a:pt x="15895" y="6801"/>
                    <a:pt x="15895" y="6801"/>
                  </a:cubicBezTo>
                  <a:cubicBezTo>
                    <a:pt x="15889" y="6789"/>
                    <a:pt x="15889" y="6789"/>
                    <a:pt x="15889" y="6789"/>
                  </a:cubicBezTo>
                  <a:cubicBezTo>
                    <a:pt x="15883" y="6789"/>
                    <a:pt x="15883" y="6789"/>
                    <a:pt x="15877" y="6795"/>
                  </a:cubicBezTo>
                  <a:close/>
                  <a:moveTo>
                    <a:pt x="15699" y="6676"/>
                  </a:moveTo>
                  <a:lnTo>
                    <a:pt x="15699" y="6676"/>
                  </a:lnTo>
                  <a:cubicBezTo>
                    <a:pt x="15705" y="6682"/>
                    <a:pt x="15711" y="6688"/>
                    <a:pt x="15723" y="6694"/>
                  </a:cubicBezTo>
                  <a:cubicBezTo>
                    <a:pt x="15747" y="6694"/>
                    <a:pt x="15759" y="6694"/>
                    <a:pt x="15782" y="6694"/>
                  </a:cubicBezTo>
                  <a:cubicBezTo>
                    <a:pt x="15794" y="6694"/>
                    <a:pt x="15794" y="6694"/>
                    <a:pt x="15794" y="6694"/>
                  </a:cubicBezTo>
                  <a:cubicBezTo>
                    <a:pt x="15812" y="6694"/>
                    <a:pt x="15824" y="6694"/>
                    <a:pt x="15842" y="6694"/>
                  </a:cubicBezTo>
                  <a:cubicBezTo>
                    <a:pt x="15847" y="6694"/>
                    <a:pt x="15853" y="6688"/>
                    <a:pt x="15853" y="6688"/>
                  </a:cubicBezTo>
                  <a:cubicBezTo>
                    <a:pt x="15859" y="6688"/>
                    <a:pt x="15865" y="6688"/>
                    <a:pt x="15865" y="6688"/>
                  </a:cubicBezTo>
                  <a:cubicBezTo>
                    <a:pt x="15871" y="6688"/>
                    <a:pt x="15871" y="6688"/>
                    <a:pt x="15877" y="6688"/>
                  </a:cubicBezTo>
                  <a:cubicBezTo>
                    <a:pt x="15883" y="6688"/>
                    <a:pt x="15883" y="6682"/>
                    <a:pt x="15889" y="6682"/>
                  </a:cubicBezTo>
                  <a:cubicBezTo>
                    <a:pt x="15895" y="6676"/>
                    <a:pt x="15895" y="6670"/>
                    <a:pt x="15901" y="6670"/>
                  </a:cubicBezTo>
                  <a:cubicBezTo>
                    <a:pt x="15907" y="6670"/>
                    <a:pt x="15907" y="6670"/>
                    <a:pt x="15913" y="6670"/>
                  </a:cubicBezTo>
                  <a:cubicBezTo>
                    <a:pt x="15919" y="6670"/>
                    <a:pt x="15925" y="6670"/>
                    <a:pt x="15936" y="6670"/>
                  </a:cubicBezTo>
                  <a:cubicBezTo>
                    <a:pt x="15942" y="6670"/>
                    <a:pt x="15942" y="6670"/>
                    <a:pt x="15948" y="6670"/>
                  </a:cubicBezTo>
                  <a:cubicBezTo>
                    <a:pt x="15954" y="6670"/>
                    <a:pt x="15954" y="6664"/>
                    <a:pt x="15960" y="6658"/>
                  </a:cubicBezTo>
                  <a:cubicBezTo>
                    <a:pt x="15954" y="6652"/>
                    <a:pt x="15954" y="6652"/>
                    <a:pt x="15954" y="6652"/>
                  </a:cubicBezTo>
                  <a:cubicBezTo>
                    <a:pt x="15948" y="6652"/>
                    <a:pt x="15948" y="6647"/>
                    <a:pt x="15942" y="6652"/>
                  </a:cubicBezTo>
                  <a:cubicBezTo>
                    <a:pt x="15936" y="6652"/>
                    <a:pt x="15936" y="6658"/>
                    <a:pt x="15930" y="6658"/>
                  </a:cubicBezTo>
                  <a:cubicBezTo>
                    <a:pt x="15919" y="6658"/>
                    <a:pt x="15907" y="6658"/>
                    <a:pt x="15895" y="6658"/>
                  </a:cubicBezTo>
                  <a:cubicBezTo>
                    <a:pt x="15889" y="6658"/>
                    <a:pt x="15877" y="6664"/>
                    <a:pt x="15871" y="6664"/>
                  </a:cubicBezTo>
                  <a:cubicBezTo>
                    <a:pt x="15859" y="6664"/>
                    <a:pt x="15859" y="6664"/>
                    <a:pt x="15859" y="6664"/>
                  </a:cubicBezTo>
                  <a:cubicBezTo>
                    <a:pt x="15853" y="6664"/>
                    <a:pt x="15853" y="6664"/>
                    <a:pt x="15847" y="6664"/>
                  </a:cubicBezTo>
                  <a:cubicBezTo>
                    <a:pt x="15847" y="6664"/>
                    <a:pt x="15842" y="6664"/>
                    <a:pt x="15836" y="6664"/>
                  </a:cubicBezTo>
                  <a:cubicBezTo>
                    <a:pt x="15830" y="6670"/>
                    <a:pt x="15830" y="6670"/>
                    <a:pt x="15818" y="6670"/>
                  </a:cubicBezTo>
                  <a:cubicBezTo>
                    <a:pt x="15812" y="6670"/>
                    <a:pt x="15812" y="6670"/>
                    <a:pt x="15806" y="6670"/>
                  </a:cubicBezTo>
                  <a:cubicBezTo>
                    <a:pt x="15800" y="6670"/>
                    <a:pt x="15794" y="6658"/>
                    <a:pt x="15788" y="6658"/>
                  </a:cubicBezTo>
                  <a:cubicBezTo>
                    <a:pt x="15782" y="6658"/>
                    <a:pt x="15776" y="6658"/>
                    <a:pt x="15764" y="6652"/>
                  </a:cubicBezTo>
                  <a:cubicBezTo>
                    <a:pt x="15759" y="6652"/>
                    <a:pt x="15759" y="6652"/>
                    <a:pt x="15747" y="6652"/>
                  </a:cubicBezTo>
                  <a:cubicBezTo>
                    <a:pt x="15741" y="6652"/>
                    <a:pt x="15741" y="6652"/>
                    <a:pt x="15735" y="6652"/>
                  </a:cubicBezTo>
                  <a:cubicBezTo>
                    <a:pt x="15729" y="6658"/>
                    <a:pt x="15723" y="6658"/>
                    <a:pt x="15717" y="6658"/>
                  </a:cubicBezTo>
                  <a:cubicBezTo>
                    <a:pt x="15711" y="6664"/>
                    <a:pt x="15711" y="6670"/>
                    <a:pt x="15705" y="6670"/>
                  </a:cubicBezTo>
                  <a:cubicBezTo>
                    <a:pt x="15687" y="6670"/>
                    <a:pt x="15687" y="6670"/>
                    <a:pt x="15687" y="6670"/>
                  </a:cubicBezTo>
                  <a:lnTo>
                    <a:pt x="15699" y="6676"/>
                  </a:lnTo>
                  <a:close/>
                  <a:moveTo>
                    <a:pt x="15676" y="6712"/>
                  </a:moveTo>
                  <a:lnTo>
                    <a:pt x="15676" y="6712"/>
                  </a:lnTo>
                  <a:cubicBezTo>
                    <a:pt x="15670" y="6718"/>
                    <a:pt x="15664" y="6718"/>
                    <a:pt x="15658" y="6724"/>
                  </a:cubicBezTo>
                  <a:cubicBezTo>
                    <a:pt x="15658" y="6730"/>
                    <a:pt x="15658" y="6730"/>
                    <a:pt x="15664" y="6735"/>
                  </a:cubicBezTo>
                  <a:cubicBezTo>
                    <a:pt x="15664" y="6741"/>
                    <a:pt x="15670" y="6741"/>
                    <a:pt x="15670" y="6741"/>
                  </a:cubicBezTo>
                  <a:cubicBezTo>
                    <a:pt x="15676" y="6747"/>
                    <a:pt x="15676" y="6753"/>
                    <a:pt x="15676" y="6753"/>
                  </a:cubicBezTo>
                  <a:cubicBezTo>
                    <a:pt x="15681" y="6759"/>
                    <a:pt x="15681" y="6765"/>
                    <a:pt x="15687" y="6765"/>
                  </a:cubicBezTo>
                  <a:cubicBezTo>
                    <a:pt x="15693" y="6771"/>
                    <a:pt x="15693" y="6771"/>
                    <a:pt x="15699" y="6771"/>
                  </a:cubicBezTo>
                  <a:cubicBezTo>
                    <a:pt x="15711" y="6771"/>
                    <a:pt x="15717" y="6771"/>
                    <a:pt x="15723" y="6771"/>
                  </a:cubicBezTo>
                  <a:cubicBezTo>
                    <a:pt x="15741" y="6771"/>
                    <a:pt x="15747" y="6771"/>
                    <a:pt x="15759" y="6765"/>
                  </a:cubicBezTo>
                  <a:cubicBezTo>
                    <a:pt x="15759" y="6753"/>
                    <a:pt x="15759" y="6753"/>
                    <a:pt x="15759" y="6753"/>
                  </a:cubicBezTo>
                  <a:cubicBezTo>
                    <a:pt x="15753" y="6753"/>
                    <a:pt x="15753" y="6753"/>
                    <a:pt x="15747" y="6753"/>
                  </a:cubicBezTo>
                  <a:cubicBezTo>
                    <a:pt x="15741" y="6753"/>
                    <a:pt x="15735" y="6747"/>
                    <a:pt x="15735" y="6747"/>
                  </a:cubicBezTo>
                  <a:cubicBezTo>
                    <a:pt x="15729" y="6741"/>
                    <a:pt x="15735" y="6735"/>
                    <a:pt x="15729" y="6735"/>
                  </a:cubicBezTo>
                  <a:cubicBezTo>
                    <a:pt x="15729" y="6735"/>
                    <a:pt x="15723" y="6735"/>
                    <a:pt x="15717" y="6730"/>
                  </a:cubicBezTo>
                  <a:cubicBezTo>
                    <a:pt x="15717" y="6730"/>
                    <a:pt x="15711" y="6730"/>
                    <a:pt x="15705" y="6730"/>
                  </a:cubicBezTo>
                  <a:cubicBezTo>
                    <a:pt x="15699" y="6730"/>
                    <a:pt x="15699" y="6724"/>
                    <a:pt x="15699" y="6718"/>
                  </a:cubicBezTo>
                  <a:cubicBezTo>
                    <a:pt x="15693" y="6718"/>
                    <a:pt x="15681" y="6712"/>
                    <a:pt x="15676" y="6712"/>
                  </a:cubicBezTo>
                  <a:close/>
                  <a:moveTo>
                    <a:pt x="15533" y="6664"/>
                  </a:moveTo>
                  <a:lnTo>
                    <a:pt x="15533" y="6664"/>
                  </a:lnTo>
                  <a:cubicBezTo>
                    <a:pt x="15527" y="6664"/>
                    <a:pt x="15515" y="6670"/>
                    <a:pt x="15515" y="6676"/>
                  </a:cubicBezTo>
                  <a:cubicBezTo>
                    <a:pt x="15515" y="6682"/>
                    <a:pt x="15521" y="6682"/>
                    <a:pt x="15527" y="6688"/>
                  </a:cubicBezTo>
                  <a:cubicBezTo>
                    <a:pt x="15533" y="6700"/>
                    <a:pt x="15545" y="6694"/>
                    <a:pt x="15563" y="6694"/>
                  </a:cubicBezTo>
                  <a:cubicBezTo>
                    <a:pt x="15569" y="6694"/>
                    <a:pt x="15575" y="6694"/>
                    <a:pt x="15581" y="6694"/>
                  </a:cubicBezTo>
                  <a:cubicBezTo>
                    <a:pt x="15587" y="6688"/>
                    <a:pt x="15592" y="6688"/>
                    <a:pt x="15592" y="6688"/>
                  </a:cubicBezTo>
                  <a:cubicBezTo>
                    <a:pt x="15598" y="6682"/>
                    <a:pt x="15598" y="6676"/>
                    <a:pt x="15604" y="6676"/>
                  </a:cubicBezTo>
                  <a:cubicBezTo>
                    <a:pt x="15610" y="6670"/>
                    <a:pt x="15622" y="6676"/>
                    <a:pt x="15628" y="6676"/>
                  </a:cubicBezTo>
                  <a:cubicBezTo>
                    <a:pt x="15640" y="6676"/>
                    <a:pt x="15646" y="6676"/>
                    <a:pt x="15658" y="6676"/>
                  </a:cubicBezTo>
                  <a:lnTo>
                    <a:pt x="15664" y="6676"/>
                  </a:lnTo>
                  <a:cubicBezTo>
                    <a:pt x="15658" y="6670"/>
                    <a:pt x="15664" y="6664"/>
                    <a:pt x="15664" y="6658"/>
                  </a:cubicBezTo>
                  <a:cubicBezTo>
                    <a:pt x="15652" y="6658"/>
                    <a:pt x="15646" y="6664"/>
                    <a:pt x="15640" y="6658"/>
                  </a:cubicBezTo>
                  <a:cubicBezTo>
                    <a:pt x="15634" y="6658"/>
                    <a:pt x="15634" y="6658"/>
                    <a:pt x="15628" y="6652"/>
                  </a:cubicBezTo>
                  <a:cubicBezTo>
                    <a:pt x="15622" y="6652"/>
                    <a:pt x="15616" y="6658"/>
                    <a:pt x="15616" y="6652"/>
                  </a:cubicBezTo>
                  <a:cubicBezTo>
                    <a:pt x="15610" y="6652"/>
                    <a:pt x="15604" y="6652"/>
                    <a:pt x="15598" y="6652"/>
                  </a:cubicBezTo>
                  <a:cubicBezTo>
                    <a:pt x="15587" y="6652"/>
                    <a:pt x="15587" y="6652"/>
                    <a:pt x="15581" y="6652"/>
                  </a:cubicBezTo>
                  <a:cubicBezTo>
                    <a:pt x="15575" y="6652"/>
                    <a:pt x="15569" y="6658"/>
                    <a:pt x="15569" y="6658"/>
                  </a:cubicBezTo>
                  <a:cubicBezTo>
                    <a:pt x="15563" y="6658"/>
                    <a:pt x="15563" y="6664"/>
                    <a:pt x="15557" y="6664"/>
                  </a:cubicBezTo>
                  <a:cubicBezTo>
                    <a:pt x="15551" y="6664"/>
                    <a:pt x="15545" y="6664"/>
                    <a:pt x="15533" y="6664"/>
                  </a:cubicBezTo>
                  <a:close/>
                  <a:moveTo>
                    <a:pt x="14917" y="6569"/>
                  </a:moveTo>
                  <a:lnTo>
                    <a:pt x="14917" y="6569"/>
                  </a:lnTo>
                  <a:cubicBezTo>
                    <a:pt x="14917" y="6581"/>
                    <a:pt x="14917" y="6581"/>
                    <a:pt x="14917" y="6581"/>
                  </a:cubicBezTo>
                  <a:cubicBezTo>
                    <a:pt x="14952" y="6581"/>
                    <a:pt x="14952" y="6581"/>
                    <a:pt x="14952" y="6581"/>
                  </a:cubicBezTo>
                  <a:cubicBezTo>
                    <a:pt x="14952" y="6605"/>
                    <a:pt x="14952" y="6605"/>
                    <a:pt x="14952" y="6605"/>
                  </a:cubicBezTo>
                  <a:cubicBezTo>
                    <a:pt x="14958" y="6605"/>
                    <a:pt x="14964" y="6605"/>
                    <a:pt x="14970" y="6605"/>
                  </a:cubicBezTo>
                  <a:cubicBezTo>
                    <a:pt x="14976" y="6605"/>
                    <a:pt x="14982" y="6605"/>
                    <a:pt x="14982" y="6605"/>
                  </a:cubicBezTo>
                  <a:cubicBezTo>
                    <a:pt x="14994" y="6611"/>
                    <a:pt x="14994" y="6611"/>
                    <a:pt x="14994" y="6611"/>
                  </a:cubicBezTo>
                  <a:cubicBezTo>
                    <a:pt x="15000" y="6617"/>
                    <a:pt x="15000" y="6623"/>
                    <a:pt x="15005" y="6623"/>
                  </a:cubicBezTo>
                  <a:cubicBezTo>
                    <a:pt x="15005" y="6629"/>
                    <a:pt x="15012" y="6635"/>
                    <a:pt x="15017" y="6635"/>
                  </a:cubicBezTo>
                  <a:cubicBezTo>
                    <a:pt x="15023" y="6641"/>
                    <a:pt x="15023" y="6641"/>
                    <a:pt x="15035" y="6641"/>
                  </a:cubicBezTo>
                  <a:cubicBezTo>
                    <a:pt x="15047" y="6641"/>
                    <a:pt x="15047" y="6629"/>
                    <a:pt x="15059" y="6629"/>
                  </a:cubicBezTo>
                  <a:cubicBezTo>
                    <a:pt x="15065" y="6629"/>
                    <a:pt x="15071" y="6629"/>
                    <a:pt x="15071" y="6629"/>
                  </a:cubicBezTo>
                  <a:cubicBezTo>
                    <a:pt x="15083" y="6629"/>
                    <a:pt x="15089" y="6629"/>
                    <a:pt x="15094" y="6629"/>
                  </a:cubicBezTo>
                  <a:cubicBezTo>
                    <a:pt x="15106" y="6629"/>
                    <a:pt x="15112" y="6623"/>
                    <a:pt x="15118" y="6623"/>
                  </a:cubicBezTo>
                  <a:cubicBezTo>
                    <a:pt x="15130" y="6623"/>
                    <a:pt x="15136" y="6623"/>
                    <a:pt x="15142" y="6629"/>
                  </a:cubicBezTo>
                  <a:cubicBezTo>
                    <a:pt x="15148" y="6629"/>
                    <a:pt x="15148" y="6635"/>
                    <a:pt x="15148" y="6641"/>
                  </a:cubicBezTo>
                  <a:cubicBezTo>
                    <a:pt x="15154" y="6641"/>
                    <a:pt x="15154" y="6647"/>
                    <a:pt x="15160" y="6647"/>
                  </a:cubicBezTo>
                  <a:cubicBezTo>
                    <a:pt x="15166" y="6647"/>
                    <a:pt x="15166" y="6647"/>
                    <a:pt x="15171" y="6647"/>
                  </a:cubicBezTo>
                  <a:cubicBezTo>
                    <a:pt x="15183" y="6647"/>
                    <a:pt x="15189" y="6647"/>
                    <a:pt x="15195" y="6647"/>
                  </a:cubicBezTo>
                  <a:cubicBezTo>
                    <a:pt x="15207" y="6647"/>
                    <a:pt x="15213" y="6647"/>
                    <a:pt x="15225" y="6647"/>
                  </a:cubicBezTo>
                  <a:cubicBezTo>
                    <a:pt x="15237" y="6652"/>
                    <a:pt x="15237" y="6658"/>
                    <a:pt x="15249" y="6664"/>
                  </a:cubicBezTo>
                  <a:cubicBezTo>
                    <a:pt x="15255" y="6664"/>
                    <a:pt x="15255" y="6670"/>
                    <a:pt x="15260" y="6670"/>
                  </a:cubicBezTo>
                  <a:cubicBezTo>
                    <a:pt x="15260" y="6670"/>
                    <a:pt x="15266" y="6670"/>
                    <a:pt x="15272" y="6670"/>
                  </a:cubicBezTo>
                  <a:cubicBezTo>
                    <a:pt x="15284" y="6676"/>
                    <a:pt x="15290" y="6676"/>
                    <a:pt x="15296" y="6676"/>
                  </a:cubicBezTo>
                  <a:cubicBezTo>
                    <a:pt x="15296" y="6670"/>
                    <a:pt x="15296" y="6670"/>
                    <a:pt x="15296" y="6664"/>
                  </a:cubicBezTo>
                  <a:cubicBezTo>
                    <a:pt x="15296" y="6658"/>
                    <a:pt x="15302" y="6658"/>
                    <a:pt x="15302" y="6652"/>
                  </a:cubicBezTo>
                  <a:cubicBezTo>
                    <a:pt x="15308" y="6652"/>
                    <a:pt x="15314" y="6652"/>
                    <a:pt x="15314" y="6652"/>
                  </a:cubicBezTo>
                  <a:cubicBezTo>
                    <a:pt x="15320" y="6652"/>
                    <a:pt x="15320" y="6658"/>
                    <a:pt x="15326" y="6658"/>
                  </a:cubicBezTo>
                  <a:cubicBezTo>
                    <a:pt x="15332" y="6664"/>
                    <a:pt x="15332" y="6658"/>
                    <a:pt x="15337" y="6658"/>
                  </a:cubicBezTo>
                  <a:cubicBezTo>
                    <a:pt x="15349" y="6658"/>
                    <a:pt x="15349" y="6658"/>
                    <a:pt x="15349" y="6658"/>
                  </a:cubicBezTo>
                  <a:cubicBezTo>
                    <a:pt x="15355" y="6658"/>
                    <a:pt x="15361" y="6652"/>
                    <a:pt x="15367" y="6652"/>
                  </a:cubicBezTo>
                  <a:cubicBezTo>
                    <a:pt x="15373" y="6652"/>
                    <a:pt x="15379" y="6658"/>
                    <a:pt x="15385" y="6658"/>
                  </a:cubicBezTo>
                  <a:cubicBezTo>
                    <a:pt x="15391" y="6664"/>
                    <a:pt x="15397" y="6664"/>
                    <a:pt x="15397" y="6664"/>
                  </a:cubicBezTo>
                  <a:cubicBezTo>
                    <a:pt x="15403" y="6664"/>
                    <a:pt x="15403" y="6670"/>
                    <a:pt x="15409" y="6676"/>
                  </a:cubicBezTo>
                  <a:cubicBezTo>
                    <a:pt x="15415" y="6682"/>
                    <a:pt x="15421" y="6688"/>
                    <a:pt x="15426" y="6688"/>
                  </a:cubicBezTo>
                  <a:cubicBezTo>
                    <a:pt x="15438" y="6694"/>
                    <a:pt x="15444" y="6694"/>
                    <a:pt x="15456" y="6694"/>
                  </a:cubicBezTo>
                  <a:cubicBezTo>
                    <a:pt x="15468" y="6694"/>
                    <a:pt x="15468" y="6694"/>
                    <a:pt x="15468" y="6694"/>
                  </a:cubicBezTo>
                  <a:cubicBezTo>
                    <a:pt x="15474" y="6694"/>
                    <a:pt x="15474" y="6688"/>
                    <a:pt x="15480" y="6688"/>
                  </a:cubicBezTo>
                  <a:cubicBezTo>
                    <a:pt x="15474" y="6676"/>
                    <a:pt x="15468" y="6670"/>
                    <a:pt x="15468" y="6664"/>
                  </a:cubicBezTo>
                  <a:cubicBezTo>
                    <a:pt x="15462" y="6658"/>
                    <a:pt x="15462" y="6652"/>
                    <a:pt x="15456" y="6652"/>
                  </a:cubicBezTo>
                  <a:cubicBezTo>
                    <a:pt x="15450" y="6652"/>
                    <a:pt x="15450" y="6652"/>
                    <a:pt x="15444" y="6652"/>
                  </a:cubicBezTo>
                  <a:cubicBezTo>
                    <a:pt x="15432" y="6647"/>
                    <a:pt x="15426" y="6641"/>
                    <a:pt x="15426" y="6629"/>
                  </a:cubicBezTo>
                  <a:cubicBezTo>
                    <a:pt x="15337" y="6629"/>
                    <a:pt x="15337" y="6629"/>
                    <a:pt x="15337" y="6629"/>
                  </a:cubicBezTo>
                  <a:cubicBezTo>
                    <a:pt x="15337" y="6629"/>
                    <a:pt x="15332" y="6623"/>
                    <a:pt x="15337" y="6617"/>
                  </a:cubicBezTo>
                  <a:cubicBezTo>
                    <a:pt x="15337" y="6611"/>
                    <a:pt x="15337" y="6611"/>
                    <a:pt x="15344" y="6605"/>
                  </a:cubicBezTo>
                  <a:lnTo>
                    <a:pt x="15349" y="6605"/>
                  </a:lnTo>
                  <a:cubicBezTo>
                    <a:pt x="15361" y="6599"/>
                    <a:pt x="15367" y="6605"/>
                    <a:pt x="15373" y="6605"/>
                  </a:cubicBezTo>
                  <a:cubicBezTo>
                    <a:pt x="15385" y="6605"/>
                    <a:pt x="15391" y="6599"/>
                    <a:pt x="15397" y="6593"/>
                  </a:cubicBezTo>
                  <a:cubicBezTo>
                    <a:pt x="15391" y="6593"/>
                    <a:pt x="15385" y="6593"/>
                    <a:pt x="15373" y="6587"/>
                  </a:cubicBezTo>
                  <a:cubicBezTo>
                    <a:pt x="15373" y="6587"/>
                    <a:pt x="15367" y="6587"/>
                    <a:pt x="15361" y="6581"/>
                  </a:cubicBezTo>
                  <a:cubicBezTo>
                    <a:pt x="15361" y="6581"/>
                    <a:pt x="15355" y="6587"/>
                    <a:pt x="15349" y="6581"/>
                  </a:cubicBezTo>
                  <a:cubicBezTo>
                    <a:pt x="15344" y="6581"/>
                    <a:pt x="15337" y="6575"/>
                    <a:pt x="15326" y="6575"/>
                  </a:cubicBezTo>
                  <a:cubicBezTo>
                    <a:pt x="15320" y="6575"/>
                    <a:pt x="15314" y="6581"/>
                    <a:pt x="15302" y="6581"/>
                  </a:cubicBezTo>
                  <a:cubicBezTo>
                    <a:pt x="15296" y="6581"/>
                    <a:pt x="15296" y="6575"/>
                    <a:pt x="15290" y="6575"/>
                  </a:cubicBezTo>
                  <a:cubicBezTo>
                    <a:pt x="15278" y="6575"/>
                    <a:pt x="15266" y="6581"/>
                    <a:pt x="15255" y="6575"/>
                  </a:cubicBezTo>
                  <a:cubicBezTo>
                    <a:pt x="15249" y="6575"/>
                    <a:pt x="15243" y="6569"/>
                    <a:pt x="15231" y="6563"/>
                  </a:cubicBezTo>
                  <a:cubicBezTo>
                    <a:pt x="15225" y="6563"/>
                    <a:pt x="15219" y="6558"/>
                    <a:pt x="15207" y="6558"/>
                  </a:cubicBezTo>
                  <a:lnTo>
                    <a:pt x="14917" y="6569"/>
                  </a:lnTo>
                  <a:close/>
                  <a:moveTo>
                    <a:pt x="14739" y="6486"/>
                  </a:moveTo>
                  <a:lnTo>
                    <a:pt x="14739" y="6486"/>
                  </a:lnTo>
                  <a:cubicBezTo>
                    <a:pt x="14739" y="6486"/>
                    <a:pt x="14733" y="6492"/>
                    <a:pt x="14733" y="6498"/>
                  </a:cubicBezTo>
                  <a:lnTo>
                    <a:pt x="14733" y="6504"/>
                  </a:lnTo>
                  <a:cubicBezTo>
                    <a:pt x="14745" y="6516"/>
                    <a:pt x="14745" y="6516"/>
                    <a:pt x="14745" y="6516"/>
                  </a:cubicBezTo>
                  <a:cubicBezTo>
                    <a:pt x="14745" y="6504"/>
                    <a:pt x="14745" y="6504"/>
                    <a:pt x="14745" y="6504"/>
                  </a:cubicBezTo>
                  <a:cubicBezTo>
                    <a:pt x="14745" y="6498"/>
                    <a:pt x="14739" y="6498"/>
                    <a:pt x="14739" y="6498"/>
                  </a:cubicBezTo>
                  <a:lnTo>
                    <a:pt x="14739" y="6486"/>
                  </a:lnTo>
                  <a:close/>
                  <a:moveTo>
                    <a:pt x="15148" y="6095"/>
                  </a:moveTo>
                  <a:lnTo>
                    <a:pt x="15148" y="6095"/>
                  </a:lnTo>
                  <a:cubicBezTo>
                    <a:pt x="15136" y="6095"/>
                    <a:pt x="15136" y="6095"/>
                    <a:pt x="15136" y="6095"/>
                  </a:cubicBezTo>
                  <a:cubicBezTo>
                    <a:pt x="15130" y="6095"/>
                    <a:pt x="15130" y="6095"/>
                    <a:pt x="15124" y="6101"/>
                  </a:cubicBezTo>
                  <a:cubicBezTo>
                    <a:pt x="15124" y="6119"/>
                    <a:pt x="15124" y="6131"/>
                    <a:pt x="15118" y="6142"/>
                  </a:cubicBezTo>
                  <a:cubicBezTo>
                    <a:pt x="15118" y="6149"/>
                    <a:pt x="15106" y="6149"/>
                    <a:pt x="15106" y="6154"/>
                  </a:cubicBezTo>
                  <a:cubicBezTo>
                    <a:pt x="15106" y="6154"/>
                    <a:pt x="15106" y="6160"/>
                    <a:pt x="15106" y="6166"/>
                  </a:cubicBezTo>
                  <a:cubicBezTo>
                    <a:pt x="15100" y="6172"/>
                    <a:pt x="15106" y="6178"/>
                    <a:pt x="15106" y="6190"/>
                  </a:cubicBezTo>
                  <a:cubicBezTo>
                    <a:pt x="15106" y="6202"/>
                    <a:pt x="15100" y="6208"/>
                    <a:pt x="15106" y="6214"/>
                  </a:cubicBezTo>
                  <a:cubicBezTo>
                    <a:pt x="15106" y="6220"/>
                    <a:pt x="15106" y="6226"/>
                    <a:pt x="15106" y="6226"/>
                  </a:cubicBezTo>
                  <a:cubicBezTo>
                    <a:pt x="15112" y="6231"/>
                    <a:pt x="15112" y="6231"/>
                    <a:pt x="15118" y="6237"/>
                  </a:cubicBezTo>
                  <a:cubicBezTo>
                    <a:pt x="15124" y="6243"/>
                    <a:pt x="15136" y="6243"/>
                    <a:pt x="15142" y="6249"/>
                  </a:cubicBezTo>
                  <a:cubicBezTo>
                    <a:pt x="15148" y="6249"/>
                    <a:pt x="15148" y="6255"/>
                    <a:pt x="15148" y="6261"/>
                  </a:cubicBezTo>
                  <a:cubicBezTo>
                    <a:pt x="15154" y="6261"/>
                    <a:pt x="15160" y="6261"/>
                    <a:pt x="15160" y="6267"/>
                  </a:cubicBezTo>
                  <a:cubicBezTo>
                    <a:pt x="15166" y="6273"/>
                    <a:pt x="15160" y="6279"/>
                    <a:pt x="15160" y="6285"/>
                  </a:cubicBezTo>
                  <a:cubicBezTo>
                    <a:pt x="15160" y="6285"/>
                    <a:pt x="15160" y="6285"/>
                    <a:pt x="15160" y="6291"/>
                  </a:cubicBezTo>
                  <a:cubicBezTo>
                    <a:pt x="15160" y="6303"/>
                    <a:pt x="15160" y="6303"/>
                    <a:pt x="15160" y="6303"/>
                  </a:cubicBezTo>
                  <a:cubicBezTo>
                    <a:pt x="15160" y="6309"/>
                    <a:pt x="15154" y="6309"/>
                    <a:pt x="15154" y="6320"/>
                  </a:cubicBezTo>
                  <a:cubicBezTo>
                    <a:pt x="15154" y="6326"/>
                    <a:pt x="15160" y="6332"/>
                    <a:pt x="15160" y="6338"/>
                  </a:cubicBezTo>
                  <a:lnTo>
                    <a:pt x="15160" y="6344"/>
                  </a:lnTo>
                  <a:cubicBezTo>
                    <a:pt x="15166" y="6350"/>
                    <a:pt x="15166" y="6356"/>
                    <a:pt x="15171" y="6356"/>
                  </a:cubicBezTo>
                  <a:cubicBezTo>
                    <a:pt x="15171" y="6362"/>
                    <a:pt x="15178" y="6362"/>
                    <a:pt x="15183" y="6362"/>
                  </a:cubicBezTo>
                  <a:cubicBezTo>
                    <a:pt x="15189" y="6368"/>
                    <a:pt x="15195" y="6368"/>
                    <a:pt x="15201" y="6368"/>
                  </a:cubicBezTo>
                  <a:cubicBezTo>
                    <a:pt x="15213" y="6368"/>
                    <a:pt x="15219" y="6368"/>
                    <a:pt x="15231" y="6368"/>
                  </a:cubicBezTo>
                  <a:cubicBezTo>
                    <a:pt x="15231" y="6368"/>
                    <a:pt x="15237" y="6368"/>
                    <a:pt x="15243" y="6368"/>
                  </a:cubicBezTo>
                  <a:cubicBezTo>
                    <a:pt x="15243" y="6374"/>
                    <a:pt x="15243" y="6380"/>
                    <a:pt x="15243" y="6380"/>
                  </a:cubicBezTo>
                  <a:cubicBezTo>
                    <a:pt x="15249" y="6386"/>
                    <a:pt x="15255" y="6397"/>
                    <a:pt x="15266" y="6397"/>
                  </a:cubicBezTo>
                  <a:cubicBezTo>
                    <a:pt x="15272" y="6397"/>
                    <a:pt x="15278" y="6397"/>
                    <a:pt x="15284" y="6397"/>
                  </a:cubicBezTo>
                  <a:cubicBezTo>
                    <a:pt x="15296" y="6397"/>
                    <a:pt x="15302" y="6397"/>
                    <a:pt x="15308" y="6397"/>
                  </a:cubicBezTo>
                  <a:cubicBezTo>
                    <a:pt x="15320" y="6397"/>
                    <a:pt x="15326" y="6386"/>
                    <a:pt x="15337" y="6386"/>
                  </a:cubicBezTo>
                  <a:cubicBezTo>
                    <a:pt x="15344" y="6386"/>
                    <a:pt x="15349" y="6386"/>
                    <a:pt x="15355" y="6386"/>
                  </a:cubicBezTo>
                  <a:cubicBezTo>
                    <a:pt x="15361" y="6392"/>
                    <a:pt x="15361" y="6392"/>
                    <a:pt x="15367" y="6397"/>
                  </a:cubicBezTo>
                  <a:cubicBezTo>
                    <a:pt x="15373" y="6397"/>
                    <a:pt x="15367" y="6409"/>
                    <a:pt x="15373" y="6409"/>
                  </a:cubicBezTo>
                  <a:cubicBezTo>
                    <a:pt x="15385" y="6409"/>
                    <a:pt x="15385" y="6397"/>
                    <a:pt x="15391" y="6397"/>
                  </a:cubicBezTo>
                  <a:cubicBezTo>
                    <a:pt x="15403" y="6397"/>
                    <a:pt x="15415" y="6409"/>
                    <a:pt x="15421" y="6415"/>
                  </a:cubicBezTo>
                  <a:cubicBezTo>
                    <a:pt x="15426" y="6421"/>
                    <a:pt x="15426" y="6427"/>
                    <a:pt x="15432" y="6427"/>
                  </a:cubicBezTo>
                  <a:cubicBezTo>
                    <a:pt x="15438" y="6427"/>
                    <a:pt x="15438" y="6427"/>
                    <a:pt x="15444" y="6427"/>
                  </a:cubicBezTo>
                  <a:cubicBezTo>
                    <a:pt x="15450" y="6433"/>
                    <a:pt x="15456" y="6427"/>
                    <a:pt x="15462" y="6427"/>
                  </a:cubicBezTo>
                  <a:cubicBezTo>
                    <a:pt x="15480" y="6427"/>
                    <a:pt x="15480" y="6427"/>
                    <a:pt x="15480" y="6427"/>
                  </a:cubicBezTo>
                  <a:cubicBezTo>
                    <a:pt x="15480" y="6427"/>
                    <a:pt x="15480" y="6427"/>
                    <a:pt x="15486" y="6427"/>
                  </a:cubicBezTo>
                  <a:cubicBezTo>
                    <a:pt x="15486" y="6403"/>
                    <a:pt x="15486" y="6403"/>
                    <a:pt x="15486" y="6403"/>
                  </a:cubicBezTo>
                  <a:cubicBezTo>
                    <a:pt x="15486" y="6397"/>
                    <a:pt x="15486" y="6397"/>
                    <a:pt x="15486" y="6392"/>
                  </a:cubicBezTo>
                  <a:cubicBezTo>
                    <a:pt x="15492" y="6392"/>
                    <a:pt x="15492" y="6392"/>
                    <a:pt x="15498" y="6386"/>
                  </a:cubicBezTo>
                  <a:cubicBezTo>
                    <a:pt x="15504" y="6386"/>
                    <a:pt x="15504" y="6386"/>
                    <a:pt x="15510" y="6380"/>
                  </a:cubicBezTo>
                  <a:cubicBezTo>
                    <a:pt x="15515" y="6380"/>
                    <a:pt x="15515" y="6374"/>
                    <a:pt x="15515" y="6362"/>
                  </a:cubicBezTo>
                  <a:cubicBezTo>
                    <a:pt x="15515" y="6356"/>
                    <a:pt x="15515" y="6350"/>
                    <a:pt x="15515" y="6344"/>
                  </a:cubicBezTo>
                  <a:cubicBezTo>
                    <a:pt x="15515" y="6344"/>
                    <a:pt x="15510" y="6338"/>
                    <a:pt x="15504" y="6338"/>
                  </a:cubicBezTo>
                  <a:cubicBezTo>
                    <a:pt x="15504" y="6332"/>
                    <a:pt x="15504" y="6326"/>
                    <a:pt x="15504" y="6320"/>
                  </a:cubicBezTo>
                  <a:cubicBezTo>
                    <a:pt x="15504" y="6315"/>
                    <a:pt x="15510" y="6315"/>
                    <a:pt x="15510" y="6309"/>
                  </a:cubicBezTo>
                  <a:cubicBezTo>
                    <a:pt x="15510" y="6309"/>
                    <a:pt x="15515" y="6303"/>
                    <a:pt x="15521" y="6303"/>
                  </a:cubicBezTo>
                  <a:cubicBezTo>
                    <a:pt x="15521" y="6297"/>
                    <a:pt x="15527" y="6291"/>
                    <a:pt x="15527" y="6291"/>
                  </a:cubicBezTo>
                  <a:cubicBezTo>
                    <a:pt x="15527" y="6285"/>
                    <a:pt x="15533" y="6279"/>
                    <a:pt x="15533" y="6273"/>
                  </a:cubicBezTo>
                  <a:cubicBezTo>
                    <a:pt x="15539" y="6261"/>
                    <a:pt x="15539" y="6255"/>
                    <a:pt x="15545" y="6243"/>
                  </a:cubicBezTo>
                  <a:cubicBezTo>
                    <a:pt x="15581" y="6243"/>
                    <a:pt x="15581" y="6243"/>
                    <a:pt x="15581" y="6243"/>
                  </a:cubicBezTo>
                  <a:cubicBezTo>
                    <a:pt x="15581" y="6184"/>
                    <a:pt x="15581" y="6184"/>
                    <a:pt x="15581" y="6184"/>
                  </a:cubicBezTo>
                  <a:cubicBezTo>
                    <a:pt x="15592" y="6184"/>
                    <a:pt x="15598" y="6184"/>
                    <a:pt x="15616" y="6184"/>
                  </a:cubicBezTo>
                  <a:cubicBezTo>
                    <a:pt x="15622" y="6184"/>
                    <a:pt x="15622" y="6178"/>
                    <a:pt x="15628" y="6178"/>
                  </a:cubicBezTo>
                  <a:cubicBezTo>
                    <a:pt x="15634" y="6178"/>
                    <a:pt x="15640" y="6172"/>
                    <a:pt x="15640" y="6166"/>
                  </a:cubicBezTo>
                  <a:cubicBezTo>
                    <a:pt x="15640" y="6166"/>
                    <a:pt x="15646" y="6160"/>
                    <a:pt x="15646" y="6154"/>
                  </a:cubicBezTo>
                  <a:cubicBezTo>
                    <a:pt x="15640" y="6154"/>
                    <a:pt x="15640" y="6142"/>
                    <a:pt x="15640" y="6142"/>
                  </a:cubicBezTo>
                  <a:cubicBezTo>
                    <a:pt x="15634" y="6142"/>
                    <a:pt x="15628" y="6142"/>
                    <a:pt x="15622" y="6142"/>
                  </a:cubicBezTo>
                  <a:cubicBezTo>
                    <a:pt x="15622" y="6142"/>
                    <a:pt x="15616" y="6142"/>
                    <a:pt x="15610" y="6142"/>
                  </a:cubicBezTo>
                  <a:cubicBezTo>
                    <a:pt x="15604" y="6142"/>
                    <a:pt x="15598" y="6142"/>
                    <a:pt x="15587" y="6142"/>
                  </a:cubicBezTo>
                  <a:cubicBezTo>
                    <a:pt x="15587" y="6137"/>
                    <a:pt x="15581" y="6131"/>
                    <a:pt x="15581" y="6125"/>
                  </a:cubicBezTo>
                  <a:cubicBezTo>
                    <a:pt x="15581" y="6119"/>
                    <a:pt x="15587" y="6119"/>
                    <a:pt x="15587" y="6113"/>
                  </a:cubicBezTo>
                  <a:cubicBezTo>
                    <a:pt x="15587" y="6095"/>
                    <a:pt x="15587" y="6095"/>
                    <a:pt x="15587" y="6095"/>
                  </a:cubicBezTo>
                  <a:cubicBezTo>
                    <a:pt x="15587" y="6089"/>
                    <a:pt x="15592" y="6083"/>
                    <a:pt x="15587" y="6077"/>
                  </a:cubicBezTo>
                  <a:cubicBezTo>
                    <a:pt x="15587" y="6071"/>
                    <a:pt x="15587" y="6071"/>
                    <a:pt x="15581" y="6065"/>
                  </a:cubicBezTo>
                  <a:cubicBezTo>
                    <a:pt x="15581" y="6060"/>
                    <a:pt x="15575" y="6054"/>
                    <a:pt x="15575" y="6048"/>
                  </a:cubicBezTo>
                  <a:cubicBezTo>
                    <a:pt x="15575" y="5988"/>
                    <a:pt x="15575" y="5988"/>
                    <a:pt x="15575" y="5988"/>
                  </a:cubicBezTo>
                  <a:cubicBezTo>
                    <a:pt x="15587" y="5988"/>
                    <a:pt x="15592" y="5988"/>
                    <a:pt x="15604" y="5988"/>
                  </a:cubicBezTo>
                  <a:cubicBezTo>
                    <a:pt x="15610" y="5988"/>
                    <a:pt x="15616" y="5988"/>
                    <a:pt x="15616" y="5988"/>
                  </a:cubicBezTo>
                  <a:cubicBezTo>
                    <a:pt x="15616" y="5983"/>
                    <a:pt x="15616" y="5976"/>
                    <a:pt x="15616" y="5971"/>
                  </a:cubicBezTo>
                  <a:cubicBezTo>
                    <a:pt x="15616" y="5971"/>
                    <a:pt x="15616" y="5965"/>
                    <a:pt x="15616" y="5959"/>
                  </a:cubicBezTo>
                  <a:cubicBezTo>
                    <a:pt x="15622" y="5959"/>
                    <a:pt x="15622" y="5953"/>
                    <a:pt x="15628" y="5953"/>
                  </a:cubicBezTo>
                  <a:cubicBezTo>
                    <a:pt x="15628" y="5947"/>
                    <a:pt x="15634" y="5953"/>
                    <a:pt x="15640" y="5953"/>
                  </a:cubicBezTo>
                  <a:cubicBezTo>
                    <a:pt x="15640" y="5947"/>
                    <a:pt x="15646" y="5941"/>
                    <a:pt x="15652" y="5941"/>
                  </a:cubicBezTo>
                  <a:cubicBezTo>
                    <a:pt x="15658" y="5935"/>
                    <a:pt x="15664" y="5935"/>
                    <a:pt x="15670" y="5929"/>
                  </a:cubicBezTo>
                  <a:cubicBezTo>
                    <a:pt x="15670" y="5923"/>
                    <a:pt x="15670" y="5911"/>
                    <a:pt x="15664" y="5905"/>
                  </a:cubicBezTo>
                  <a:cubicBezTo>
                    <a:pt x="15658" y="5899"/>
                    <a:pt x="15652" y="5899"/>
                    <a:pt x="15640" y="5899"/>
                  </a:cubicBezTo>
                  <a:cubicBezTo>
                    <a:pt x="15634" y="5899"/>
                    <a:pt x="15628" y="5899"/>
                    <a:pt x="15616" y="5899"/>
                  </a:cubicBezTo>
                  <a:cubicBezTo>
                    <a:pt x="15610" y="5899"/>
                    <a:pt x="15610" y="5905"/>
                    <a:pt x="15604" y="5899"/>
                  </a:cubicBezTo>
                  <a:cubicBezTo>
                    <a:pt x="15598" y="5899"/>
                    <a:pt x="15598" y="5894"/>
                    <a:pt x="15592" y="5894"/>
                  </a:cubicBezTo>
                  <a:cubicBezTo>
                    <a:pt x="15587" y="5894"/>
                    <a:pt x="15581" y="5894"/>
                    <a:pt x="15581" y="5888"/>
                  </a:cubicBezTo>
                  <a:cubicBezTo>
                    <a:pt x="15581" y="5882"/>
                    <a:pt x="15581" y="5882"/>
                    <a:pt x="15581" y="5876"/>
                  </a:cubicBezTo>
                  <a:cubicBezTo>
                    <a:pt x="15581" y="5870"/>
                    <a:pt x="15581" y="5870"/>
                    <a:pt x="15581" y="5864"/>
                  </a:cubicBezTo>
                  <a:cubicBezTo>
                    <a:pt x="15581" y="5858"/>
                    <a:pt x="15569" y="5858"/>
                    <a:pt x="15569" y="5858"/>
                  </a:cubicBezTo>
                  <a:cubicBezTo>
                    <a:pt x="15563" y="5846"/>
                    <a:pt x="15563" y="5840"/>
                    <a:pt x="15557" y="5834"/>
                  </a:cubicBezTo>
                  <a:cubicBezTo>
                    <a:pt x="15557" y="5828"/>
                    <a:pt x="15551" y="5834"/>
                    <a:pt x="15545" y="5828"/>
                  </a:cubicBezTo>
                  <a:cubicBezTo>
                    <a:pt x="15545" y="5828"/>
                    <a:pt x="15539" y="5828"/>
                    <a:pt x="15533" y="5828"/>
                  </a:cubicBezTo>
                  <a:cubicBezTo>
                    <a:pt x="15533" y="5828"/>
                    <a:pt x="15533" y="5834"/>
                    <a:pt x="15533" y="5840"/>
                  </a:cubicBezTo>
                  <a:cubicBezTo>
                    <a:pt x="15527" y="5846"/>
                    <a:pt x="15527" y="5846"/>
                    <a:pt x="15521" y="5852"/>
                  </a:cubicBezTo>
                  <a:cubicBezTo>
                    <a:pt x="15515" y="5852"/>
                    <a:pt x="15515" y="5858"/>
                    <a:pt x="15510" y="5864"/>
                  </a:cubicBezTo>
                  <a:cubicBezTo>
                    <a:pt x="15504" y="5864"/>
                    <a:pt x="15498" y="5864"/>
                    <a:pt x="15492" y="5870"/>
                  </a:cubicBezTo>
                  <a:cubicBezTo>
                    <a:pt x="15486" y="5870"/>
                    <a:pt x="15480" y="5876"/>
                    <a:pt x="15480" y="5882"/>
                  </a:cubicBezTo>
                  <a:cubicBezTo>
                    <a:pt x="15474" y="5882"/>
                    <a:pt x="15468" y="5888"/>
                    <a:pt x="15468" y="5888"/>
                  </a:cubicBezTo>
                  <a:cubicBezTo>
                    <a:pt x="15462" y="5894"/>
                    <a:pt x="15462" y="5899"/>
                    <a:pt x="15456" y="5899"/>
                  </a:cubicBezTo>
                  <a:cubicBezTo>
                    <a:pt x="15456" y="5905"/>
                    <a:pt x="15456" y="5911"/>
                    <a:pt x="15456" y="5911"/>
                  </a:cubicBezTo>
                  <a:cubicBezTo>
                    <a:pt x="15456" y="5917"/>
                    <a:pt x="15450" y="5923"/>
                    <a:pt x="15450" y="5923"/>
                  </a:cubicBezTo>
                  <a:cubicBezTo>
                    <a:pt x="15450" y="5929"/>
                    <a:pt x="15444" y="5929"/>
                    <a:pt x="15438" y="5935"/>
                  </a:cubicBezTo>
                  <a:cubicBezTo>
                    <a:pt x="15432" y="5941"/>
                    <a:pt x="15432" y="5941"/>
                    <a:pt x="15426" y="5947"/>
                  </a:cubicBezTo>
                  <a:cubicBezTo>
                    <a:pt x="15426" y="5953"/>
                    <a:pt x="15426" y="5959"/>
                    <a:pt x="15421" y="5959"/>
                  </a:cubicBezTo>
                  <a:cubicBezTo>
                    <a:pt x="15415" y="5959"/>
                    <a:pt x="15415" y="5965"/>
                    <a:pt x="15409" y="5965"/>
                  </a:cubicBezTo>
                  <a:cubicBezTo>
                    <a:pt x="15397" y="5971"/>
                    <a:pt x="15385" y="5965"/>
                    <a:pt x="15373" y="5971"/>
                  </a:cubicBezTo>
                  <a:cubicBezTo>
                    <a:pt x="15367" y="5971"/>
                    <a:pt x="15367" y="5976"/>
                    <a:pt x="15361" y="5983"/>
                  </a:cubicBezTo>
                  <a:cubicBezTo>
                    <a:pt x="15355" y="5983"/>
                    <a:pt x="15355" y="5988"/>
                    <a:pt x="15349" y="5988"/>
                  </a:cubicBezTo>
                  <a:cubicBezTo>
                    <a:pt x="15344" y="5994"/>
                    <a:pt x="15344" y="6000"/>
                    <a:pt x="15344" y="6006"/>
                  </a:cubicBezTo>
                  <a:cubicBezTo>
                    <a:pt x="15337" y="6006"/>
                    <a:pt x="15344" y="6012"/>
                    <a:pt x="15337" y="6018"/>
                  </a:cubicBezTo>
                  <a:cubicBezTo>
                    <a:pt x="15332" y="6018"/>
                    <a:pt x="15332" y="6018"/>
                    <a:pt x="15326" y="6024"/>
                  </a:cubicBezTo>
                  <a:cubicBezTo>
                    <a:pt x="15320" y="6024"/>
                    <a:pt x="15320" y="6030"/>
                    <a:pt x="15314" y="6030"/>
                  </a:cubicBezTo>
                  <a:cubicBezTo>
                    <a:pt x="15314" y="6036"/>
                    <a:pt x="15308" y="6036"/>
                    <a:pt x="15302" y="6036"/>
                  </a:cubicBezTo>
                  <a:cubicBezTo>
                    <a:pt x="15302" y="6042"/>
                    <a:pt x="15302" y="6048"/>
                    <a:pt x="15296" y="6048"/>
                  </a:cubicBezTo>
                  <a:cubicBezTo>
                    <a:pt x="15290" y="6054"/>
                    <a:pt x="15284" y="6054"/>
                    <a:pt x="15278" y="6054"/>
                  </a:cubicBezTo>
                  <a:cubicBezTo>
                    <a:pt x="15278" y="6060"/>
                    <a:pt x="15272" y="6060"/>
                    <a:pt x="15272" y="6060"/>
                  </a:cubicBezTo>
                  <a:cubicBezTo>
                    <a:pt x="15260" y="6060"/>
                    <a:pt x="15255" y="6060"/>
                    <a:pt x="15249" y="6060"/>
                  </a:cubicBezTo>
                  <a:cubicBezTo>
                    <a:pt x="15249" y="6119"/>
                    <a:pt x="15249" y="6119"/>
                    <a:pt x="15249" y="6119"/>
                  </a:cubicBezTo>
                  <a:cubicBezTo>
                    <a:pt x="15237" y="6119"/>
                    <a:pt x="15237" y="6113"/>
                    <a:pt x="15225" y="6113"/>
                  </a:cubicBezTo>
                  <a:cubicBezTo>
                    <a:pt x="15219" y="6119"/>
                    <a:pt x="15219" y="6119"/>
                    <a:pt x="15213" y="6119"/>
                  </a:cubicBezTo>
                  <a:cubicBezTo>
                    <a:pt x="15207" y="6125"/>
                    <a:pt x="15207" y="6119"/>
                    <a:pt x="15201" y="6119"/>
                  </a:cubicBezTo>
                  <a:cubicBezTo>
                    <a:pt x="15189" y="6119"/>
                    <a:pt x="15189" y="6125"/>
                    <a:pt x="15183" y="6119"/>
                  </a:cubicBezTo>
                  <a:cubicBezTo>
                    <a:pt x="15171" y="6119"/>
                    <a:pt x="15166" y="6113"/>
                    <a:pt x="15160" y="6101"/>
                  </a:cubicBezTo>
                  <a:lnTo>
                    <a:pt x="15148" y="6095"/>
                  </a:lnTo>
                  <a:close/>
                  <a:moveTo>
                    <a:pt x="14543" y="6267"/>
                  </a:moveTo>
                  <a:lnTo>
                    <a:pt x="14543" y="6267"/>
                  </a:lnTo>
                  <a:cubicBezTo>
                    <a:pt x="14543" y="6273"/>
                    <a:pt x="14543" y="6279"/>
                    <a:pt x="14543" y="6285"/>
                  </a:cubicBezTo>
                  <a:cubicBezTo>
                    <a:pt x="14549" y="6297"/>
                    <a:pt x="14555" y="6303"/>
                    <a:pt x="14561" y="6309"/>
                  </a:cubicBezTo>
                  <a:cubicBezTo>
                    <a:pt x="14567" y="6320"/>
                    <a:pt x="14567" y="6326"/>
                    <a:pt x="14579" y="6332"/>
                  </a:cubicBezTo>
                  <a:cubicBezTo>
                    <a:pt x="14585" y="6344"/>
                    <a:pt x="14591" y="6350"/>
                    <a:pt x="14596" y="6356"/>
                  </a:cubicBezTo>
                  <a:cubicBezTo>
                    <a:pt x="14602" y="6362"/>
                    <a:pt x="14602" y="6362"/>
                    <a:pt x="14602" y="6368"/>
                  </a:cubicBezTo>
                  <a:cubicBezTo>
                    <a:pt x="14608" y="6368"/>
                    <a:pt x="14614" y="6368"/>
                    <a:pt x="14614" y="6368"/>
                  </a:cubicBezTo>
                  <a:cubicBezTo>
                    <a:pt x="14620" y="6374"/>
                    <a:pt x="14620" y="6380"/>
                    <a:pt x="14626" y="6380"/>
                  </a:cubicBezTo>
                  <a:cubicBezTo>
                    <a:pt x="14626" y="6386"/>
                    <a:pt x="14626" y="6392"/>
                    <a:pt x="14626" y="6392"/>
                  </a:cubicBezTo>
                  <a:cubicBezTo>
                    <a:pt x="14632" y="6397"/>
                    <a:pt x="14632" y="6397"/>
                    <a:pt x="14638" y="6403"/>
                  </a:cubicBezTo>
                  <a:cubicBezTo>
                    <a:pt x="14638" y="6409"/>
                    <a:pt x="14644" y="6403"/>
                    <a:pt x="14650" y="6403"/>
                  </a:cubicBezTo>
                  <a:cubicBezTo>
                    <a:pt x="14650" y="6356"/>
                    <a:pt x="14650" y="6356"/>
                    <a:pt x="14650" y="6356"/>
                  </a:cubicBezTo>
                  <a:cubicBezTo>
                    <a:pt x="14644" y="6356"/>
                    <a:pt x="14638" y="6356"/>
                    <a:pt x="14638" y="6350"/>
                  </a:cubicBezTo>
                  <a:cubicBezTo>
                    <a:pt x="14632" y="6350"/>
                    <a:pt x="14632" y="6344"/>
                    <a:pt x="14626" y="6344"/>
                  </a:cubicBezTo>
                  <a:cubicBezTo>
                    <a:pt x="14620" y="6338"/>
                    <a:pt x="14614" y="6338"/>
                    <a:pt x="14614" y="6338"/>
                  </a:cubicBezTo>
                  <a:cubicBezTo>
                    <a:pt x="14608" y="6338"/>
                    <a:pt x="14602" y="6338"/>
                    <a:pt x="14596" y="6338"/>
                  </a:cubicBezTo>
                  <a:cubicBezTo>
                    <a:pt x="14591" y="6338"/>
                    <a:pt x="14591" y="6332"/>
                    <a:pt x="14585" y="6326"/>
                  </a:cubicBezTo>
                  <a:cubicBezTo>
                    <a:pt x="14585" y="6320"/>
                    <a:pt x="14579" y="6320"/>
                    <a:pt x="14579" y="6315"/>
                  </a:cubicBezTo>
                  <a:cubicBezTo>
                    <a:pt x="14579" y="6315"/>
                    <a:pt x="14579" y="6309"/>
                    <a:pt x="14579" y="6303"/>
                  </a:cubicBezTo>
                  <a:cubicBezTo>
                    <a:pt x="14573" y="6297"/>
                    <a:pt x="14579" y="6291"/>
                    <a:pt x="14579" y="6279"/>
                  </a:cubicBezTo>
                  <a:cubicBezTo>
                    <a:pt x="14579" y="6273"/>
                    <a:pt x="14579" y="6267"/>
                    <a:pt x="14573" y="6261"/>
                  </a:cubicBezTo>
                  <a:cubicBezTo>
                    <a:pt x="14567" y="6249"/>
                    <a:pt x="14561" y="6249"/>
                    <a:pt x="14549" y="6249"/>
                  </a:cubicBezTo>
                  <a:cubicBezTo>
                    <a:pt x="14543" y="6261"/>
                    <a:pt x="14543" y="6261"/>
                    <a:pt x="14543" y="6261"/>
                  </a:cubicBezTo>
                  <a:cubicBezTo>
                    <a:pt x="14543" y="6261"/>
                    <a:pt x="14543" y="6261"/>
                    <a:pt x="14543" y="6267"/>
                  </a:cubicBezTo>
                  <a:close/>
                  <a:moveTo>
                    <a:pt x="14454" y="6137"/>
                  </a:moveTo>
                  <a:lnTo>
                    <a:pt x="14454" y="6137"/>
                  </a:lnTo>
                  <a:cubicBezTo>
                    <a:pt x="14460" y="6149"/>
                    <a:pt x="14466" y="6154"/>
                    <a:pt x="14472" y="6166"/>
                  </a:cubicBezTo>
                  <a:cubicBezTo>
                    <a:pt x="14478" y="6166"/>
                    <a:pt x="14484" y="6172"/>
                    <a:pt x="14490" y="6178"/>
                  </a:cubicBezTo>
                  <a:cubicBezTo>
                    <a:pt x="14490" y="6178"/>
                    <a:pt x="14496" y="6178"/>
                    <a:pt x="14502" y="6184"/>
                  </a:cubicBezTo>
                  <a:cubicBezTo>
                    <a:pt x="14502" y="6190"/>
                    <a:pt x="14507" y="6196"/>
                    <a:pt x="14507" y="6202"/>
                  </a:cubicBezTo>
                  <a:lnTo>
                    <a:pt x="14507" y="6196"/>
                  </a:lnTo>
                  <a:cubicBezTo>
                    <a:pt x="14507" y="6184"/>
                    <a:pt x="14507" y="6184"/>
                    <a:pt x="14507" y="6184"/>
                  </a:cubicBezTo>
                  <a:cubicBezTo>
                    <a:pt x="14507" y="6178"/>
                    <a:pt x="14507" y="6166"/>
                    <a:pt x="14507" y="6160"/>
                  </a:cubicBezTo>
                  <a:cubicBezTo>
                    <a:pt x="14502" y="6154"/>
                    <a:pt x="14496" y="6154"/>
                    <a:pt x="14496" y="6154"/>
                  </a:cubicBezTo>
                  <a:cubicBezTo>
                    <a:pt x="14484" y="6142"/>
                    <a:pt x="14484" y="6137"/>
                    <a:pt x="14472" y="6131"/>
                  </a:cubicBezTo>
                  <a:cubicBezTo>
                    <a:pt x="14472" y="6131"/>
                    <a:pt x="14466" y="6131"/>
                    <a:pt x="14460" y="6125"/>
                  </a:cubicBezTo>
                  <a:cubicBezTo>
                    <a:pt x="14460" y="6131"/>
                    <a:pt x="14454" y="6131"/>
                    <a:pt x="14454" y="6137"/>
                  </a:cubicBezTo>
                  <a:cubicBezTo>
                    <a:pt x="14454" y="6142"/>
                    <a:pt x="14454" y="6149"/>
                    <a:pt x="14454" y="6149"/>
                  </a:cubicBezTo>
                  <a:lnTo>
                    <a:pt x="14454" y="6137"/>
                  </a:lnTo>
                  <a:close/>
                  <a:moveTo>
                    <a:pt x="14413" y="6065"/>
                  </a:moveTo>
                  <a:lnTo>
                    <a:pt x="14413" y="6065"/>
                  </a:lnTo>
                  <a:cubicBezTo>
                    <a:pt x="14413" y="6060"/>
                    <a:pt x="14407" y="6060"/>
                    <a:pt x="14407" y="6054"/>
                  </a:cubicBezTo>
                  <a:cubicBezTo>
                    <a:pt x="14395" y="6042"/>
                    <a:pt x="14395" y="6042"/>
                    <a:pt x="14395" y="6042"/>
                  </a:cubicBezTo>
                  <a:cubicBezTo>
                    <a:pt x="14395" y="6048"/>
                    <a:pt x="14395" y="6054"/>
                    <a:pt x="14395" y="6060"/>
                  </a:cubicBezTo>
                  <a:lnTo>
                    <a:pt x="14401" y="6065"/>
                  </a:lnTo>
                  <a:cubicBezTo>
                    <a:pt x="14401" y="6071"/>
                    <a:pt x="14401" y="6077"/>
                    <a:pt x="14401" y="6077"/>
                  </a:cubicBezTo>
                  <a:cubicBezTo>
                    <a:pt x="14401" y="6083"/>
                    <a:pt x="14401" y="6089"/>
                    <a:pt x="14407" y="6089"/>
                  </a:cubicBezTo>
                  <a:cubicBezTo>
                    <a:pt x="14413" y="6095"/>
                    <a:pt x="14419" y="6095"/>
                    <a:pt x="14430" y="6095"/>
                  </a:cubicBezTo>
                  <a:cubicBezTo>
                    <a:pt x="14430" y="6083"/>
                    <a:pt x="14430" y="6083"/>
                    <a:pt x="14430" y="6083"/>
                  </a:cubicBezTo>
                  <a:cubicBezTo>
                    <a:pt x="14424" y="6077"/>
                    <a:pt x="14413" y="6071"/>
                    <a:pt x="14413" y="6065"/>
                  </a:cubicBezTo>
                  <a:close/>
                  <a:moveTo>
                    <a:pt x="14430" y="5935"/>
                  </a:moveTo>
                  <a:lnTo>
                    <a:pt x="14430" y="5935"/>
                  </a:lnTo>
                  <a:cubicBezTo>
                    <a:pt x="14424" y="5935"/>
                    <a:pt x="14424" y="5935"/>
                    <a:pt x="14419" y="5935"/>
                  </a:cubicBezTo>
                  <a:cubicBezTo>
                    <a:pt x="14413" y="5929"/>
                    <a:pt x="14413" y="5929"/>
                    <a:pt x="14407" y="5923"/>
                  </a:cubicBezTo>
                  <a:cubicBezTo>
                    <a:pt x="14407" y="5923"/>
                    <a:pt x="14401" y="5923"/>
                    <a:pt x="14395" y="5923"/>
                  </a:cubicBezTo>
                  <a:cubicBezTo>
                    <a:pt x="14389" y="5917"/>
                    <a:pt x="14383" y="5905"/>
                    <a:pt x="14371" y="5905"/>
                  </a:cubicBezTo>
                  <a:cubicBezTo>
                    <a:pt x="14371" y="5905"/>
                    <a:pt x="14365" y="5899"/>
                    <a:pt x="14359" y="5899"/>
                  </a:cubicBezTo>
                  <a:lnTo>
                    <a:pt x="14353" y="5905"/>
                  </a:lnTo>
                  <a:cubicBezTo>
                    <a:pt x="14353" y="5911"/>
                    <a:pt x="14347" y="5911"/>
                    <a:pt x="14353" y="5917"/>
                  </a:cubicBezTo>
                  <a:cubicBezTo>
                    <a:pt x="14353" y="5923"/>
                    <a:pt x="14359" y="5929"/>
                    <a:pt x="14359" y="5941"/>
                  </a:cubicBezTo>
                  <a:cubicBezTo>
                    <a:pt x="14365" y="5941"/>
                    <a:pt x="14371" y="5947"/>
                    <a:pt x="14371" y="5953"/>
                  </a:cubicBezTo>
                  <a:cubicBezTo>
                    <a:pt x="14377" y="5953"/>
                    <a:pt x="14383" y="5959"/>
                    <a:pt x="14383" y="5965"/>
                  </a:cubicBezTo>
                  <a:cubicBezTo>
                    <a:pt x="14389" y="5971"/>
                    <a:pt x="14395" y="5971"/>
                    <a:pt x="14395" y="5976"/>
                  </a:cubicBezTo>
                  <a:cubicBezTo>
                    <a:pt x="14401" y="5983"/>
                    <a:pt x="14401" y="5983"/>
                    <a:pt x="14407" y="5988"/>
                  </a:cubicBezTo>
                  <a:cubicBezTo>
                    <a:pt x="14413" y="5994"/>
                    <a:pt x="14424" y="5994"/>
                    <a:pt x="14430" y="5994"/>
                  </a:cubicBezTo>
                  <a:cubicBezTo>
                    <a:pt x="14436" y="6000"/>
                    <a:pt x="14436" y="6000"/>
                    <a:pt x="14442" y="6006"/>
                  </a:cubicBezTo>
                  <a:cubicBezTo>
                    <a:pt x="14448" y="6012"/>
                    <a:pt x="14448" y="6012"/>
                    <a:pt x="14448" y="6018"/>
                  </a:cubicBezTo>
                  <a:cubicBezTo>
                    <a:pt x="14454" y="6024"/>
                    <a:pt x="14460" y="6024"/>
                    <a:pt x="14460" y="6030"/>
                  </a:cubicBezTo>
                  <a:cubicBezTo>
                    <a:pt x="14466" y="6036"/>
                    <a:pt x="14466" y="6042"/>
                    <a:pt x="14472" y="6054"/>
                  </a:cubicBezTo>
                  <a:cubicBezTo>
                    <a:pt x="14472" y="6060"/>
                    <a:pt x="14472" y="6065"/>
                    <a:pt x="14478" y="6065"/>
                  </a:cubicBezTo>
                  <a:cubicBezTo>
                    <a:pt x="14478" y="6071"/>
                    <a:pt x="14478" y="6077"/>
                    <a:pt x="14484" y="6077"/>
                  </a:cubicBezTo>
                  <a:cubicBezTo>
                    <a:pt x="14484" y="6077"/>
                    <a:pt x="14490" y="6083"/>
                    <a:pt x="14496" y="6083"/>
                  </a:cubicBezTo>
                  <a:cubicBezTo>
                    <a:pt x="14496" y="6083"/>
                    <a:pt x="14502" y="6083"/>
                    <a:pt x="14507" y="6083"/>
                  </a:cubicBezTo>
                  <a:lnTo>
                    <a:pt x="14513" y="6083"/>
                  </a:lnTo>
                  <a:cubicBezTo>
                    <a:pt x="14525" y="6089"/>
                    <a:pt x="14531" y="6095"/>
                    <a:pt x="14531" y="6107"/>
                  </a:cubicBezTo>
                  <a:cubicBezTo>
                    <a:pt x="14537" y="6113"/>
                    <a:pt x="14543" y="6119"/>
                    <a:pt x="14543" y="6125"/>
                  </a:cubicBezTo>
                  <a:cubicBezTo>
                    <a:pt x="14543" y="6137"/>
                    <a:pt x="14543" y="6142"/>
                    <a:pt x="14543" y="6149"/>
                  </a:cubicBezTo>
                  <a:cubicBezTo>
                    <a:pt x="14543" y="6160"/>
                    <a:pt x="14543" y="6160"/>
                    <a:pt x="14543" y="6160"/>
                  </a:cubicBezTo>
                  <a:cubicBezTo>
                    <a:pt x="14543" y="6166"/>
                    <a:pt x="14549" y="6166"/>
                    <a:pt x="14549" y="6172"/>
                  </a:cubicBezTo>
                  <a:cubicBezTo>
                    <a:pt x="14555" y="6184"/>
                    <a:pt x="14567" y="6184"/>
                    <a:pt x="14573" y="6190"/>
                  </a:cubicBezTo>
                  <a:cubicBezTo>
                    <a:pt x="14585" y="6202"/>
                    <a:pt x="14591" y="6208"/>
                    <a:pt x="14596" y="6214"/>
                  </a:cubicBezTo>
                  <a:cubicBezTo>
                    <a:pt x="14602" y="6214"/>
                    <a:pt x="14602" y="6220"/>
                    <a:pt x="14608" y="6220"/>
                  </a:cubicBezTo>
                  <a:cubicBezTo>
                    <a:pt x="14614" y="6231"/>
                    <a:pt x="14620" y="6237"/>
                    <a:pt x="14626" y="6243"/>
                  </a:cubicBezTo>
                  <a:cubicBezTo>
                    <a:pt x="14632" y="6255"/>
                    <a:pt x="14638" y="6255"/>
                    <a:pt x="14644" y="6267"/>
                  </a:cubicBezTo>
                  <a:cubicBezTo>
                    <a:pt x="14650" y="6273"/>
                    <a:pt x="14656" y="6279"/>
                    <a:pt x="14656" y="6291"/>
                  </a:cubicBezTo>
                  <a:cubicBezTo>
                    <a:pt x="14656" y="6297"/>
                    <a:pt x="14656" y="6309"/>
                    <a:pt x="14656" y="6315"/>
                  </a:cubicBezTo>
                  <a:cubicBezTo>
                    <a:pt x="14662" y="6320"/>
                    <a:pt x="14662" y="6320"/>
                    <a:pt x="14662" y="6326"/>
                  </a:cubicBezTo>
                  <a:cubicBezTo>
                    <a:pt x="14668" y="6338"/>
                    <a:pt x="14673" y="6344"/>
                    <a:pt x="14673" y="6350"/>
                  </a:cubicBezTo>
                  <a:cubicBezTo>
                    <a:pt x="14679" y="6356"/>
                    <a:pt x="14685" y="6356"/>
                    <a:pt x="14685" y="6362"/>
                  </a:cubicBezTo>
                  <a:cubicBezTo>
                    <a:pt x="14691" y="6368"/>
                    <a:pt x="14697" y="6368"/>
                    <a:pt x="14697" y="6374"/>
                  </a:cubicBezTo>
                  <a:cubicBezTo>
                    <a:pt x="14703" y="6380"/>
                    <a:pt x="14709" y="6380"/>
                    <a:pt x="14709" y="6386"/>
                  </a:cubicBezTo>
                  <a:cubicBezTo>
                    <a:pt x="14715" y="6392"/>
                    <a:pt x="14715" y="6397"/>
                    <a:pt x="14721" y="6397"/>
                  </a:cubicBezTo>
                  <a:cubicBezTo>
                    <a:pt x="14727" y="6409"/>
                    <a:pt x="14733" y="6409"/>
                    <a:pt x="14745" y="6421"/>
                  </a:cubicBezTo>
                  <a:cubicBezTo>
                    <a:pt x="14751" y="6427"/>
                    <a:pt x="14757" y="6433"/>
                    <a:pt x="14762" y="6439"/>
                  </a:cubicBezTo>
                  <a:cubicBezTo>
                    <a:pt x="14768" y="6445"/>
                    <a:pt x="14774" y="6445"/>
                    <a:pt x="14774" y="6451"/>
                  </a:cubicBezTo>
                  <a:cubicBezTo>
                    <a:pt x="14780" y="6457"/>
                    <a:pt x="14780" y="6463"/>
                    <a:pt x="14780" y="6463"/>
                  </a:cubicBezTo>
                  <a:cubicBezTo>
                    <a:pt x="14786" y="6475"/>
                    <a:pt x="14798" y="6480"/>
                    <a:pt x="14804" y="6486"/>
                  </a:cubicBezTo>
                  <a:cubicBezTo>
                    <a:pt x="14816" y="6492"/>
                    <a:pt x="14822" y="6498"/>
                    <a:pt x="14828" y="6504"/>
                  </a:cubicBezTo>
                  <a:cubicBezTo>
                    <a:pt x="14828" y="6510"/>
                    <a:pt x="14834" y="6510"/>
                    <a:pt x="14839" y="6510"/>
                  </a:cubicBezTo>
                  <a:cubicBezTo>
                    <a:pt x="14839" y="6516"/>
                    <a:pt x="14839" y="6522"/>
                    <a:pt x="14839" y="6522"/>
                  </a:cubicBezTo>
                  <a:cubicBezTo>
                    <a:pt x="14846" y="6522"/>
                    <a:pt x="14851" y="6516"/>
                    <a:pt x="14851" y="6516"/>
                  </a:cubicBezTo>
                  <a:cubicBezTo>
                    <a:pt x="14857" y="6516"/>
                    <a:pt x="14863" y="6516"/>
                    <a:pt x="14863" y="6516"/>
                  </a:cubicBezTo>
                  <a:cubicBezTo>
                    <a:pt x="14875" y="6516"/>
                    <a:pt x="14881" y="6516"/>
                    <a:pt x="14893" y="6516"/>
                  </a:cubicBezTo>
                  <a:cubicBezTo>
                    <a:pt x="14899" y="6516"/>
                    <a:pt x="14905" y="6516"/>
                    <a:pt x="14911" y="6516"/>
                  </a:cubicBezTo>
                  <a:cubicBezTo>
                    <a:pt x="14917" y="6516"/>
                    <a:pt x="14923" y="6510"/>
                    <a:pt x="14923" y="6504"/>
                  </a:cubicBezTo>
                  <a:cubicBezTo>
                    <a:pt x="14928" y="6498"/>
                    <a:pt x="14934" y="6498"/>
                    <a:pt x="14934" y="6492"/>
                  </a:cubicBezTo>
                  <a:cubicBezTo>
                    <a:pt x="14934" y="6480"/>
                    <a:pt x="14934" y="6480"/>
                    <a:pt x="14934" y="6480"/>
                  </a:cubicBezTo>
                  <a:cubicBezTo>
                    <a:pt x="14934" y="6469"/>
                    <a:pt x="14928" y="6463"/>
                    <a:pt x="14934" y="6445"/>
                  </a:cubicBezTo>
                  <a:cubicBezTo>
                    <a:pt x="14934" y="6445"/>
                    <a:pt x="14934" y="6439"/>
                    <a:pt x="14934" y="6433"/>
                  </a:cubicBezTo>
                  <a:cubicBezTo>
                    <a:pt x="14934" y="6427"/>
                    <a:pt x="14940" y="6421"/>
                    <a:pt x="14940" y="6415"/>
                  </a:cubicBezTo>
                  <a:cubicBezTo>
                    <a:pt x="14940" y="6403"/>
                    <a:pt x="14940" y="6403"/>
                    <a:pt x="14940" y="6403"/>
                  </a:cubicBezTo>
                  <a:cubicBezTo>
                    <a:pt x="14940" y="6397"/>
                    <a:pt x="14940" y="6392"/>
                    <a:pt x="14946" y="6392"/>
                  </a:cubicBezTo>
                  <a:cubicBezTo>
                    <a:pt x="14946" y="6386"/>
                    <a:pt x="14952" y="6380"/>
                    <a:pt x="14958" y="6380"/>
                  </a:cubicBezTo>
                  <a:cubicBezTo>
                    <a:pt x="14964" y="6380"/>
                    <a:pt x="14970" y="6380"/>
                    <a:pt x="14976" y="6380"/>
                  </a:cubicBezTo>
                  <a:cubicBezTo>
                    <a:pt x="14982" y="6380"/>
                    <a:pt x="14982" y="6386"/>
                    <a:pt x="14988" y="6386"/>
                  </a:cubicBezTo>
                  <a:cubicBezTo>
                    <a:pt x="14994" y="6386"/>
                    <a:pt x="14994" y="6380"/>
                    <a:pt x="15000" y="6380"/>
                  </a:cubicBezTo>
                  <a:cubicBezTo>
                    <a:pt x="15000" y="6374"/>
                    <a:pt x="15000" y="6368"/>
                    <a:pt x="15000" y="6368"/>
                  </a:cubicBezTo>
                  <a:cubicBezTo>
                    <a:pt x="15000" y="6362"/>
                    <a:pt x="14994" y="6356"/>
                    <a:pt x="14988" y="6350"/>
                  </a:cubicBezTo>
                  <a:cubicBezTo>
                    <a:pt x="14988" y="6350"/>
                    <a:pt x="14982" y="6344"/>
                    <a:pt x="14976" y="6344"/>
                  </a:cubicBezTo>
                  <a:cubicBezTo>
                    <a:pt x="14976" y="6338"/>
                    <a:pt x="14970" y="6344"/>
                    <a:pt x="14964" y="6344"/>
                  </a:cubicBezTo>
                  <a:cubicBezTo>
                    <a:pt x="14964" y="6338"/>
                    <a:pt x="14958" y="6338"/>
                    <a:pt x="14958" y="6338"/>
                  </a:cubicBezTo>
                  <a:cubicBezTo>
                    <a:pt x="14958" y="6332"/>
                    <a:pt x="14952" y="6326"/>
                    <a:pt x="14958" y="6326"/>
                  </a:cubicBezTo>
                  <a:cubicBezTo>
                    <a:pt x="14958" y="6320"/>
                    <a:pt x="14964" y="6315"/>
                    <a:pt x="14964" y="6315"/>
                  </a:cubicBezTo>
                  <a:cubicBezTo>
                    <a:pt x="14964" y="6309"/>
                    <a:pt x="14964" y="6303"/>
                    <a:pt x="14964" y="6303"/>
                  </a:cubicBezTo>
                  <a:cubicBezTo>
                    <a:pt x="14958" y="6297"/>
                    <a:pt x="14952" y="6297"/>
                    <a:pt x="14952" y="6297"/>
                  </a:cubicBezTo>
                  <a:cubicBezTo>
                    <a:pt x="14946" y="6297"/>
                    <a:pt x="14940" y="6291"/>
                    <a:pt x="14940" y="6291"/>
                  </a:cubicBezTo>
                  <a:cubicBezTo>
                    <a:pt x="14934" y="6291"/>
                    <a:pt x="14928" y="6291"/>
                    <a:pt x="14923" y="6291"/>
                  </a:cubicBezTo>
                  <a:cubicBezTo>
                    <a:pt x="14917" y="6291"/>
                    <a:pt x="14917" y="6291"/>
                    <a:pt x="14911" y="6291"/>
                  </a:cubicBezTo>
                  <a:cubicBezTo>
                    <a:pt x="14905" y="6291"/>
                    <a:pt x="14899" y="6291"/>
                    <a:pt x="14899" y="6297"/>
                  </a:cubicBezTo>
                  <a:cubicBezTo>
                    <a:pt x="14893" y="6297"/>
                    <a:pt x="14899" y="6303"/>
                    <a:pt x="14893" y="6309"/>
                  </a:cubicBezTo>
                  <a:cubicBezTo>
                    <a:pt x="14893" y="6309"/>
                    <a:pt x="14893" y="6315"/>
                    <a:pt x="14893" y="6320"/>
                  </a:cubicBezTo>
                  <a:cubicBezTo>
                    <a:pt x="14863" y="6320"/>
                    <a:pt x="14863" y="6320"/>
                    <a:pt x="14863" y="6320"/>
                  </a:cubicBezTo>
                  <a:cubicBezTo>
                    <a:pt x="14863" y="6309"/>
                    <a:pt x="14857" y="6303"/>
                    <a:pt x="14857" y="6297"/>
                  </a:cubicBezTo>
                  <a:cubicBezTo>
                    <a:pt x="14857" y="6285"/>
                    <a:pt x="14863" y="6279"/>
                    <a:pt x="14863" y="6273"/>
                  </a:cubicBezTo>
                  <a:cubicBezTo>
                    <a:pt x="14857" y="6273"/>
                    <a:pt x="14857" y="6267"/>
                    <a:pt x="14851" y="6267"/>
                  </a:cubicBezTo>
                  <a:cubicBezTo>
                    <a:pt x="14839" y="6267"/>
                    <a:pt x="14839" y="6267"/>
                    <a:pt x="14839" y="6267"/>
                  </a:cubicBezTo>
                  <a:cubicBezTo>
                    <a:pt x="14834" y="6261"/>
                    <a:pt x="14828" y="6267"/>
                    <a:pt x="14816" y="6267"/>
                  </a:cubicBezTo>
                  <a:cubicBezTo>
                    <a:pt x="14810" y="6261"/>
                    <a:pt x="14810" y="6255"/>
                    <a:pt x="14804" y="6255"/>
                  </a:cubicBezTo>
                  <a:cubicBezTo>
                    <a:pt x="14798" y="6255"/>
                    <a:pt x="14798" y="6249"/>
                    <a:pt x="14792" y="6249"/>
                  </a:cubicBezTo>
                  <a:cubicBezTo>
                    <a:pt x="14786" y="6243"/>
                    <a:pt x="14780" y="6243"/>
                    <a:pt x="14780" y="6243"/>
                  </a:cubicBezTo>
                  <a:cubicBezTo>
                    <a:pt x="14774" y="6237"/>
                    <a:pt x="14774" y="6231"/>
                    <a:pt x="14774" y="6226"/>
                  </a:cubicBezTo>
                  <a:cubicBezTo>
                    <a:pt x="14774" y="6172"/>
                    <a:pt x="14774" y="6172"/>
                    <a:pt x="14774" y="6172"/>
                  </a:cubicBezTo>
                  <a:cubicBezTo>
                    <a:pt x="14762" y="6172"/>
                    <a:pt x="14757" y="6172"/>
                    <a:pt x="14745" y="6172"/>
                  </a:cubicBezTo>
                  <a:cubicBezTo>
                    <a:pt x="14739" y="6172"/>
                    <a:pt x="14739" y="6172"/>
                    <a:pt x="14733" y="6172"/>
                  </a:cubicBezTo>
                  <a:cubicBezTo>
                    <a:pt x="14727" y="6166"/>
                    <a:pt x="14727" y="6160"/>
                    <a:pt x="14721" y="6160"/>
                  </a:cubicBezTo>
                  <a:cubicBezTo>
                    <a:pt x="14721" y="6154"/>
                    <a:pt x="14715" y="6154"/>
                    <a:pt x="14709" y="6149"/>
                  </a:cubicBezTo>
                  <a:cubicBezTo>
                    <a:pt x="14709" y="6149"/>
                    <a:pt x="14709" y="6142"/>
                    <a:pt x="14709" y="6137"/>
                  </a:cubicBezTo>
                  <a:cubicBezTo>
                    <a:pt x="14703" y="6137"/>
                    <a:pt x="14703" y="6131"/>
                    <a:pt x="14703" y="6125"/>
                  </a:cubicBezTo>
                  <a:cubicBezTo>
                    <a:pt x="14703" y="6125"/>
                    <a:pt x="14703" y="6119"/>
                    <a:pt x="14703" y="6113"/>
                  </a:cubicBezTo>
                  <a:lnTo>
                    <a:pt x="14703" y="6107"/>
                  </a:lnTo>
                  <a:cubicBezTo>
                    <a:pt x="14703" y="6101"/>
                    <a:pt x="14697" y="6095"/>
                    <a:pt x="14691" y="6095"/>
                  </a:cubicBezTo>
                  <a:cubicBezTo>
                    <a:pt x="14691" y="6095"/>
                    <a:pt x="14685" y="6101"/>
                    <a:pt x="14679" y="6101"/>
                  </a:cubicBezTo>
                  <a:cubicBezTo>
                    <a:pt x="14668" y="6101"/>
                    <a:pt x="14668" y="6101"/>
                    <a:pt x="14668" y="6101"/>
                  </a:cubicBezTo>
                  <a:cubicBezTo>
                    <a:pt x="14662" y="6101"/>
                    <a:pt x="14656" y="6095"/>
                    <a:pt x="14650" y="6095"/>
                  </a:cubicBezTo>
                  <a:cubicBezTo>
                    <a:pt x="14644" y="6095"/>
                    <a:pt x="14638" y="6089"/>
                    <a:pt x="14632" y="6089"/>
                  </a:cubicBezTo>
                  <a:cubicBezTo>
                    <a:pt x="14626" y="6083"/>
                    <a:pt x="14626" y="6083"/>
                    <a:pt x="14620" y="6077"/>
                  </a:cubicBezTo>
                  <a:cubicBezTo>
                    <a:pt x="14620" y="6071"/>
                    <a:pt x="14620" y="6065"/>
                    <a:pt x="14620" y="6065"/>
                  </a:cubicBezTo>
                  <a:cubicBezTo>
                    <a:pt x="14614" y="6060"/>
                    <a:pt x="14608" y="6065"/>
                    <a:pt x="14608" y="6060"/>
                  </a:cubicBezTo>
                  <a:cubicBezTo>
                    <a:pt x="14602" y="6060"/>
                    <a:pt x="14602" y="6054"/>
                    <a:pt x="14596" y="6048"/>
                  </a:cubicBezTo>
                  <a:cubicBezTo>
                    <a:pt x="14596" y="6048"/>
                    <a:pt x="14596" y="6042"/>
                    <a:pt x="14591" y="6036"/>
                  </a:cubicBezTo>
                  <a:cubicBezTo>
                    <a:pt x="14585" y="6036"/>
                    <a:pt x="14585" y="6036"/>
                    <a:pt x="14579" y="6030"/>
                  </a:cubicBezTo>
                  <a:cubicBezTo>
                    <a:pt x="14573" y="6024"/>
                    <a:pt x="14573" y="6024"/>
                    <a:pt x="14567" y="6018"/>
                  </a:cubicBezTo>
                  <a:cubicBezTo>
                    <a:pt x="14561" y="6018"/>
                    <a:pt x="14555" y="6012"/>
                    <a:pt x="14555" y="6012"/>
                  </a:cubicBezTo>
                  <a:cubicBezTo>
                    <a:pt x="14549" y="6006"/>
                    <a:pt x="14549" y="6000"/>
                    <a:pt x="14549" y="6000"/>
                  </a:cubicBezTo>
                  <a:cubicBezTo>
                    <a:pt x="14543" y="5994"/>
                    <a:pt x="14531" y="5994"/>
                    <a:pt x="14525" y="5988"/>
                  </a:cubicBezTo>
                  <a:cubicBezTo>
                    <a:pt x="14519" y="5988"/>
                    <a:pt x="14513" y="5988"/>
                    <a:pt x="14513" y="5988"/>
                  </a:cubicBezTo>
                  <a:cubicBezTo>
                    <a:pt x="14513" y="5983"/>
                    <a:pt x="14513" y="5983"/>
                    <a:pt x="14507" y="5976"/>
                  </a:cubicBezTo>
                  <a:cubicBezTo>
                    <a:pt x="14507" y="5971"/>
                    <a:pt x="14513" y="5971"/>
                    <a:pt x="14507" y="5965"/>
                  </a:cubicBezTo>
                  <a:cubicBezTo>
                    <a:pt x="14507" y="5959"/>
                    <a:pt x="14502" y="5965"/>
                    <a:pt x="14502" y="5959"/>
                  </a:cubicBezTo>
                  <a:cubicBezTo>
                    <a:pt x="14496" y="5959"/>
                    <a:pt x="14490" y="5953"/>
                    <a:pt x="14490" y="5947"/>
                  </a:cubicBezTo>
                  <a:cubicBezTo>
                    <a:pt x="14484" y="5941"/>
                    <a:pt x="14478" y="5935"/>
                    <a:pt x="14472" y="5923"/>
                  </a:cubicBezTo>
                  <a:cubicBezTo>
                    <a:pt x="14460" y="5923"/>
                    <a:pt x="14442" y="5935"/>
                    <a:pt x="14430" y="5935"/>
                  </a:cubicBezTo>
                  <a:close/>
                  <a:moveTo>
                    <a:pt x="15907" y="5733"/>
                  </a:moveTo>
                  <a:lnTo>
                    <a:pt x="15907" y="5733"/>
                  </a:lnTo>
                  <a:cubicBezTo>
                    <a:pt x="15895" y="5739"/>
                    <a:pt x="15889" y="5733"/>
                    <a:pt x="15883" y="5739"/>
                  </a:cubicBezTo>
                  <a:cubicBezTo>
                    <a:pt x="15877" y="5739"/>
                    <a:pt x="15877" y="5739"/>
                    <a:pt x="15871" y="5739"/>
                  </a:cubicBezTo>
                  <a:cubicBezTo>
                    <a:pt x="15871" y="5745"/>
                    <a:pt x="15877" y="5751"/>
                    <a:pt x="15871" y="5751"/>
                  </a:cubicBezTo>
                  <a:cubicBezTo>
                    <a:pt x="15871" y="5757"/>
                    <a:pt x="15865" y="5757"/>
                    <a:pt x="15859" y="5757"/>
                  </a:cubicBezTo>
                  <a:cubicBezTo>
                    <a:pt x="15859" y="5763"/>
                    <a:pt x="15853" y="5757"/>
                    <a:pt x="15847" y="5757"/>
                  </a:cubicBezTo>
                  <a:cubicBezTo>
                    <a:pt x="15847" y="5757"/>
                    <a:pt x="15842" y="5757"/>
                    <a:pt x="15836" y="5757"/>
                  </a:cubicBezTo>
                  <a:cubicBezTo>
                    <a:pt x="15836" y="5763"/>
                    <a:pt x="15830" y="5763"/>
                    <a:pt x="15824" y="5763"/>
                  </a:cubicBezTo>
                  <a:cubicBezTo>
                    <a:pt x="15824" y="5769"/>
                    <a:pt x="15824" y="5769"/>
                    <a:pt x="15818" y="5775"/>
                  </a:cubicBezTo>
                  <a:cubicBezTo>
                    <a:pt x="15818" y="5781"/>
                    <a:pt x="15812" y="5781"/>
                    <a:pt x="15812" y="5787"/>
                  </a:cubicBezTo>
                  <a:cubicBezTo>
                    <a:pt x="15812" y="5846"/>
                    <a:pt x="15812" y="5846"/>
                    <a:pt x="15812" y="5846"/>
                  </a:cubicBezTo>
                  <a:cubicBezTo>
                    <a:pt x="15824" y="5852"/>
                    <a:pt x="15824" y="5852"/>
                    <a:pt x="15824" y="5852"/>
                  </a:cubicBezTo>
                  <a:cubicBezTo>
                    <a:pt x="15824" y="5846"/>
                    <a:pt x="15830" y="5846"/>
                    <a:pt x="15830" y="5840"/>
                  </a:cubicBezTo>
                  <a:cubicBezTo>
                    <a:pt x="15830" y="5828"/>
                    <a:pt x="15830" y="5828"/>
                    <a:pt x="15830" y="5828"/>
                  </a:cubicBezTo>
                  <a:cubicBezTo>
                    <a:pt x="15830" y="5817"/>
                    <a:pt x="15830" y="5817"/>
                    <a:pt x="15830" y="5817"/>
                  </a:cubicBezTo>
                  <a:cubicBezTo>
                    <a:pt x="15830" y="5817"/>
                    <a:pt x="15830" y="5810"/>
                    <a:pt x="15830" y="5805"/>
                  </a:cubicBezTo>
                  <a:cubicBezTo>
                    <a:pt x="15836" y="5805"/>
                    <a:pt x="15842" y="5805"/>
                    <a:pt x="15842" y="5805"/>
                  </a:cubicBezTo>
                  <a:cubicBezTo>
                    <a:pt x="15847" y="5805"/>
                    <a:pt x="15847" y="5799"/>
                    <a:pt x="15853" y="5799"/>
                  </a:cubicBezTo>
                  <a:cubicBezTo>
                    <a:pt x="15865" y="5793"/>
                    <a:pt x="15871" y="5793"/>
                    <a:pt x="15877" y="5793"/>
                  </a:cubicBezTo>
                  <a:cubicBezTo>
                    <a:pt x="15895" y="5793"/>
                    <a:pt x="15901" y="5793"/>
                    <a:pt x="15913" y="5799"/>
                  </a:cubicBezTo>
                  <a:cubicBezTo>
                    <a:pt x="15913" y="5817"/>
                    <a:pt x="15913" y="5817"/>
                    <a:pt x="15913" y="5817"/>
                  </a:cubicBezTo>
                  <a:cubicBezTo>
                    <a:pt x="15913" y="5828"/>
                    <a:pt x="15913" y="5834"/>
                    <a:pt x="15913" y="5840"/>
                  </a:cubicBezTo>
                  <a:cubicBezTo>
                    <a:pt x="15919" y="5846"/>
                    <a:pt x="15919" y="5852"/>
                    <a:pt x="15919" y="5852"/>
                  </a:cubicBezTo>
                  <a:cubicBezTo>
                    <a:pt x="15925" y="5858"/>
                    <a:pt x="15930" y="5858"/>
                    <a:pt x="15930" y="5858"/>
                  </a:cubicBezTo>
                  <a:cubicBezTo>
                    <a:pt x="15936" y="5858"/>
                    <a:pt x="15942" y="5858"/>
                    <a:pt x="15942" y="5858"/>
                  </a:cubicBezTo>
                  <a:cubicBezTo>
                    <a:pt x="15948" y="5858"/>
                    <a:pt x="15948" y="5864"/>
                    <a:pt x="15954" y="5870"/>
                  </a:cubicBezTo>
                  <a:cubicBezTo>
                    <a:pt x="15960" y="5870"/>
                    <a:pt x="15966" y="5876"/>
                    <a:pt x="15966" y="5876"/>
                  </a:cubicBezTo>
                  <a:cubicBezTo>
                    <a:pt x="15972" y="5876"/>
                    <a:pt x="15978" y="5870"/>
                    <a:pt x="15984" y="5876"/>
                  </a:cubicBezTo>
                  <a:cubicBezTo>
                    <a:pt x="15984" y="5882"/>
                    <a:pt x="15990" y="5882"/>
                    <a:pt x="15990" y="5888"/>
                  </a:cubicBezTo>
                  <a:cubicBezTo>
                    <a:pt x="15996" y="5888"/>
                    <a:pt x="15990" y="5894"/>
                    <a:pt x="15990" y="5899"/>
                  </a:cubicBezTo>
                  <a:cubicBezTo>
                    <a:pt x="15996" y="5899"/>
                    <a:pt x="16002" y="5899"/>
                    <a:pt x="16002" y="5899"/>
                  </a:cubicBezTo>
                  <a:cubicBezTo>
                    <a:pt x="16008" y="5899"/>
                    <a:pt x="16008" y="5905"/>
                    <a:pt x="16014" y="5905"/>
                  </a:cubicBezTo>
                  <a:cubicBezTo>
                    <a:pt x="16025" y="5905"/>
                    <a:pt x="16025" y="5905"/>
                    <a:pt x="16025" y="5905"/>
                  </a:cubicBezTo>
                  <a:cubicBezTo>
                    <a:pt x="16025" y="5882"/>
                    <a:pt x="16025" y="5882"/>
                    <a:pt x="16025" y="5882"/>
                  </a:cubicBezTo>
                  <a:cubicBezTo>
                    <a:pt x="16025" y="5876"/>
                    <a:pt x="16025" y="5876"/>
                    <a:pt x="16025" y="5870"/>
                  </a:cubicBezTo>
                  <a:cubicBezTo>
                    <a:pt x="16019" y="5864"/>
                    <a:pt x="16014" y="5870"/>
                    <a:pt x="16014" y="5864"/>
                  </a:cubicBezTo>
                  <a:cubicBezTo>
                    <a:pt x="16008" y="5864"/>
                    <a:pt x="16014" y="5858"/>
                    <a:pt x="16014" y="5852"/>
                  </a:cubicBezTo>
                  <a:cubicBezTo>
                    <a:pt x="16008" y="5846"/>
                    <a:pt x="16008" y="5840"/>
                    <a:pt x="16008" y="5828"/>
                  </a:cubicBezTo>
                  <a:cubicBezTo>
                    <a:pt x="16014" y="5828"/>
                    <a:pt x="16014" y="5822"/>
                    <a:pt x="16019" y="5822"/>
                  </a:cubicBezTo>
                  <a:cubicBezTo>
                    <a:pt x="16025" y="5822"/>
                    <a:pt x="16025" y="5828"/>
                    <a:pt x="16031" y="5828"/>
                  </a:cubicBezTo>
                  <a:cubicBezTo>
                    <a:pt x="16037" y="5828"/>
                    <a:pt x="16037" y="5828"/>
                    <a:pt x="16043" y="5828"/>
                  </a:cubicBezTo>
                  <a:cubicBezTo>
                    <a:pt x="16049" y="5828"/>
                    <a:pt x="16049" y="5828"/>
                    <a:pt x="16055" y="5828"/>
                  </a:cubicBezTo>
                  <a:cubicBezTo>
                    <a:pt x="16061" y="5817"/>
                    <a:pt x="16061" y="5817"/>
                    <a:pt x="16061" y="5817"/>
                  </a:cubicBezTo>
                  <a:cubicBezTo>
                    <a:pt x="16049" y="5799"/>
                    <a:pt x="16049" y="5799"/>
                    <a:pt x="16049" y="5799"/>
                  </a:cubicBezTo>
                  <a:cubicBezTo>
                    <a:pt x="16049" y="5710"/>
                    <a:pt x="16049" y="5710"/>
                    <a:pt x="16049" y="5710"/>
                  </a:cubicBezTo>
                  <a:cubicBezTo>
                    <a:pt x="16049" y="5704"/>
                    <a:pt x="16049" y="5704"/>
                    <a:pt x="16049" y="5698"/>
                  </a:cubicBezTo>
                  <a:cubicBezTo>
                    <a:pt x="16049" y="5692"/>
                    <a:pt x="16043" y="5692"/>
                    <a:pt x="16043" y="5686"/>
                  </a:cubicBezTo>
                  <a:cubicBezTo>
                    <a:pt x="16037" y="5680"/>
                    <a:pt x="16031" y="5674"/>
                    <a:pt x="16025" y="5674"/>
                  </a:cubicBezTo>
                  <a:cubicBezTo>
                    <a:pt x="16019" y="5674"/>
                    <a:pt x="16014" y="5680"/>
                    <a:pt x="16014" y="5686"/>
                  </a:cubicBezTo>
                  <a:cubicBezTo>
                    <a:pt x="16008" y="5698"/>
                    <a:pt x="16008" y="5698"/>
                    <a:pt x="16008" y="5698"/>
                  </a:cubicBezTo>
                  <a:cubicBezTo>
                    <a:pt x="16008" y="5698"/>
                    <a:pt x="16008" y="5704"/>
                    <a:pt x="16002" y="5710"/>
                  </a:cubicBezTo>
                  <a:cubicBezTo>
                    <a:pt x="15996" y="5716"/>
                    <a:pt x="15990" y="5716"/>
                    <a:pt x="15978" y="5722"/>
                  </a:cubicBezTo>
                  <a:cubicBezTo>
                    <a:pt x="15978" y="5722"/>
                    <a:pt x="15972" y="5716"/>
                    <a:pt x="15966" y="5716"/>
                  </a:cubicBezTo>
                  <a:cubicBezTo>
                    <a:pt x="15966" y="5716"/>
                    <a:pt x="15960" y="5722"/>
                    <a:pt x="15960" y="5728"/>
                  </a:cubicBezTo>
                  <a:cubicBezTo>
                    <a:pt x="15954" y="5728"/>
                    <a:pt x="15948" y="5733"/>
                    <a:pt x="15948" y="5733"/>
                  </a:cubicBezTo>
                  <a:cubicBezTo>
                    <a:pt x="15942" y="5739"/>
                    <a:pt x="15948" y="5745"/>
                    <a:pt x="15942" y="5745"/>
                  </a:cubicBezTo>
                  <a:cubicBezTo>
                    <a:pt x="15936" y="5751"/>
                    <a:pt x="15930" y="5751"/>
                    <a:pt x="15919" y="5751"/>
                  </a:cubicBezTo>
                  <a:cubicBezTo>
                    <a:pt x="15919" y="5751"/>
                    <a:pt x="15913" y="5751"/>
                    <a:pt x="15907" y="5751"/>
                  </a:cubicBezTo>
                  <a:cubicBezTo>
                    <a:pt x="15907" y="5751"/>
                    <a:pt x="15913" y="5739"/>
                    <a:pt x="15907" y="5733"/>
                  </a:cubicBezTo>
                  <a:close/>
                  <a:moveTo>
                    <a:pt x="15741" y="5473"/>
                  </a:moveTo>
                  <a:lnTo>
                    <a:pt x="15741" y="5473"/>
                  </a:lnTo>
                  <a:cubicBezTo>
                    <a:pt x="15735" y="5478"/>
                    <a:pt x="15735" y="5478"/>
                    <a:pt x="15735" y="5490"/>
                  </a:cubicBezTo>
                  <a:cubicBezTo>
                    <a:pt x="15735" y="5496"/>
                    <a:pt x="15741" y="5502"/>
                    <a:pt x="15741" y="5508"/>
                  </a:cubicBezTo>
                  <a:cubicBezTo>
                    <a:pt x="15747" y="5514"/>
                    <a:pt x="15753" y="5514"/>
                    <a:pt x="15753" y="5514"/>
                  </a:cubicBezTo>
                  <a:cubicBezTo>
                    <a:pt x="15759" y="5520"/>
                    <a:pt x="15764" y="5514"/>
                    <a:pt x="15764" y="5514"/>
                  </a:cubicBezTo>
                  <a:cubicBezTo>
                    <a:pt x="15776" y="5520"/>
                    <a:pt x="15776" y="5514"/>
                    <a:pt x="15788" y="5514"/>
                  </a:cubicBezTo>
                  <a:cubicBezTo>
                    <a:pt x="15788" y="5532"/>
                    <a:pt x="15782" y="5538"/>
                    <a:pt x="15788" y="5550"/>
                  </a:cubicBezTo>
                  <a:cubicBezTo>
                    <a:pt x="15788" y="5556"/>
                    <a:pt x="15794" y="5556"/>
                    <a:pt x="15794" y="5562"/>
                  </a:cubicBezTo>
                  <a:cubicBezTo>
                    <a:pt x="15794" y="5573"/>
                    <a:pt x="15800" y="5579"/>
                    <a:pt x="15800" y="5591"/>
                  </a:cubicBezTo>
                  <a:cubicBezTo>
                    <a:pt x="15800" y="5597"/>
                    <a:pt x="15794" y="5603"/>
                    <a:pt x="15794" y="5609"/>
                  </a:cubicBezTo>
                  <a:cubicBezTo>
                    <a:pt x="15794" y="5615"/>
                    <a:pt x="15794" y="5615"/>
                    <a:pt x="15794" y="5621"/>
                  </a:cubicBezTo>
                  <a:cubicBezTo>
                    <a:pt x="15794" y="5621"/>
                    <a:pt x="15794" y="5621"/>
                    <a:pt x="15794" y="5627"/>
                  </a:cubicBezTo>
                  <a:cubicBezTo>
                    <a:pt x="15794" y="5627"/>
                    <a:pt x="15800" y="5633"/>
                    <a:pt x="15806" y="5633"/>
                  </a:cubicBezTo>
                  <a:cubicBezTo>
                    <a:pt x="15806" y="5639"/>
                    <a:pt x="15812" y="5639"/>
                    <a:pt x="15818" y="5644"/>
                  </a:cubicBezTo>
                  <a:cubicBezTo>
                    <a:pt x="15818" y="5644"/>
                    <a:pt x="15824" y="5644"/>
                    <a:pt x="15824" y="5651"/>
                  </a:cubicBezTo>
                  <a:cubicBezTo>
                    <a:pt x="15836" y="5651"/>
                    <a:pt x="15842" y="5644"/>
                    <a:pt x="15847" y="5644"/>
                  </a:cubicBezTo>
                  <a:cubicBezTo>
                    <a:pt x="15847" y="5651"/>
                    <a:pt x="15842" y="5651"/>
                    <a:pt x="15842" y="5656"/>
                  </a:cubicBezTo>
                  <a:cubicBezTo>
                    <a:pt x="15842" y="5662"/>
                    <a:pt x="15842" y="5662"/>
                    <a:pt x="15842" y="5668"/>
                  </a:cubicBezTo>
                  <a:cubicBezTo>
                    <a:pt x="15842" y="5674"/>
                    <a:pt x="15836" y="5674"/>
                    <a:pt x="15836" y="5680"/>
                  </a:cubicBezTo>
                  <a:cubicBezTo>
                    <a:pt x="15836" y="5686"/>
                    <a:pt x="15836" y="5686"/>
                    <a:pt x="15836" y="5692"/>
                  </a:cubicBezTo>
                  <a:cubicBezTo>
                    <a:pt x="15842" y="5692"/>
                    <a:pt x="15847" y="5692"/>
                    <a:pt x="15847" y="5698"/>
                  </a:cubicBezTo>
                  <a:cubicBezTo>
                    <a:pt x="15853" y="5698"/>
                    <a:pt x="15853" y="5704"/>
                    <a:pt x="15859" y="5704"/>
                  </a:cubicBezTo>
                  <a:cubicBezTo>
                    <a:pt x="15865" y="5704"/>
                    <a:pt x="15865" y="5704"/>
                    <a:pt x="15871" y="5704"/>
                  </a:cubicBezTo>
                  <a:cubicBezTo>
                    <a:pt x="15877" y="5704"/>
                    <a:pt x="15877" y="5704"/>
                    <a:pt x="15883" y="5704"/>
                  </a:cubicBezTo>
                  <a:cubicBezTo>
                    <a:pt x="15889" y="5698"/>
                    <a:pt x="15883" y="5692"/>
                    <a:pt x="15883" y="5692"/>
                  </a:cubicBezTo>
                  <a:cubicBezTo>
                    <a:pt x="15883" y="5686"/>
                    <a:pt x="15889" y="5686"/>
                    <a:pt x="15895" y="5686"/>
                  </a:cubicBezTo>
                  <a:cubicBezTo>
                    <a:pt x="15901" y="5686"/>
                    <a:pt x="15907" y="5686"/>
                    <a:pt x="15913" y="5686"/>
                  </a:cubicBezTo>
                  <a:cubicBezTo>
                    <a:pt x="15913" y="5656"/>
                    <a:pt x="15913" y="5656"/>
                    <a:pt x="15913" y="5656"/>
                  </a:cubicBezTo>
                  <a:cubicBezTo>
                    <a:pt x="15913" y="5644"/>
                    <a:pt x="15907" y="5639"/>
                    <a:pt x="15901" y="5633"/>
                  </a:cubicBezTo>
                  <a:cubicBezTo>
                    <a:pt x="15895" y="5633"/>
                    <a:pt x="15889" y="5633"/>
                    <a:pt x="15889" y="5633"/>
                  </a:cubicBezTo>
                  <a:cubicBezTo>
                    <a:pt x="15883" y="5627"/>
                    <a:pt x="15883" y="5627"/>
                    <a:pt x="15877" y="5621"/>
                  </a:cubicBezTo>
                  <a:cubicBezTo>
                    <a:pt x="15877" y="5621"/>
                    <a:pt x="15877" y="5615"/>
                    <a:pt x="15877" y="5609"/>
                  </a:cubicBezTo>
                  <a:cubicBezTo>
                    <a:pt x="15871" y="5609"/>
                    <a:pt x="15877" y="5603"/>
                    <a:pt x="15877" y="5597"/>
                  </a:cubicBezTo>
                  <a:cubicBezTo>
                    <a:pt x="15871" y="5597"/>
                    <a:pt x="15865" y="5591"/>
                    <a:pt x="15865" y="5591"/>
                  </a:cubicBezTo>
                  <a:cubicBezTo>
                    <a:pt x="15859" y="5591"/>
                    <a:pt x="15853" y="5585"/>
                    <a:pt x="15853" y="5585"/>
                  </a:cubicBezTo>
                  <a:cubicBezTo>
                    <a:pt x="15847" y="5585"/>
                    <a:pt x="15842" y="5585"/>
                    <a:pt x="15842" y="5579"/>
                  </a:cubicBezTo>
                  <a:cubicBezTo>
                    <a:pt x="15836" y="5579"/>
                    <a:pt x="15836" y="5573"/>
                    <a:pt x="15836" y="5573"/>
                  </a:cubicBezTo>
                  <a:cubicBezTo>
                    <a:pt x="15836" y="5567"/>
                    <a:pt x="15830" y="5562"/>
                    <a:pt x="15830" y="5562"/>
                  </a:cubicBezTo>
                  <a:cubicBezTo>
                    <a:pt x="15830" y="5550"/>
                    <a:pt x="15830" y="5544"/>
                    <a:pt x="15830" y="5538"/>
                  </a:cubicBezTo>
                  <a:cubicBezTo>
                    <a:pt x="15830" y="5532"/>
                    <a:pt x="15824" y="5532"/>
                    <a:pt x="15818" y="5526"/>
                  </a:cubicBezTo>
                  <a:cubicBezTo>
                    <a:pt x="15818" y="5514"/>
                    <a:pt x="15812" y="5508"/>
                    <a:pt x="15800" y="5502"/>
                  </a:cubicBezTo>
                  <a:cubicBezTo>
                    <a:pt x="15794" y="5502"/>
                    <a:pt x="15788" y="5496"/>
                    <a:pt x="15776" y="5496"/>
                  </a:cubicBezTo>
                  <a:cubicBezTo>
                    <a:pt x="15776" y="5490"/>
                    <a:pt x="15776" y="5485"/>
                    <a:pt x="15770" y="5485"/>
                  </a:cubicBezTo>
                  <a:cubicBezTo>
                    <a:pt x="15764" y="5478"/>
                    <a:pt x="15764" y="5478"/>
                    <a:pt x="15759" y="5473"/>
                  </a:cubicBezTo>
                  <a:cubicBezTo>
                    <a:pt x="15753" y="5473"/>
                    <a:pt x="15741" y="5473"/>
                    <a:pt x="15741" y="5473"/>
                  </a:cubicBezTo>
                  <a:close/>
                  <a:moveTo>
                    <a:pt x="15818" y="5461"/>
                  </a:moveTo>
                  <a:lnTo>
                    <a:pt x="15818" y="5461"/>
                  </a:lnTo>
                  <a:cubicBezTo>
                    <a:pt x="15830" y="5467"/>
                    <a:pt x="15836" y="5473"/>
                    <a:pt x="15847" y="5478"/>
                  </a:cubicBezTo>
                  <a:cubicBezTo>
                    <a:pt x="15853" y="5478"/>
                    <a:pt x="15853" y="5485"/>
                    <a:pt x="15859" y="5490"/>
                  </a:cubicBezTo>
                  <a:cubicBezTo>
                    <a:pt x="15859" y="5490"/>
                    <a:pt x="15865" y="5490"/>
                    <a:pt x="15871" y="5496"/>
                  </a:cubicBezTo>
                  <a:cubicBezTo>
                    <a:pt x="15871" y="5496"/>
                    <a:pt x="15877" y="5490"/>
                    <a:pt x="15883" y="5496"/>
                  </a:cubicBezTo>
                  <a:cubicBezTo>
                    <a:pt x="15883" y="5496"/>
                    <a:pt x="15877" y="5502"/>
                    <a:pt x="15883" y="5502"/>
                  </a:cubicBezTo>
                  <a:cubicBezTo>
                    <a:pt x="15883" y="5508"/>
                    <a:pt x="15889" y="5508"/>
                    <a:pt x="15889" y="5508"/>
                  </a:cubicBezTo>
                  <a:cubicBezTo>
                    <a:pt x="15895" y="5514"/>
                    <a:pt x="15901" y="5514"/>
                    <a:pt x="15901" y="5520"/>
                  </a:cubicBezTo>
                  <a:cubicBezTo>
                    <a:pt x="15907" y="5526"/>
                    <a:pt x="15907" y="5532"/>
                    <a:pt x="15907" y="5532"/>
                  </a:cubicBezTo>
                  <a:cubicBezTo>
                    <a:pt x="15907" y="5538"/>
                    <a:pt x="15907" y="5544"/>
                    <a:pt x="15907" y="5544"/>
                  </a:cubicBezTo>
                  <a:cubicBezTo>
                    <a:pt x="15907" y="5550"/>
                    <a:pt x="15907" y="5556"/>
                    <a:pt x="15913" y="5556"/>
                  </a:cubicBezTo>
                  <a:cubicBezTo>
                    <a:pt x="15913" y="5562"/>
                    <a:pt x="15919" y="5562"/>
                    <a:pt x="15925" y="5562"/>
                  </a:cubicBezTo>
                  <a:cubicBezTo>
                    <a:pt x="15930" y="5567"/>
                    <a:pt x="15936" y="5573"/>
                    <a:pt x="15948" y="5579"/>
                  </a:cubicBezTo>
                  <a:cubicBezTo>
                    <a:pt x="15948" y="5585"/>
                    <a:pt x="15954" y="5585"/>
                    <a:pt x="15960" y="5585"/>
                  </a:cubicBezTo>
                  <a:cubicBezTo>
                    <a:pt x="15960" y="5591"/>
                    <a:pt x="15966" y="5597"/>
                    <a:pt x="15966" y="5597"/>
                  </a:cubicBezTo>
                  <a:cubicBezTo>
                    <a:pt x="15972" y="5609"/>
                    <a:pt x="15966" y="5615"/>
                    <a:pt x="15966" y="5621"/>
                  </a:cubicBezTo>
                  <a:cubicBezTo>
                    <a:pt x="16014" y="5621"/>
                    <a:pt x="16014" y="5621"/>
                    <a:pt x="16014" y="5621"/>
                  </a:cubicBezTo>
                  <a:cubicBezTo>
                    <a:pt x="16014" y="5621"/>
                    <a:pt x="16014" y="5615"/>
                    <a:pt x="16014" y="5609"/>
                  </a:cubicBezTo>
                  <a:cubicBezTo>
                    <a:pt x="16014" y="5603"/>
                    <a:pt x="16019" y="5597"/>
                    <a:pt x="16019" y="5585"/>
                  </a:cubicBezTo>
                  <a:lnTo>
                    <a:pt x="16014" y="5585"/>
                  </a:lnTo>
                  <a:cubicBezTo>
                    <a:pt x="16014" y="5567"/>
                    <a:pt x="16008" y="5556"/>
                    <a:pt x="15996" y="5550"/>
                  </a:cubicBezTo>
                  <a:cubicBezTo>
                    <a:pt x="15996" y="5544"/>
                    <a:pt x="15990" y="5544"/>
                    <a:pt x="15984" y="5544"/>
                  </a:cubicBezTo>
                  <a:cubicBezTo>
                    <a:pt x="15984" y="5538"/>
                    <a:pt x="15984" y="5532"/>
                    <a:pt x="15984" y="5532"/>
                  </a:cubicBezTo>
                  <a:cubicBezTo>
                    <a:pt x="15978" y="5526"/>
                    <a:pt x="15978" y="5520"/>
                    <a:pt x="15972" y="5514"/>
                  </a:cubicBezTo>
                  <a:cubicBezTo>
                    <a:pt x="15972" y="5514"/>
                    <a:pt x="15966" y="5508"/>
                    <a:pt x="15966" y="5502"/>
                  </a:cubicBezTo>
                  <a:cubicBezTo>
                    <a:pt x="15960" y="5502"/>
                    <a:pt x="15954" y="5496"/>
                    <a:pt x="15948" y="5496"/>
                  </a:cubicBezTo>
                  <a:lnTo>
                    <a:pt x="15936" y="5496"/>
                  </a:lnTo>
                  <a:cubicBezTo>
                    <a:pt x="15930" y="5485"/>
                    <a:pt x="15930" y="5485"/>
                    <a:pt x="15930" y="5485"/>
                  </a:cubicBezTo>
                  <a:cubicBezTo>
                    <a:pt x="15930" y="5478"/>
                    <a:pt x="15936" y="5473"/>
                    <a:pt x="15936" y="5473"/>
                  </a:cubicBezTo>
                  <a:cubicBezTo>
                    <a:pt x="15936" y="5437"/>
                    <a:pt x="15936" y="5437"/>
                    <a:pt x="15936" y="5437"/>
                  </a:cubicBezTo>
                  <a:cubicBezTo>
                    <a:pt x="15930" y="5437"/>
                    <a:pt x="15930" y="5437"/>
                    <a:pt x="15925" y="5437"/>
                  </a:cubicBezTo>
                  <a:cubicBezTo>
                    <a:pt x="15919" y="5437"/>
                    <a:pt x="15919" y="5437"/>
                    <a:pt x="15913" y="5437"/>
                  </a:cubicBezTo>
                  <a:cubicBezTo>
                    <a:pt x="15901" y="5437"/>
                    <a:pt x="15901" y="5437"/>
                    <a:pt x="15901" y="5437"/>
                  </a:cubicBezTo>
                  <a:cubicBezTo>
                    <a:pt x="15889" y="5437"/>
                    <a:pt x="15883" y="5437"/>
                    <a:pt x="15877" y="5437"/>
                  </a:cubicBezTo>
                  <a:cubicBezTo>
                    <a:pt x="15871" y="5443"/>
                    <a:pt x="15877" y="5449"/>
                    <a:pt x="15871" y="5449"/>
                  </a:cubicBezTo>
                  <a:cubicBezTo>
                    <a:pt x="15871" y="5455"/>
                    <a:pt x="15865" y="5455"/>
                    <a:pt x="15859" y="5455"/>
                  </a:cubicBezTo>
                  <a:cubicBezTo>
                    <a:pt x="15859" y="5455"/>
                    <a:pt x="15853" y="5455"/>
                    <a:pt x="15847" y="5455"/>
                  </a:cubicBezTo>
                  <a:cubicBezTo>
                    <a:pt x="15842" y="5455"/>
                    <a:pt x="15830" y="5461"/>
                    <a:pt x="15818" y="5461"/>
                  </a:cubicBezTo>
                  <a:close/>
                  <a:moveTo>
                    <a:pt x="15711" y="5514"/>
                  </a:moveTo>
                  <a:lnTo>
                    <a:pt x="15711" y="5514"/>
                  </a:lnTo>
                  <a:cubicBezTo>
                    <a:pt x="15711" y="5520"/>
                    <a:pt x="15711" y="5520"/>
                    <a:pt x="15705" y="5526"/>
                  </a:cubicBezTo>
                  <a:cubicBezTo>
                    <a:pt x="15699" y="5538"/>
                    <a:pt x="15693" y="5538"/>
                    <a:pt x="15687" y="5550"/>
                  </a:cubicBezTo>
                  <a:cubicBezTo>
                    <a:pt x="15687" y="5556"/>
                    <a:pt x="15687" y="5556"/>
                    <a:pt x="15687" y="5562"/>
                  </a:cubicBezTo>
                  <a:cubicBezTo>
                    <a:pt x="15681" y="5567"/>
                    <a:pt x="15681" y="5567"/>
                    <a:pt x="15676" y="5573"/>
                  </a:cubicBezTo>
                  <a:cubicBezTo>
                    <a:pt x="15676" y="5579"/>
                    <a:pt x="15676" y="5579"/>
                    <a:pt x="15670" y="5585"/>
                  </a:cubicBezTo>
                  <a:cubicBezTo>
                    <a:pt x="15670" y="5591"/>
                    <a:pt x="15664" y="5591"/>
                    <a:pt x="15664" y="5591"/>
                  </a:cubicBezTo>
                  <a:cubicBezTo>
                    <a:pt x="15658" y="5597"/>
                    <a:pt x="15658" y="5603"/>
                    <a:pt x="15658" y="5603"/>
                  </a:cubicBezTo>
                  <a:cubicBezTo>
                    <a:pt x="15652" y="5609"/>
                    <a:pt x="15652" y="5615"/>
                    <a:pt x="15652" y="5615"/>
                  </a:cubicBezTo>
                  <a:cubicBezTo>
                    <a:pt x="15646" y="5621"/>
                    <a:pt x="15640" y="5621"/>
                    <a:pt x="15640" y="5627"/>
                  </a:cubicBezTo>
                  <a:cubicBezTo>
                    <a:pt x="15634" y="5627"/>
                    <a:pt x="15640" y="5633"/>
                    <a:pt x="15640" y="5639"/>
                  </a:cubicBezTo>
                  <a:cubicBezTo>
                    <a:pt x="15640" y="5639"/>
                    <a:pt x="15640" y="5644"/>
                    <a:pt x="15640" y="5651"/>
                  </a:cubicBezTo>
                  <a:cubicBezTo>
                    <a:pt x="15640" y="5651"/>
                    <a:pt x="15634" y="5656"/>
                    <a:pt x="15628" y="5656"/>
                  </a:cubicBezTo>
                  <a:cubicBezTo>
                    <a:pt x="15628" y="5662"/>
                    <a:pt x="15622" y="5668"/>
                    <a:pt x="15622" y="5668"/>
                  </a:cubicBezTo>
                  <a:cubicBezTo>
                    <a:pt x="15616" y="5674"/>
                    <a:pt x="15616" y="5680"/>
                    <a:pt x="15616" y="5680"/>
                  </a:cubicBezTo>
                  <a:cubicBezTo>
                    <a:pt x="15610" y="5686"/>
                    <a:pt x="15598" y="5680"/>
                    <a:pt x="15592" y="5686"/>
                  </a:cubicBezTo>
                  <a:cubicBezTo>
                    <a:pt x="15587" y="5692"/>
                    <a:pt x="15592" y="5698"/>
                    <a:pt x="15587" y="5698"/>
                  </a:cubicBezTo>
                  <a:cubicBezTo>
                    <a:pt x="15587" y="5704"/>
                    <a:pt x="15581" y="5704"/>
                    <a:pt x="15581" y="5710"/>
                  </a:cubicBezTo>
                  <a:cubicBezTo>
                    <a:pt x="15575" y="5710"/>
                    <a:pt x="15569" y="5710"/>
                    <a:pt x="15569" y="5710"/>
                  </a:cubicBezTo>
                  <a:cubicBezTo>
                    <a:pt x="15563" y="5710"/>
                    <a:pt x="15557" y="5710"/>
                    <a:pt x="15557" y="5710"/>
                  </a:cubicBezTo>
                  <a:cubicBezTo>
                    <a:pt x="15551" y="5710"/>
                    <a:pt x="15551" y="5716"/>
                    <a:pt x="15545" y="5722"/>
                  </a:cubicBezTo>
                  <a:cubicBezTo>
                    <a:pt x="15539" y="5728"/>
                    <a:pt x="15539" y="5733"/>
                    <a:pt x="15539" y="5745"/>
                  </a:cubicBezTo>
                  <a:cubicBezTo>
                    <a:pt x="15545" y="5745"/>
                    <a:pt x="15545" y="5745"/>
                    <a:pt x="15551" y="5745"/>
                  </a:cubicBezTo>
                  <a:cubicBezTo>
                    <a:pt x="15551" y="5745"/>
                    <a:pt x="15557" y="5745"/>
                    <a:pt x="15563" y="5745"/>
                  </a:cubicBezTo>
                  <a:cubicBezTo>
                    <a:pt x="15563" y="5745"/>
                    <a:pt x="15569" y="5745"/>
                    <a:pt x="15575" y="5745"/>
                  </a:cubicBezTo>
                  <a:cubicBezTo>
                    <a:pt x="15575" y="5745"/>
                    <a:pt x="15581" y="5739"/>
                    <a:pt x="15581" y="5733"/>
                  </a:cubicBezTo>
                  <a:cubicBezTo>
                    <a:pt x="15587" y="5733"/>
                    <a:pt x="15592" y="5728"/>
                    <a:pt x="15592" y="5728"/>
                  </a:cubicBezTo>
                  <a:cubicBezTo>
                    <a:pt x="15592" y="5722"/>
                    <a:pt x="15592" y="5716"/>
                    <a:pt x="15592" y="5716"/>
                  </a:cubicBezTo>
                  <a:cubicBezTo>
                    <a:pt x="15598" y="5704"/>
                    <a:pt x="15604" y="5698"/>
                    <a:pt x="15610" y="5692"/>
                  </a:cubicBezTo>
                  <a:cubicBezTo>
                    <a:pt x="15610" y="5692"/>
                    <a:pt x="15616" y="5692"/>
                    <a:pt x="15622" y="5692"/>
                  </a:cubicBezTo>
                  <a:cubicBezTo>
                    <a:pt x="15628" y="5686"/>
                    <a:pt x="15628" y="5686"/>
                    <a:pt x="15634" y="5686"/>
                  </a:cubicBezTo>
                  <a:cubicBezTo>
                    <a:pt x="15640" y="5680"/>
                    <a:pt x="15646" y="5686"/>
                    <a:pt x="15658" y="5686"/>
                  </a:cubicBezTo>
                  <a:cubicBezTo>
                    <a:pt x="15658" y="5674"/>
                    <a:pt x="15658" y="5668"/>
                    <a:pt x="15658" y="5662"/>
                  </a:cubicBezTo>
                  <a:cubicBezTo>
                    <a:pt x="15658" y="5651"/>
                    <a:pt x="15664" y="5644"/>
                    <a:pt x="15664" y="5639"/>
                  </a:cubicBezTo>
                  <a:cubicBezTo>
                    <a:pt x="15670" y="5633"/>
                    <a:pt x="15676" y="5621"/>
                    <a:pt x="15681" y="5615"/>
                  </a:cubicBezTo>
                  <a:cubicBezTo>
                    <a:pt x="15681" y="5615"/>
                    <a:pt x="15687" y="5615"/>
                    <a:pt x="15693" y="5609"/>
                  </a:cubicBezTo>
                  <a:cubicBezTo>
                    <a:pt x="15693" y="5609"/>
                    <a:pt x="15699" y="5609"/>
                    <a:pt x="15705" y="5603"/>
                  </a:cubicBezTo>
                  <a:cubicBezTo>
                    <a:pt x="15705" y="5603"/>
                    <a:pt x="15705" y="5597"/>
                    <a:pt x="15705" y="5591"/>
                  </a:cubicBezTo>
                  <a:cubicBezTo>
                    <a:pt x="15711" y="5579"/>
                    <a:pt x="15705" y="5573"/>
                    <a:pt x="15705" y="5567"/>
                  </a:cubicBezTo>
                  <a:cubicBezTo>
                    <a:pt x="15705" y="5562"/>
                    <a:pt x="15711" y="5556"/>
                    <a:pt x="15711" y="5556"/>
                  </a:cubicBezTo>
                  <a:cubicBezTo>
                    <a:pt x="15711" y="5544"/>
                    <a:pt x="15711" y="5526"/>
                    <a:pt x="15711" y="5514"/>
                  </a:cubicBezTo>
                  <a:close/>
                  <a:moveTo>
                    <a:pt x="15759" y="5182"/>
                  </a:moveTo>
                  <a:lnTo>
                    <a:pt x="15759" y="5182"/>
                  </a:lnTo>
                  <a:cubicBezTo>
                    <a:pt x="15729" y="5182"/>
                    <a:pt x="15729" y="5182"/>
                    <a:pt x="15729" y="5182"/>
                  </a:cubicBezTo>
                  <a:cubicBezTo>
                    <a:pt x="15729" y="5182"/>
                    <a:pt x="15729" y="5182"/>
                    <a:pt x="15729" y="5188"/>
                  </a:cubicBezTo>
                  <a:cubicBezTo>
                    <a:pt x="15729" y="5194"/>
                    <a:pt x="15729" y="5194"/>
                    <a:pt x="15729" y="5200"/>
                  </a:cubicBezTo>
                  <a:cubicBezTo>
                    <a:pt x="15729" y="5206"/>
                    <a:pt x="15729" y="5206"/>
                    <a:pt x="15729" y="5212"/>
                  </a:cubicBezTo>
                  <a:cubicBezTo>
                    <a:pt x="15729" y="5212"/>
                    <a:pt x="15729" y="5212"/>
                    <a:pt x="15729" y="5218"/>
                  </a:cubicBezTo>
                  <a:cubicBezTo>
                    <a:pt x="15729" y="5218"/>
                    <a:pt x="15729" y="5218"/>
                    <a:pt x="15735" y="5224"/>
                  </a:cubicBezTo>
                  <a:lnTo>
                    <a:pt x="15735" y="5230"/>
                  </a:lnTo>
                  <a:cubicBezTo>
                    <a:pt x="15735" y="5235"/>
                    <a:pt x="15735" y="5235"/>
                    <a:pt x="15735" y="5235"/>
                  </a:cubicBezTo>
                  <a:cubicBezTo>
                    <a:pt x="15735" y="5241"/>
                    <a:pt x="15729" y="5241"/>
                    <a:pt x="15729" y="5247"/>
                  </a:cubicBezTo>
                  <a:cubicBezTo>
                    <a:pt x="15729" y="5247"/>
                    <a:pt x="15723" y="5247"/>
                    <a:pt x="15723" y="5253"/>
                  </a:cubicBezTo>
                  <a:cubicBezTo>
                    <a:pt x="15723" y="5253"/>
                    <a:pt x="15723" y="5259"/>
                    <a:pt x="15723" y="5265"/>
                  </a:cubicBezTo>
                  <a:cubicBezTo>
                    <a:pt x="15723" y="5271"/>
                    <a:pt x="15729" y="5277"/>
                    <a:pt x="15729" y="5289"/>
                  </a:cubicBezTo>
                  <a:cubicBezTo>
                    <a:pt x="15729" y="5295"/>
                    <a:pt x="15723" y="5295"/>
                    <a:pt x="15723" y="5295"/>
                  </a:cubicBezTo>
                  <a:cubicBezTo>
                    <a:pt x="15717" y="5295"/>
                    <a:pt x="15717" y="5301"/>
                    <a:pt x="15717" y="5301"/>
                  </a:cubicBezTo>
                  <a:cubicBezTo>
                    <a:pt x="15711" y="5301"/>
                    <a:pt x="15711" y="5301"/>
                    <a:pt x="15705" y="5307"/>
                  </a:cubicBezTo>
                  <a:cubicBezTo>
                    <a:pt x="15699" y="5307"/>
                    <a:pt x="15693" y="5307"/>
                    <a:pt x="15693" y="5312"/>
                  </a:cubicBezTo>
                  <a:cubicBezTo>
                    <a:pt x="15687" y="5312"/>
                    <a:pt x="15687" y="5318"/>
                    <a:pt x="15687" y="5318"/>
                  </a:cubicBezTo>
                  <a:cubicBezTo>
                    <a:pt x="15687" y="5324"/>
                    <a:pt x="15687" y="5324"/>
                    <a:pt x="15687" y="5324"/>
                  </a:cubicBezTo>
                  <a:cubicBezTo>
                    <a:pt x="15687" y="5330"/>
                    <a:pt x="15687" y="5330"/>
                    <a:pt x="15687" y="5336"/>
                  </a:cubicBezTo>
                  <a:cubicBezTo>
                    <a:pt x="15687" y="5336"/>
                    <a:pt x="15693" y="5336"/>
                    <a:pt x="15693" y="5342"/>
                  </a:cubicBezTo>
                  <a:cubicBezTo>
                    <a:pt x="15693" y="5348"/>
                    <a:pt x="15699" y="5348"/>
                    <a:pt x="15699" y="5354"/>
                  </a:cubicBezTo>
                  <a:cubicBezTo>
                    <a:pt x="15705" y="5354"/>
                    <a:pt x="15705" y="5354"/>
                    <a:pt x="15711" y="5360"/>
                  </a:cubicBezTo>
                  <a:lnTo>
                    <a:pt x="15717" y="5366"/>
                  </a:lnTo>
                  <a:cubicBezTo>
                    <a:pt x="15723" y="5366"/>
                    <a:pt x="15729" y="5372"/>
                    <a:pt x="15735" y="5378"/>
                  </a:cubicBezTo>
                  <a:cubicBezTo>
                    <a:pt x="15735" y="5378"/>
                    <a:pt x="15735" y="5378"/>
                    <a:pt x="15741" y="5378"/>
                  </a:cubicBezTo>
                  <a:cubicBezTo>
                    <a:pt x="15741" y="5390"/>
                    <a:pt x="15735" y="5390"/>
                    <a:pt x="15735" y="5401"/>
                  </a:cubicBezTo>
                  <a:cubicBezTo>
                    <a:pt x="15735" y="5407"/>
                    <a:pt x="15741" y="5407"/>
                    <a:pt x="15741" y="5413"/>
                  </a:cubicBezTo>
                  <a:cubicBezTo>
                    <a:pt x="15741" y="5419"/>
                    <a:pt x="15741" y="5419"/>
                    <a:pt x="15747" y="5425"/>
                  </a:cubicBezTo>
                  <a:cubicBezTo>
                    <a:pt x="15753" y="5425"/>
                    <a:pt x="15753" y="5425"/>
                    <a:pt x="15753" y="5425"/>
                  </a:cubicBezTo>
                  <a:cubicBezTo>
                    <a:pt x="15759" y="5425"/>
                    <a:pt x="15759" y="5425"/>
                    <a:pt x="15764" y="5425"/>
                  </a:cubicBezTo>
                  <a:cubicBezTo>
                    <a:pt x="15788" y="5425"/>
                    <a:pt x="15788" y="5425"/>
                    <a:pt x="15788" y="5425"/>
                  </a:cubicBezTo>
                  <a:cubicBezTo>
                    <a:pt x="15788" y="5407"/>
                    <a:pt x="15788" y="5407"/>
                    <a:pt x="15788" y="5407"/>
                  </a:cubicBezTo>
                  <a:cubicBezTo>
                    <a:pt x="15788" y="5401"/>
                    <a:pt x="15788" y="5401"/>
                    <a:pt x="15788" y="5396"/>
                  </a:cubicBezTo>
                  <a:cubicBezTo>
                    <a:pt x="15788" y="5372"/>
                    <a:pt x="15788" y="5372"/>
                    <a:pt x="15788" y="5372"/>
                  </a:cubicBezTo>
                  <a:cubicBezTo>
                    <a:pt x="15788" y="5366"/>
                    <a:pt x="15788" y="5360"/>
                    <a:pt x="15794" y="5354"/>
                  </a:cubicBezTo>
                  <a:cubicBezTo>
                    <a:pt x="15800" y="5348"/>
                    <a:pt x="15800" y="5348"/>
                    <a:pt x="15806" y="5342"/>
                  </a:cubicBezTo>
                  <a:lnTo>
                    <a:pt x="15812" y="5342"/>
                  </a:lnTo>
                  <a:cubicBezTo>
                    <a:pt x="15812" y="5342"/>
                    <a:pt x="15812" y="5336"/>
                    <a:pt x="15818" y="5336"/>
                  </a:cubicBezTo>
                  <a:lnTo>
                    <a:pt x="15818" y="5330"/>
                  </a:lnTo>
                  <a:cubicBezTo>
                    <a:pt x="15824" y="5324"/>
                    <a:pt x="15824" y="5324"/>
                    <a:pt x="15824" y="5324"/>
                  </a:cubicBezTo>
                  <a:cubicBezTo>
                    <a:pt x="15830" y="5318"/>
                    <a:pt x="15830" y="5318"/>
                    <a:pt x="15830" y="5312"/>
                  </a:cubicBezTo>
                  <a:cubicBezTo>
                    <a:pt x="15830" y="5307"/>
                    <a:pt x="15836" y="5307"/>
                    <a:pt x="15836" y="5301"/>
                  </a:cubicBezTo>
                  <a:cubicBezTo>
                    <a:pt x="15836" y="5295"/>
                    <a:pt x="15836" y="5295"/>
                    <a:pt x="15836" y="5289"/>
                  </a:cubicBezTo>
                  <a:cubicBezTo>
                    <a:pt x="15836" y="5283"/>
                    <a:pt x="15836" y="5283"/>
                    <a:pt x="15836" y="5283"/>
                  </a:cubicBezTo>
                  <a:cubicBezTo>
                    <a:pt x="15836" y="5277"/>
                    <a:pt x="15842" y="5277"/>
                    <a:pt x="15842" y="5271"/>
                  </a:cubicBezTo>
                  <a:cubicBezTo>
                    <a:pt x="15842" y="5265"/>
                    <a:pt x="15842" y="5265"/>
                    <a:pt x="15842" y="5265"/>
                  </a:cubicBezTo>
                  <a:cubicBezTo>
                    <a:pt x="15842" y="5265"/>
                    <a:pt x="15842" y="5259"/>
                    <a:pt x="15836" y="5253"/>
                  </a:cubicBezTo>
                  <a:cubicBezTo>
                    <a:pt x="15836" y="5253"/>
                    <a:pt x="15836" y="5253"/>
                    <a:pt x="15836" y="5247"/>
                  </a:cubicBezTo>
                  <a:cubicBezTo>
                    <a:pt x="15836" y="5247"/>
                    <a:pt x="15836" y="5247"/>
                    <a:pt x="15830" y="5241"/>
                  </a:cubicBezTo>
                  <a:cubicBezTo>
                    <a:pt x="15830" y="5241"/>
                    <a:pt x="15830" y="5241"/>
                    <a:pt x="15830" y="5235"/>
                  </a:cubicBezTo>
                  <a:cubicBezTo>
                    <a:pt x="15830" y="5235"/>
                    <a:pt x="15830" y="5235"/>
                    <a:pt x="15830" y="5230"/>
                  </a:cubicBezTo>
                  <a:lnTo>
                    <a:pt x="15824" y="5224"/>
                  </a:lnTo>
                  <a:lnTo>
                    <a:pt x="15824" y="5218"/>
                  </a:lnTo>
                  <a:lnTo>
                    <a:pt x="15818" y="5212"/>
                  </a:lnTo>
                  <a:cubicBezTo>
                    <a:pt x="15818" y="5212"/>
                    <a:pt x="15818" y="5206"/>
                    <a:pt x="15812" y="5206"/>
                  </a:cubicBezTo>
                  <a:cubicBezTo>
                    <a:pt x="15812" y="5206"/>
                    <a:pt x="15812" y="5200"/>
                    <a:pt x="15806" y="5200"/>
                  </a:cubicBezTo>
                  <a:lnTo>
                    <a:pt x="15800" y="5200"/>
                  </a:lnTo>
                  <a:cubicBezTo>
                    <a:pt x="15794" y="5200"/>
                    <a:pt x="15794" y="5200"/>
                    <a:pt x="15794" y="5200"/>
                  </a:cubicBezTo>
                  <a:cubicBezTo>
                    <a:pt x="15788" y="5200"/>
                    <a:pt x="15788" y="5200"/>
                    <a:pt x="15782" y="5194"/>
                  </a:cubicBezTo>
                  <a:lnTo>
                    <a:pt x="15776" y="5194"/>
                  </a:lnTo>
                  <a:lnTo>
                    <a:pt x="15776" y="5188"/>
                  </a:lnTo>
                  <a:cubicBezTo>
                    <a:pt x="15770" y="5188"/>
                    <a:pt x="15770" y="5182"/>
                    <a:pt x="15770" y="5182"/>
                  </a:cubicBezTo>
                  <a:cubicBezTo>
                    <a:pt x="15764" y="5182"/>
                    <a:pt x="15759" y="5182"/>
                    <a:pt x="15759" y="5182"/>
                  </a:cubicBezTo>
                  <a:close/>
                  <a:moveTo>
                    <a:pt x="15812" y="4820"/>
                  </a:moveTo>
                  <a:lnTo>
                    <a:pt x="15812" y="4820"/>
                  </a:lnTo>
                  <a:cubicBezTo>
                    <a:pt x="15812" y="4814"/>
                    <a:pt x="15812" y="4809"/>
                    <a:pt x="15818" y="4803"/>
                  </a:cubicBezTo>
                  <a:cubicBezTo>
                    <a:pt x="15806" y="4803"/>
                    <a:pt x="15800" y="4803"/>
                    <a:pt x="15794" y="4803"/>
                  </a:cubicBezTo>
                  <a:cubicBezTo>
                    <a:pt x="15788" y="4803"/>
                    <a:pt x="15782" y="4803"/>
                    <a:pt x="15782" y="4803"/>
                  </a:cubicBezTo>
                  <a:cubicBezTo>
                    <a:pt x="15776" y="4803"/>
                    <a:pt x="15776" y="4809"/>
                    <a:pt x="15770" y="4814"/>
                  </a:cubicBezTo>
                  <a:cubicBezTo>
                    <a:pt x="15770" y="4814"/>
                    <a:pt x="15764" y="4820"/>
                    <a:pt x="15759" y="4820"/>
                  </a:cubicBezTo>
                  <a:cubicBezTo>
                    <a:pt x="15759" y="4826"/>
                    <a:pt x="15753" y="4826"/>
                    <a:pt x="15747" y="4832"/>
                  </a:cubicBezTo>
                  <a:cubicBezTo>
                    <a:pt x="15747" y="4838"/>
                    <a:pt x="15741" y="4838"/>
                    <a:pt x="15741" y="4844"/>
                  </a:cubicBezTo>
                  <a:cubicBezTo>
                    <a:pt x="15741" y="4844"/>
                    <a:pt x="15741" y="4850"/>
                    <a:pt x="15735" y="4856"/>
                  </a:cubicBezTo>
                  <a:lnTo>
                    <a:pt x="15723" y="4856"/>
                  </a:lnTo>
                  <a:cubicBezTo>
                    <a:pt x="15723" y="4862"/>
                    <a:pt x="15723" y="4862"/>
                    <a:pt x="15723" y="4868"/>
                  </a:cubicBezTo>
                  <a:cubicBezTo>
                    <a:pt x="15717" y="4874"/>
                    <a:pt x="15717" y="4880"/>
                    <a:pt x="15717" y="4892"/>
                  </a:cubicBezTo>
                  <a:cubicBezTo>
                    <a:pt x="15717" y="4986"/>
                    <a:pt x="15717" y="4986"/>
                    <a:pt x="15717" y="4986"/>
                  </a:cubicBezTo>
                  <a:cubicBezTo>
                    <a:pt x="15747" y="4986"/>
                    <a:pt x="15747" y="4986"/>
                    <a:pt x="15747" y="4986"/>
                  </a:cubicBezTo>
                  <a:cubicBezTo>
                    <a:pt x="15747" y="4980"/>
                    <a:pt x="15747" y="4975"/>
                    <a:pt x="15747" y="4963"/>
                  </a:cubicBezTo>
                  <a:cubicBezTo>
                    <a:pt x="15747" y="4957"/>
                    <a:pt x="15753" y="4957"/>
                    <a:pt x="15753" y="4951"/>
                  </a:cubicBezTo>
                  <a:cubicBezTo>
                    <a:pt x="15753" y="4945"/>
                    <a:pt x="15753" y="4945"/>
                    <a:pt x="15753" y="4939"/>
                  </a:cubicBezTo>
                  <a:cubicBezTo>
                    <a:pt x="15759" y="4933"/>
                    <a:pt x="15764" y="4933"/>
                    <a:pt x="15764" y="4933"/>
                  </a:cubicBezTo>
                  <a:cubicBezTo>
                    <a:pt x="15770" y="4921"/>
                    <a:pt x="15770" y="4921"/>
                    <a:pt x="15770" y="4921"/>
                  </a:cubicBezTo>
                  <a:cubicBezTo>
                    <a:pt x="15776" y="4915"/>
                    <a:pt x="15770" y="4909"/>
                    <a:pt x="15770" y="4909"/>
                  </a:cubicBezTo>
                  <a:cubicBezTo>
                    <a:pt x="15776" y="4903"/>
                    <a:pt x="15782" y="4903"/>
                    <a:pt x="15782" y="4897"/>
                  </a:cubicBezTo>
                  <a:cubicBezTo>
                    <a:pt x="15788" y="4892"/>
                    <a:pt x="15788" y="4892"/>
                    <a:pt x="15788" y="4886"/>
                  </a:cubicBezTo>
                  <a:cubicBezTo>
                    <a:pt x="15794" y="4874"/>
                    <a:pt x="15806" y="4874"/>
                    <a:pt x="15812" y="4862"/>
                  </a:cubicBezTo>
                  <a:cubicBezTo>
                    <a:pt x="15812" y="4856"/>
                    <a:pt x="15818" y="4856"/>
                    <a:pt x="15818" y="4850"/>
                  </a:cubicBezTo>
                  <a:cubicBezTo>
                    <a:pt x="15818" y="4838"/>
                    <a:pt x="15818" y="4838"/>
                    <a:pt x="15818" y="4838"/>
                  </a:cubicBezTo>
                  <a:cubicBezTo>
                    <a:pt x="15818" y="4826"/>
                    <a:pt x="15818" y="4826"/>
                    <a:pt x="15818" y="4826"/>
                  </a:cubicBezTo>
                  <a:cubicBezTo>
                    <a:pt x="15818" y="4826"/>
                    <a:pt x="15812" y="4826"/>
                    <a:pt x="15812" y="4820"/>
                  </a:cubicBezTo>
                  <a:close/>
                  <a:moveTo>
                    <a:pt x="17270" y="3540"/>
                  </a:moveTo>
                  <a:lnTo>
                    <a:pt x="17270" y="3540"/>
                  </a:lnTo>
                  <a:cubicBezTo>
                    <a:pt x="17265" y="3540"/>
                    <a:pt x="17259" y="3540"/>
                    <a:pt x="17259" y="3540"/>
                  </a:cubicBezTo>
                  <a:cubicBezTo>
                    <a:pt x="17247" y="3546"/>
                    <a:pt x="17241" y="3546"/>
                    <a:pt x="17235" y="3557"/>
                  </a:cubicBezTo>
                  <a:cubicBezTo>
                    <a:pt x="17229" y="3557"/>
                    <a:pt x="17235" y="3563"/>
                    <a:pt x="17229" y="3569"/>
                  </a:cubicBezTo>
                  <a:cubicBezTo>
                    <a:pt x="17229" y="3569"/>
                    <a:pt x="17229" y="3575"/>
                    <a:pt x="17223" y="3575"/>
                  </a:cubicBezTo>
                  <a:cubicBezTo>
                    <a:pt x="17223" y="3581"/>
                    <a:pt x="17217" y="3581"/>
                    <a:pt x="17211" y="3581"/>
                  </a:cubicBezTo>
                  <a:cubicBezTo>
                    <a:pt x="17205" y="3587"/>
                    <a:pt x="17199" y="3593"/>
                    <a:pt x="17193" y="3599"/>
                  </a:cubicBezTo>
                  <a:cubicBezTo>
                    <a:pt x="17187" y="3599"/>
                    <a:pt x="17181" y="3599"/>
                    <a:pt x="17181" y="3599"/>
                  </a:cubicBezTo>
                  <a:cubicBezTo>
                    <a:pt x="17170" y="3599"/>
                    <a:pt x="17164" y="3599"/>
                    <a:pt x="17158" y="3599"/>
                  </a:cubicBezTo>
                  <a:cubicBezTo>
                    <a:pt x="17146" y="3599"/>
                    <a:pt x="17146" y="3599"/>
                    <a:pt x="17146" y="3599"/>
                  </a:cubicBezTo>
                  <a:cubicBezTo>
                    <a:pt x="17140" y="3599"/>
                    <a:pt x="17140" y="3605"/>
                    <a:pt x="17134" y="3605"/>
                  </a:cubicBezTo>
                  <a:cubicBezTo>
                    <a:pt x="17122" y="3605"/>
                    <a:pt x="17122" y="3605"/>
                    <a:pt x="17122" y="3605"/>
                  </a:cubicBezTo>
                  <a:cubicBezTo>
                    <a:pt x="17116" y="3605"/>
                    <a:pt x="17104" y="3599"/>
                    <a:pt x="17099" y="3605"/>
                  </a:cubicBezTo>
                  <a:cubicBezTo>
                    <a:pt x="17093" y="3605"/>
                    <a:pt x="17093" y="3611"/>
                    <a:pt x="17093" y="3617"/>
                  </a:cubicBezTo>
                  <a:cubicBezTo>
                    <a:pt x="17087" y="3617"/>
                    <a:pt x="17087" y="3617"/>
                    <a:pt x="17081" y="3623"/>
                  </a:cubicBezTo>
                  <a:cubicBezTo>
                    <a:pt x="17075" y="3623"/>
                    <a:pt x="17075" y="3623"/>
                    <a:pt x="17069" y="3629"/>
                  </a:cubicBezTo>
                  <a:cubicBezTo>
                    <a:pt x="17063" y="3629"/>
                    <a:pt x="17057" y="3635"/>
                    <a:pt x="17051" y="3635"/>
                  </a:cubicBezTo>
                  <a:cubicBezTo>
                    <a:pt x="17045" y="3635"/>
                    <a:pt x="17039" y="3629"/>
                    <a:pt x="17033" y="3629"/>
                  </a:cubicBezTo>
                  <a:cubicBezTo>
                    <a:pt x="17021" y="3623"/>
                    <a:pt x="17010" y="3617"/>
                    <a:pt x="16998" y="3611"/>
                  </a:cubicBezTo>
                  <a:cubicBezTo>
                    <a:pt x="16992" y="3605"/>
                    <a:pt x="16992" y="3605"/>
                    <a:pt x="16986" y="3599"/>
                  </a:cubicBezTo>
                  <a:cubicBezTo>
                    <a:pt x="16974" y="3593"/>
                    <a:pt x="16974" y="3587"/>
                    <a:pt x="16968" y="3575"/>
                  </a:cubicBezTo>
                  <a:cubicBezTo>
                    <a:pt x="16962" y="3575"/>
                    <a:pt x="16962" y="3575"/>
                    <a:pt x="16956" y="3569"/>
                  </a:cubicBezTo>
                  <a:cubicBezTo>
                    <a:pt x="16950" y="3569"/>
                    <a:pt x="16950" y="3563"/>
                    <a:pt x="16944" y="3563"/>
                  </a:cubicBezTo>
                  <a:cubicBezTo>
                    <a:pt x="16933" y="3557"/>
                    <a:pt x="16921" y="3557"/>
                    <a:pt x="16909" y="3557"/>
                  </a:cubicBezTo>
                  <a:cubicBezTo>
                    <a:pt x="16903" y="3552"/>
                    <a:pt x="16897" y="3552"/>
                    <a:pt x="16891" y="3546"/>
                  </a:cubicBezTo>
                  <a:cubicBezTo>
                    <a:pt x="16891" y="3552"/>
                    <a:pt x="16891" y="3552"/>
                    <a:pt x="16891" y="3557"/>
                  </a:cubicBezTo>
                  <a:cubicBezTo>
                    <a:pt x="16885" y="3569"/>
                    <a:pt x="16885" y="3575"/>
                    <a:pt x="16891" y="3581"/>
                  </a:cubicBezTo>
                  <a:cubicBezTo>
                    <a:pt x="16891" y="3587"/>
                    <a:pt x="16891" y="3593"/>
                    <a:pt x="16891" y="3593"/>
                  </a:cubicBezTo>
                  <a:cubicBezTo>
                    <a:pt x="16891" y="3605"/>
                    <a:pt x="16891" y="3611"/>
                    <a:pt x="16891" y="3617"/>
                  </a:cubicBezTo>
                  <a:cubicBezTo>
                    <a:pt x="16891" y="3623"/>
                    <a:pt x="16891" y="3629"/>
                    <a:pt x="16891" y="3629"/>
                  </a:cubicBezTo>
                  <a:cubicBezTo>
                    <a:pt x="16891" y="3635"/>
                    <a:pt x="16891" y="3635"/>
                    <a:pt x="16891" y="3641"/>
                  </a:cubicBezTo>
                  <a:cubicBezTo>
                    <a:pt x="16891" y="3646"/>
                    <a:pt x="16885" y="3646"/>
                    <a:pt x="16879" y="3652"/>
                  </a:cubicBezTo>
                  <a:cubicBezTo>
                    <a:pt x="16879" y="3652"/>
                    <a:pt x="16879" y="3658"/>
                    <a:pt x="16873" y="3658"/>
                  </a:cubicBezTo>
                  <a:cubicBezTo>
                    <a:pt x="16873" y="3664"/>
                    <a:pt x="16867" y="3664"/>
                    <a:pt x="16861" y="3664"/>
                  </a:cubicBezTo>
                  <a:cubicBezTo>
                    <a:pt x="16861" y="3670"/>
                    <a:pt x="16855" y="3670"/>
                    <a:pt x="16855" y="3676"/>
                  </a:cubicBezTo>
                  <a:cubicBezTo>
                    <a:pt x="16849" y="3688"/>
                    <a:pt x="16849" y="3700"/>
                    <a:pt x="16849" y="3712"/>
                  </a:cubicBezTo>
                  <a:cubicBezTo>
                    <a:pt x="16844" y="3712"/>
                    <a:pt x="16844" y="3718"/>
                    <a:pt x="16838" y="3718"/>
                  </a:cubicBezTo>
                  <a:cubicBezTo>
                    <a:pt x="16832" y="3718"/>
                    <a:pt x="16832" y="3712"/>
                    <a:pt x="16826" y="3706"/>
                  </a:cubicBezTo>
                  <a:cubicBezTo>
                    <a:pt x="16826" y="3706"/>
                    <a:pt x="16826" y="3700"/>
                    <a:pt x="16820" y="3694"/>
                  </a:cubicBezTo>
                  <a:cubicBezTo>
                    <a:pt x="16820" y="3700"/>
                    <a:pt x="16814" y="3706"/>
                    <a:pt x="16814" y="3712"/>
                  </a:cubicBezTo>
                  <a:cubicBezTo>
                    <a:pt x="16814" y="3712"/>
                    <a:pt x="16814" y="3718"/>
                    <a:pt x="16814" y="3723"/>
                  </a:cubicBezTo>
                  <a:cubicBezTo>
                    <a:pt x="16808" y="3723"/>
                    <a:pt x="16802" y="3718"/>
                    <a:pt x="16802" y="3723"/>
                  </a:cubicBezTo>
                  <a:cubicBezTo>
                    <a:pt x="16796" y="3723"/>
                    <a:pt x="16796" y="3730"/>
                    <a:pt x="16790" y="3730"/>
                  </a:cubicBezTo>
                  <a:cubicBezTo>
                    <a:pt x="16784" y="3741"/>
                    <a:pt x="16778" y="3747"/>
                    <a:pt x="16778" y="3759"/>
                  </a:cubicBezTo>
                  <a:cubicBezTo>
                    <a:pt x="16778" y="3765"/>
                    <a:pt x="16778" y="3771"/>
                    <a:pt x="16784" y="3777"/>
                  </a:cubicBezTo>
                  <a:cubicBezTo>
                    <a:pt x="16784" y="3783"/>
                    <a:pt x="16790" y="3783"/>
                    <a:pt x="16796" y="3783"/>
                  </a:cubicBezTo>
                  <a:cubicBezTo>
                    <a:pt x="16796" y="3789"/>
                    <a:pt x="16802" y="3789"/>
                    <a:pt x="16808" y="3795"/>
                  </a:cubicBezTo>
                  <a:cubicBezTo>
                    <a:pt x="16808" y="3801"/>
                    <a:pt x="16802" y="3807"/>
                    <a:pt x="16808" y="3807"/>
                  </a:cubicBezTo>
                  <a:cubicBezTo>
                    <a:pt x="16808" y="3812"/>
                    <a:pt x="16814" y="3812"/>
                    <a:pt x="16814" y="3812"/>
                  </a:cubicBezTo>
                  <a:cubicBezTo>
                    <a:pt x="16820" y="3812"/>
                    <a:pt x="16820" y="3812"/>
                    <a:pt x="16820" y="3812"/>
                  </a:cubicBezTo>
                  <a:cubicBezTo>
                    <a:pt x="16832" y="3812"/>
                    <a:pt x="16832" y="3807"/>
                    <a:pt x="16838" y="3807"/>
                  </a:cubicBezTo>
                  <a:cubicBezTo>
                    <a:pt x="16838" y="3836"/>
                    <a:pt x="16838" y="3836"/>
                    <a:pt x="16838" y="3836"/>
                  </a:cubicBezTo>
                  <a:cubicBezTo>
                    <a:pt x="16796" y="3836"/>
                    <a:pt x="16796" y="3836"/>
                    <a:pt x="16796" y="3836"/>
                  </a:cubicBezTo>
                  <a:cubicBezTo>
                    <a:pt x="16796" y="3842"/>
                    <a:pt x="16796" y="3848"/>
                    <a:pt x="16796" y="3860"/>
                  </a:cubicBezTo>
                  <a:cubicBezTo>
                    <a:pt x="16796" y="3872"/>
                    <a:pt x="16796" y="3872"/>
                    <a:pt x="16796" y="3872"/>
                  </a:cubicBezTo>
                  <a:cubicBezTo>
                    <a:pt x="16796" y="3878"/>
                    <a:pt x="16796" y="3884"/>
                    <a:pt x="16796" y="3884"/>
                  </a:cubicBezTo>
                  <a:cubicBezTo>
                    <a:pt x="16796" y="3889"/>
                    <a:pt x="16790" y="3895"/>
                    <a:pt x="16790" y="3895"/>
                  </a:cubicBezTo>
                  <a:cubicBezTo>
                    <a:pt x="16790" y="3901"/>
                    <a:pt x="16784" y="3901"/>
                    <a:pt x="16784" y="3907"/>
                  </a:cubicBezTo>
                  <a:cubicBezTo>
                    <a:pt x="16784" y="3913"/>
                    <a:pt x="16790" y="3913"/>
                    <a:pt x="16790" y="3919"/>
                  </a:cubicBezTo>
                  <a:cubicBezTo>
                    <a:pt x="16790" y="3961"/>
                    <a:pt x="16790" y="3961"/>
                    <a:pt x="16790" y="3961"/>
                  </a:cubicBezTo>
                  <a:cubicBezTo>
                    <a:pt x="16790" y="3967"/>
                    <a:pt x="16790" y="3973"/>
                    <a:pt x="16790" y="3984"/>
                  </a:cubicBezTo>
                  <a:cubicBezTo>
                    <a:pt x="16790" y="3984"/>
                    <a:pt x="16790" y="3990"/>
                    <a:pt x="16784" y="3996"/>
                  </a:cubicBezTo>
                  <a:cubicBezTo>
                    <a:pt x="16784" y="3996"/>
                    <a:pt x="16778" y="3996"/>
                    <a:pt x="16772" y="4002"/>
                  </a:cubicBezTo>
                  <a:cubicBezTo>
                    <a:pt x="16772" y="4002"/>
                    <a:pt x="16767" y="4002"/>
                    <a:pt x="16760" y="4002"/>
                  </a:cubicBezTo>
                  <a:cubicBezTo>
                    <a:pt x="16755" y="4002"/>
                    <a:pt x="16755" y="4008"/>
                    <a:pt x="16749" y="4014"/>
                  </a:cubicBezTo>
                  <a:cubicBezTo>
                    <a:pt x="16749" y="4020"/>
                    <a:pt x="16743" y="4026"/>
                    <a:pt x="16737" y="4038"/>
                  </a:cubicBezTo>
                  <a:cubicBezTo>
                    <a:pt x="16737" y="4044"/>
                    <a:pt x="16731" y="4044"/>
                    <a:pt x="16725" y="4050"/>
                  </a:cubicBezTo>
                  <a:cubicBezTo>
                    <a:pt x="16719" y="4055"/>
                    <a:pt x="16713" y="4062"/>
                    <a:pt x="16707" y="4067"/>
                  </a:cubicBezTo>
                  <a:cubicBezTo>
                    <a:pt x="16707" y="4067"/>
                    <a:pt x="16707" y="4062"/>
                    <a:pt x="16707" y="4055"/>
                  </a:cubicBezTo>
                  <a:cubicBezTo>
                    <a:pt x="16707" y="4055"/>
                    <a:pt x="16713" y="4050"/>
                    <a:pt x="16713" y="4044"/>
                  </a:cubicBezTo>
                  <a:cubicBezTo>
                    <a:pt x="16713" y="4038"/>
                    <a:pt x="16707" y="4032"/>
                    <a:pt x="16707" y="4026"/>
                  </a:cubicBezTo>
                  <a:lnTo>
                    <a:pt x="16701" y="4026"/>
                  </a:lnTo>
                  <a:cubicBezTo>
                    <a:pt x="16701" y="4032"/>
                    <a:pt x="16701" y="4038"/>
                    <a:pt x="16695" y="4038"/>
                  </a:cubicBezTo>
                  <a:cubicBezTo>
                    <a:pt x="16695" y="4050"/>
                    <a:pt x="16695" y="4055"/>
                    <a:pt x="16695" y="4062"/>
                  </a:cubicBezTo>
                  <a:cubicBezTo>
                    <a:pt x="16654" y="4062"/>
                    <a:pt x="16654" y="4062"/>
                    <a:pt x="16654" y="4062"/>
                  </a:cubicBezTo>
                  <a:cubicBezTo>
                    <a:pt x="16654" y="4109"/>
                    <a:pt x="16654" y="4109"/>
                    <a:pt x="16654" y="4109"/>
                  </a:cubicBezTo>
                  <a:cubicBezTo>
                    <a:pt x="16642" y="4109"/>
                    <a:pt x="16642" y="4109"/>
                    <a:pt x="16642" y="4109"/>
                  </a:cubicBezTo>
                  <a:cubicBezTo>
                    <a:pt x="16636" y="4109"/>
                    <a:pt x="16630" y="4109"/>
                    <a:pt x="16630" y="4109"/>
                  </a:cubicBezTo>
                  <a:cubicBezTo>
                    <a:pt x="16624" y="4103"/>
                    <a:pt x="16624" y="4097"/>
                    <a:pt x="16624" y="4097"/>
                  </a:cubicBezTo>
                  <a:cubicBezTo>
                    <a:pt x="16618" y="4085"/>
                    <a:pt x="16624" y="4079"/>
                    <a:pt x="16624" y="4073"/>
                  </a:cubicBezTo>
                  <a:cubicBezTo>
                    <a:pt x="16612" y="4067"/>
                    <a:pt x="16612" y="4067"/>
                    <a:pt x="16612" y="4067"/>
                  </a:cubicBezTo>
                  <a:cubicBezTo>
                    <a:pt x="16612" y="4073"/>
                    <a:pt x="16606" y="4073"/>
                    <a:pt x="16606" y="4079"/>
                  </a:cubicBezTo>
                  <a:cubicBezTo>
                    <a:pt x="16606" y="4085"/>
                    <a:pt x="16606" y="4091"/>
                    <a:pt x="16606" y="4097"/>
                  </a:cubicBezTo>
                  <a:cubicBezTo>
                    <a:pt x="16606" y="4103"/>
                    <a:pt x="16606" y="4109"/>
                    <a:pt x="16601" y="4115"/>
                  </a:cubicBezTo>
                  <a:cubicBezTo>
                    <a:pt x="16601" y="4121"/>
                    <a:pt x="16594" y="4121"/>
                    <a:pt x="16589" y="4121"/>
                  </a:cubicBezTo>
                  <a:cubicBezTo>
                    <a:pt x="16583" y="4121"/>
                    <a:pt x="16577" y="4121"/>
                    <a:pt x="16571" y="4121"/>
                  </a:cubicBezTo>
                  <a:cubicBezTo>
                    <a:pt x="16571" y="4192"/>
                    <a:pt x="16571" y="4192"/>
                    <a:pt x="16571" y="4192"/>
                  </a:cubicBezTo>
                  <a:cubicBezTo>
                    <a:pt x="16547" y="4192"/>
                    <a:pt x="16547" y="4192"/>
                    <a:pt x="16547" y="4192"/>
                  </a:cubicBezTo>
                  <a:cubicBezTo>
                    <a:pt x="16541" y="4186"/>
                    <a:pt x="16535" y="4186"/>
                    <a:pt x="16535" y="4186"/>
                  </a:cubicBezTo>
                  <a:cubicBezTo>
                    <a:pt x="16529" y="4180"/>
                    <a:pt x="16535" y="4174"/>
                    <a:pt x="16529" y="4174"/>
                  </a:cubicBezTo>
                  <a:cubicBezTo>
                    <a:pt x="16529" y="4168"/>
                    <a:pt x="16523" y="4168"/>
                    <a:pt x="16517" y="4162"/>
                  </a:cubicBezTo>
                  <a:lnTo>
                    <a:pt x="16512" y="4162"/>
                  </a:lnTo>
                  <a:cubicBezTo>
                    <a:pt x="16506" y="4168"/>
                    <a:pt x="16500" y="4180"/>
                    <a:pt x="16494" y="4186"/>
                  </a:cubicBezTo>
                  <a:cubicBezTo>
                    <a:pt x="16494" y="4186"/>
                    <a:pt x="16488" y="4186"/>
                    <a:pt x="16482" y="4186"/>
                  </a:cubicBezTo>
                  <a:cubicBezTo>
                    <a:pt x="16476" y="4186"/>
                    <a:pt x="16470" y="4186"/>
                    <a:pt x="16458" y="4186"/>
                  </a:cubicBezTo>
                  <a:cubicBezTo>
                    <a:pt x="16446" y="4180"/>
                    <a:pt x="16435" y="4180"/>
                    <a:pt x="16423" y="4186"/>
                  </a:cubicBezTo>
                  <a:cubicBezTo>
                    <a:pt x="16417" y="4186"/>
                    <a:pt x="16417" y="4180"/>
                    <a:pt x="16411" y="4186"/>
                  </a:cubicBezTo>
                  <a:cubicBezTo>
                    <a:pt x="16405" y="4186"/>
                    <a:pt x="16405" y="4186"/>
                    <a:pt x="16399" y="4192"/>
                  </a:cubicBezTo>
                  <a:cubicBezTo>
                    <a:pt x="16399" y="4192"/>
                    <a:pt x="16393" y="4192"/>
                    <a:pt x="16387" y="4192"/>
                  </a:cubicBezTo>
                  <a:cubicBezTo>
                    <a:pt x="16381" y="4192"/>
                    <a:pt x="16375" y="4192"/>
                    <a:pt x="16363" y="4192"/>
                  </a:cubicBezTo>
                  <a:cubicBezTo>
                    <a:pt x="16357" y="4198"/>
                    <a:pt x="16351" y="4204"/>
                    <a:pt x="16346" y="4210"/>
                  </a:cubicBezTo>
                  <a:cubicBezTo>
                    <a:pt x="16346" y="4216"/>
                    <a:pt x="16340" y="4221"/>
                    <a:pt x="16340" y="4221"/>
                  </a:cubicBezTo>
                  <a:cubicBezTo>
                    <a:pt x="16340" y="4228"/>
                    <a:pt x="16340" y="4228"/>
                    <a:pt x="16340" y="4233"/>
                  </a:cubicBezTo>
                  <a:cubicBezTo>
                    <a:pt x="16340" y="4245"/>
                    <a:pt x="16340" y="4251"/>
                    <a:pt x="16340" y="4257"/>
                  </a:cubicBezTo>
                  <a:cubicBezTo>
                    <a:pt x="16286" y="4257"/>
                    <a:pt x="16286" y="4257"/>
                    <a:pt x="16286" y="4257"/>
                  </a:cubicBezTo>
                  <a:cubicBezTo>
                    <a:pt x="16286" y="4263"/>
                    <a:pt x="16286" y="4269"/>
                    <a:pt x="16286" y="4269"/>
                  </a:cubicBezTo>
                  <a:cubicBezTo>
                    <a:pt x="16286" y="4281"/>
                    <a:pt x="16286" y="4287"/>
                    <a:pt x="16286" y="4293"/>
                  </a:cubicBezTo>
                  <a:cubicBezTo>
                    <a:pt x="16280" y="4293"/>
                    <a:pt x="16274" y="4293"/>
                    <a:pt x="16262" y="4299"/>
                  </a:cubicBezTo>
                  <a:cubicBezTo>
                    <a:pt x="16257" y="4299"/>
                    <a:pt x="16257" y="4299"/>
                    <a:pt x="16251" y="4299"/>
                  </a:cubicBezTo>
                  <a:cubicBezTo>
                    <a:pt x="16245" y="4305"/>
                    <a:pt x="16245" y="4305"/>
                    <a:pt x="16245" y="4310"/>
                  </a:cubicBezTo>
                  <a:cubicBezTo>
                    <a:pt x="16239" y="4316"/>
                    <a:pt x="16239" y="4316"/>
                    <a:pt x="16233" y="4322"/>
                  </a:cubicBezTo>
                  <a:cubicBezTo>
                    <a:pt x="16233" y="4328"/>
                    <a:pt x="16233" y="4328"/>
                    <a:pt x="16233" y="4334"/>
                  </a:cubicBezTo>
                  <a:cubicBezTo>
                    <a:pt x="16233" y="4340"/>
                    <a:pt x="16227" y="4340"/>
                    <a:pt x="16227" y="4346"/>
                  </a:cubicBezTo>
                  <a:cubicBezTo>
                    <a:pt x="16227" y="4352"/>
                    <a:pt x="16221" y="4352"/>
                    <a:pt x="16221" y="4358"/>
                  </a:cubicBezTo>
                  <a:cubicBezTo>
                    <a:pt x="16227" y="4358"/>
                    <a:pt x="16233" y="4364"/>
                    <a:pt x="16239" y="4364"/>
                  </a:cubicBezTo>
                  <a:cubicBezTo>
                    <a:pt x="16245" y="4364"/>
                    <a:pt x="16251" y="4364"/>
                    <a:pt x="16262" y="4364"/>
                  </a:cubicBezTo>
                  <a:cubicBezTo>
                    <a:pt x="16274" y="4364"/>
                    <a:pt x="16280" y="4364"/>
                    <a:pt x="16286" y="4364"/>
                  </a:cubicBezTo>
                  <a:cubicBezTo>
                    <a:pt x="16292" y="4364"/>
                    <a:pt x="16286" y="4358"/>
                    <a:pt x="16286" y="4358"/>
                  </a:cubicBezTo>
                  <a:cubicBezTo>
                    <a:pt x="16286" y="4364"/>
                    <a:pt x="16292" y="4370"/>
                    <a:pt x="16286" y="4370"/>
                  </a:cubicBezTo>
                  <a:cubicBezTo>
                    <a:pt x="16286" y="4376"/>
                    <a:pt x="16286" y="4382"/>
                    <a:pt x="16286" y="4382"/>
                  </a:cubicBezTo>
                  <a:cubicBezTo>
                    <a:pt x="16286" y="4387"/>
                    <a:pt x="16280" y="4387"/>
                    <a:pt x="16274" y="4394"/>
                  </a:cubicBezTo>
                  <a:cubicBezTo>
                    <a:pt x="16274" y="4405"/>
                    <a:pt x="16274" y="4405"/>
                    <a:pt x="16274" y="4405"/>
                  </a:cubicBezTo>
                  <a:cubicBezTo>
                    <a:pt x="16269" y="4411"/>
                    <a:pt x="16262" y="4411"/>
                    <a:pt x="16262" y="4417"/>
                  </a:cubicBezTo>
                  <a:cubicBezTo>
                    <a:pt x="16262" y="4423"/>
                    <a:pt x="16262" y="4429"/>
                    <a:pt x="16262" y="4435"/>
                  </a:cubicBezTo>
                  <a:cubicBezTo>
                    <a:pt x="16262" y="4453"/>
                    <a:pt x="16274" y="4465"/>
                    <a:pt x="16292" y="4465"/>
                  </a:cubicBezTo>
                  <a:cubicBezTo>
                    <a:pt x="16310" y="4465"/>
                    <a:pt x="16310" y="4465"/>
                    <a:pt x="16310" y="4465"/>
                  </a:cubicBezTo>
                  <a:cubicBezTo>
                    <a:pt x="16310" y="4447"/>
                    <a:pt x="16310" y="4441"/>
                    <a:pt x="16310" y="4429"/>
                  </a:cubicBezTo>
                  <a:cubicBezTo>
                    <a:pt x="16310" y="4423"/>
                    <a:pt x="16310" y="4411"/>
                    <a:pt x="16316" y="4405"/>
                  </a:cubicBezTo>
                  <a:cubicBezTo>
                    <a:pt x="16322" y="4399"/>
                    <a:pt x="16334" y="4399"/>
                    <a:pt x="16340" y="4399"/>
                  </a:cubicBezTo>
                  <a:cubicBezTo>
                    <a:pt x="16351" y="4394"/>
                    <a:pt x="16363" y="4387"/>
                    <a:pt x="16363" y="4376"/>
                  </a:cubicBezTo>
                  <a:cubicBezTo>
                    <a:pt x="16363" y="4364"/>
                    <a:pt x="16351" y="4358"/>
                    <a:pt x="16351" y="4346"/>
                  </a:cubicBezTo>
                  <a:cubicBezTo>
                    <a:pt x="16346" y="4340"/>
                    <a:pt x="16351" y="4340"/>
                    <a:pt x="16351" y="4334"/>
                  </a:cubicBezTo>
                  <a:cubicBezTo>
                    <a:pt x="16346" y="4328"/>
                    <a:pt x="16351" y="4322"/>
                    <a:pt x="16351" y="4310"/>
                  </a:cubicBezTo>
                  <a:cubicBezTo>
                    <a:pt x="16346" y="4310"/>
                    <a:pt x="16340" y="4316"/>
                    <a:pt x="16340" y="4316"/>
                  </a:cubicBezTo>
                  <a:cubicBezTo>
                    <a:pt x="16328" y="4316"/>
                    <a:pt x="16322" y="4316"/>
                    <a:pt x="16310" y="4310"/>
                  </a:cubicBezTo>
                  <a:cubicBezTo>
                    <a:pt x="16316" y="4310"/>
                    <a:pt x="16310" y="4305"/>
                    <a:pt x="16310" y="4299"/>
                  </a:cubicBezTo>
                  <a:cubicBezTo>
                    <a:pt x="16316" y="4299"/>
                    <a:pt x="16322" y="4299"/>
                    <a:pt x="16322" y="4293"/>
                  </a:cubicBezTo>
                  <a:cubicBezTo>
                    <a:pt x="16328" y="4293"/>
                    <a:pt x="16328" y="4287"/>
                    <a:pt x="16334" y="4287"/>
                  </a:cubicBezTo>
                  <a:cubicBezTo>
                    <a:pt x="16346" y="4287"/>
                    <a:pt x="16351" y="4287"/>
                    <a:pt x="16357" y="4287"/>
                  </a:cubicBezTo>
                  <a:cubicBezTo>
                    <a:pt x="16369" y="4287"/>
                    <a:pt x="16375" y="4281"/>
                    <a:pt x="16387" y="4275"/>
                  </a:cubicBezTo>
                  <a:cubicBezTo>
                    <a:pt x="16399" y="4269"/>
                    <a:pt x="16405" y="4257"/>
                    <a:pt x="16423" y="4257"/>
                  </a:cubicBezTo>
                  <a:cubicBezTo>
                    <a:pt x="16423" y="4251"/>
                    <a:pt x="16428" y="4257"/>
                    <a:pt x="16435" y="4257"/>
                  </a:cubicBezTo>
                  <a:lnTo>
                    <a:pt x="16440" y="4251"/>
                  </a:lnTo>
                  <a:cubicBezTo>
                    <a:pt x="16452" y="4251"/>
                    <a:pt x="16458" y="4251"/>
                    <a:pt x="16464" y="4251"/>
                  </a:cubicBezTo>
                  <a:cubicBezTo>
                    <a:pt x="16470" y="4251"/>
                    <a:pt x="16476" y="4251"/>
                    <a:pt x="16476" y="4251"/>
                  </a:cubicBezTo>
                  <a:cubicBezTo>
                    <a:pt x="16482" y="4251"/>
                    <a:pt x="16482" y="4245"/>
                    <a:pt x="16488" y="4245"/>
                  </a:cubicBezTo>
                  <a:cubicBezTo>
                    <a:pt x="16500" y="4245"/>
                    <a:pt x="16512" y="4245"/>
                    <a:pt x="16523" y="4245"/>
                  </a:cubicBezTo>
                  <a:cubicBezTo>
                    <a:pt x="16529" y="4245"/>
                    <a:pt x="16529" y="4245"/>
                    <a:pt x="16535" y="4245"/>
                  </a:cubicBezTo>
                  <a:cubicBezTo>
                    <a:pt x="16529" y="4245"/>
                    <a:pt x="16529" y="4251"/>
                    <a:pt x="16523" y="4257"/>
                  </a:cubicBezTo>
                  <a:cubicBezTo>
                    <a:pt x="16523" y="4257"/>
                    <a:pt x="16517" y="4257"/>
                    <a:pt x="16512" y="4257"/>
                  </a:cubicBezTo>
                  <a:cubicBezTo>
                    <a:pt x="16506" y="4257"/>
                    <a:pt x="16500" y="4251"/>
                    <a:pt x="16494" y="4257"/>
                  </a:cubicBezTo>
                  <a:cubicBezTo>
                    <a:pt x="16470" y="4257"/>
                    <a:pt x="16464" y="4275"/>
                    <a:pt x="16446" y="4275"/>
                  </a:cubicBezTo>
                  <a:cubicBezTo>
                    <a:pt x="16387" y="4275"/>
                    <a:pt x="16387" y="4275"/>
                    <a:pt x="16387" y="4275"/>
                  </a:cubicBezTo>
                  <a:cubicBezTo>
                    <a:pt x="16387" y="4352"/>
                    <a:pt x="16387" y="4352"/>
                    <a:pt x="16387" y="4352"/>
                  </a:cubicBezTo>
                  <a:cubicBezTo>
                    <a:pt x="16411" y="4352"/>
                    <a:pt x="16411" y="4352"/>
                    <a:pt x="16411" y="4352"/>
                  </a:cubicBezTo>
                  <a:cubicBezTo>
                    <a:pt x="16417" y="4352"/>
                    <a:pt x="16423" y="4352"/>
                    <a:pt x="16428" y="4346"/>
                  </a:cubicBezTo>
                  <a:cubicBezTo>
                    <a:pt x="16435" y="4346"/>
                    <a:pt x="16440" y="4340"/>
                    <a:pt x="16446" y="4340"/>
                  </a:cubicBezTo>
                  <a:cubicBezTo>
                    <a:pt x="16452" y="4334"/>
                    <a:pt x="16452" y="4328"/>
                    <a:pt x="16452" y="4328"/>
                  </a:cubicBezTo>
                  <a:cubicBezTo>
                    <a:pt x="16458" y="4322"/>
                    <a:pt x="16458" y="4316"/>
                    <a:pt x="16464" y="4316"/>
                  </a:cubicBezTo>
                  <a:cubicBezTo>
                    <a:pt x="16470" y="4310"/>
                    <a:pt x="16470" y="4305"/>
                    <a:pt x="16476" y="4305"/>
                  </a:cubicBezTo>
                  <a:cubicBezTo>
                    <a:pt x="16482" y="4305"/>
                    <a:pt x="16488" y="4305"/>
                    <a:pt x="16488" y="4305"/>
                  </a:cubicBezTo>
                  <a:cubicBezTo>
                    <a:pt x="16494" y="4305"/>
                    <a:pt x="16506" y="4305"/>
                    <a:pt x="16512" y="4305"/>
                  </a:cubicBezTo>
                  <a:cubicBezTo>
                    <a:pt x="16517" y="4299"/>
                    <a:pt x="16517" y="4293"/>
                    <a:pt x="16517" y="4293"/>
                  </a:cubicBezTo>
                  <a:cubicBezTo>
                    <a:pt x="16517" y="4287"/>
                    <a:pt x="16517" y="4287"/>
                    <a:pt x="16517" y="4281"/>
                  </a:cubicBezTo>
                  <a:cubicBezTo>
                    <a:pt x="16517" y="4275"/>
                    <a:pt x="16523" y="4275"/>
                    <a:pt x="16529" y="4275"/>
                  </a:cubicBezTo>
                  <a:cubicBezTo>
                    <a:pt x="16529" y="4281"/>
                    <a:pt x="16535" y="4281"/>
                    <a:pt x="16535" y="4287"/>
                  </a:cubicBezTo>
                  <a:cubicBezTo>
                    <a:pt x="16541" y="4287"/>
                    <a:pt x="16535" y="4293"/>
                    <a:pt x="16535" y="4299"/>
                  </a:cubicBezTo>
                  <a:cubicBezTo>
                    <a:pt x="16541" y="4305"/>
                    <a:pt x="16547" y="4305"/>
                    <a:pt x="16547" y="4305"/>
                  </a:cubicBezTo>
                  <a:cubicBezTo>
                    <a:pt x="16553" y="4310"/>
                    <a:pt x="16559" y="4310"/>
                    <a:pt x="16565" y="4310"/>
                  </a:cubicBezTo>
                  <a:cubicBezTo>
                    <a:pt x="16577" y="4310"/>
                    <a:pt x="16577" y="4305"/>
                    <a:pt x="16583" y="4299"/>
                  </a:cubicBezTo>
                  <a:cubicBezTo>
                    <a:pt x="16583" y="4293"/>
                    <a:pt x="16583" y="4287"/>
                    <a:pt x="16589" y="4287"/>
                  </a:cubicBezTo>
                  <a:cubicBezTo>
                    <a:pt x="16594" y="4275"/>
                    <a:pt x="16606" y="4281"/>
                    <a:pt x="16618" y="4281"/>
                  </a:cubicBezTo>
                  <a:cubicBezTo>
                    <a:pt x="16618" y="4275"/>
                    <a:pt x="16618" y="4275"/>
                    <a:pt x="16618" y="4269"/>
                  </a:cubicBezTo>
                  <a:cubicBezTo>
                    <a:pt x="16618" y="4263"/>
                    <a:pt x="16624" y="4263"/>
                    <a:pt x="16624" y="4257"/>
                  </a:cubicBezTo>
                  <a:cubicBezTo>
                    <a:pt x="16624" y="4251"/>
                    <a:pt x="16618" y="4251"/>
                    <a:pt x="16618" y="4245"/>
                  </a:cubicBezTo>
                  <a:cubicBezTo>
                    <a:pt x="16618" y="4245"/>
                    <a:pt x="16618" y="4239"/>
                    <a:pt x="16618" y="4233"/>
                  </a:cubicBezTo>
                  <a:cubicBezTo>
                    <a:pt x="16630" y="4228"/>
                    <a:pt x="16630" y="4228"/>
                    <a:pt x="16630" y="4228"/>
                  </a:cubicBezTo>
                  <a:cubicBezTo>
                    <a:pt x="16755" y="4233"/>
                    <a:pt x="16755" y="4233"/>
                    <a:pt x="16755" y="4233"/>
                  </a:cubicBezTo>
                  <a:cubicBezTo>
                    <a:pt x="16767" y="4228"/>
                    <a:pt x="16767" y="4216"/>
                    <a:pt x="16778" y="4216"/>
                  </a:cubicBezTo>
                  <a:cubicBezTo>
                    <a:pt x="16784" y="4210"/>
                    <a:pt x="16790" y="4216"/>
                    <a:pt x="16802" y="4216"/>
                  </a:cubicBezTo>
                  <a:cubicBezTo>
                    <a:pt x="16814" y="4216"/>
                    <a:pt x="16820" y="4210"/>
                    <a:pt x="16820" y="4204"/>
                  </a:cubicBezTo>
                  <a:cubicBezTo>
                    <a:pt x="16826" y="4198"/>
                    <a:pt x="16832" y="4192"/>
                    <a:pt x="16832" y="4180"/>
                  </a:cubicBezTo>
                  <a:cubicBezTo>
                    <a:pt x="16832" y="4127"/>
                    <a:pt x="16832" y="4127"/>
                    <a:pt x="16832" y="4127"/>
                  </a:cubicBezTo>
                  <a:cubicBezTo>
                    <a:pt x="16832" y="4121"/>
                    <a:pt x="16838" y="4121"/>
                    <a:pt x="16838" y="4115"/>
                  </a:cubicBezTo>
                  <a:cubicBezTo>
                    <a:pt x="16838" y="4109"/>
                    <a:pt x="16838" y="4109"/>
                    <a:pt x="16838" y="4103"/>
                  </a:cubicBezTo>
                  <a:cubicBezTo>
                    <a:pt x="16844" y="4091"/>
                    <a:pt x="16855" y="4091"/>
                    <a:pt x="16855" y="4079"/>
                  </a:cubicBezTo>
                  <a:cubicBezTo>
                    <a:pt x="16855" y="4067"/>
                    <a:pt x="16855" y="4067"/>
                    <a:pt x="16855" y="4067"/>
                  </a:cubicBezTo>
                  <a:cubicBezTo>
                    <a:pt x="16855" y="4062"/>
                    <a:pt x="16855" y="4055"/>
                    <a:pt x="16855" y="4044"/>
                  </a:cubicBezTo>
                  <a:cubicBezTo>
                    <a:pt x="16855" y="4026"/>
                    <a:pt x="16855" y="4026"/>
                    <a:pt x="16855" y="4026"/>
                  </a:cubicBezTo>
                  <a:cubicBezTo>
                    <a:pt x="16855" y="4020"/>
                    <a:pt x="16849" y="4014"/>
                    <a:pt x="16855" y="4008"/>
                  </a:cubicBezTo>
                  <a:cubicBezTo>
                    <a:pt x="16855" y="4002"/>
                    <a:pt x="16861" y="4002"/>
                    <a:pt x="16867" y="4002"/>
                  </a:cubicBezTo>
                  <a:cubicBezTo>
                    <a:pt x="16873" y="3996"/>
                    <a:pt x="16879" y="3996"/>
                    <a:pt x="16879" y="3996"/>
                  </a:cubicBezTo>
                  <a:cubicBezTo>
                    <a:pt x="16885" y="3984"/>
                    <a:pt x="16879" y="3973"/>
                    <a:pt x="16885" y="3961"/>
                  </a:cubicBezTo>
                  <a:cubicBezTo>
                    <a:pt x="16885" y="3955"/>
                    <a:pt x="16885" y="3955"/>
                    <a:pt x="16885" y="3949"/>
                  </a:cubicBezTo>
                  <a:cubicBezTo>
                    <a:pt x="16885" y="3943"/>
                    <a:pt x="16891" y="3937"/>
                    <a:pt x="16891" y="3925"/>
                  </a:cubicBezTo>
                  <a:cubicBezTo>
                    <a:pt x="16897" y="3919"/>
                    <a:pt x="16903" y="3919"/>
                    <a:pt x="16903" y="3913"/>
                  </a:cubicBezTo>
                  <a:cubicBezTo>
                    <a:pt x="16909" y="3907"/>
                    <a:pt x="16903" y="3901"/>
                    <a:pt x="16903" y="3889"/>
                  </a:cubicBezTo>
                  <a:cubicBezTo>
                    <a:pt x="16903" y="3884"/>
                    <a:pt x="16909" y="3872"/>
                    <a:pt x="16903" y="3866"/>
                  </a:cubicBezTo>
                  <a:cubicBezTo>
                    <a:pt x="16903" y="3860"/>
                    <a:pt x="16891" y="3860"/>
                    <a:pt x="16891" y="3860"/>
                  </a:cubicBezTo>
                  <a:cubicBezTo>
                    <a:pt x="16891" y="3854"/>
                    <a:pt x="16885" y="3848"/>
                    <a:pt x="16885" y="3848"/>
                  </a:cubicBezTo>
                  <a:cubicBezTo>
                    <a:pt x="16879" y="3836"/>
                    <a:pt x="16873" y="3830"/>
                    <a:pt x="16873" y="3824"/>
                  </a:cubicBezTo>
                  <a:cubicBezTo>
                    <a:pt x="16873" y="3818"/>
                    <a:pt x="16873" y="3818"/>
                    <a:pt x="16873" y="3812"/>
                  </a:cubicBezTo>
                  <a:cubicBezTo>
                    <a:pt x="16867" y="3801"/>
                    <a:pt x="16861" y="3801"/>
                    <a:pt x="16861" y="3789"/>
                  </a:cubicBezTo>
                  <a:cubicBezTo>
                    <a:pt x="16861" y="3783"/>
                    <a:pt x="16861" y="3783"/>
                    <a:pt x="16861" y="3777"/>
                  </a:cubicBezTo>
                  <a:cubicBezTo>
                    <a:pt x="16855" y="3771"/>
                    <a:pt x="16855" y="3771"/>
                    <a:pt x="16855" y="3765"/>
                  </a:cubicBezTo>
                  <a:cubicBezTo>
                    <a:pt x="16849" y="3765"/>
                    <a:pt x="16844" y="3765"/>
                    <a:pt x="16844" y="3765"/>
                  </a:cubicBezTo>
                  <a:cubicBezTo>
                    <a:pt x="16838" y="3759"/>
                    <a:pt x="16826" y="3759"/>
                    <a:pt x="16820" y="3759"/>
                  </a:cubicBezTo>
                  <a:cubicBezTo>
                    <a:pt x="16820" y="3741"/>
                    <a:pt x="16820" y="3741"/>
                    <a:pt x="16820" y="3741"/>
                  </a:cubicBezTo>
                  <a:cubicBezTo>
                    <a:pt x="16873" y="3741"/>
                    <a:pt x="16873" y="3741"/>
                    <a:pt x="16873" y="3741"/>
                  </a:cubicBezTo>
                  <a:cubicBezTo>
                    <a:pt x="16885" y="3741"/>
                    <a:pt x="16885" y="3730"/>
                    <a:pt x="16891" y="3730"/>
                  </a:cubicBezTo>
                  <a:cubicBezTo>
                    <a:pt x="16897" y="3730"/>
                    <a:pt x="16897" y="3730"/>
                    <a:pt x="16897" y="3730"/>
                  </a:cubicBezTo>
                  <a:cubicBezTo>
                    <a:pt x="16903" y="3730"/>
                    <a:pt x="16909" y="3741"/>
                    <a:pt x="16915" y="3741"/>
                  </a:cubicBezTo>
                  <a:cubicBezTo>
                    <a:pt x="16921" y="3741"/>
                    <a:pt x="16921" y="3747"/>
                    <a:pt x="16926" y="3747"/>
                  </a:cubicBezTo>
                  <a:cubicBezTo>
                    <a:pt x="16926" y="3747"/>
                    <a:pt x="16933" y="3747"/>
                    <a:pt x="16938" y="3747"/>
                  </a:cubicBezTo>
                  <a:cubicBezTo>
                    <a:pt x="16938" y="3747"/>
                    <a:pt x="16938" y="3759"/>
                    <a:pt x="16944" y="3759"/>
                  </a:cubicBezTo>
                  <a:cubicBezTo>
                    <a:pt x="16950" y="3759"/>
                    <a:pt x="16956" y="3759"/>
                    <a:pt x="16968" y="3759"/>
                  </a:cubicBezTo>
                  <a:cubicBezTo>
                    <a:pt x="16980" y="3759"/>
                    <a:pt x="16986" y="3765"/>
                    <a:pt x="16992" y="3765"/>
                  </a:cubicBezTo>
                  <a:cubicBezTo>
                    <a:pt x="16992" y="3759"/>
                    <a:pt x="16998" y="3759"/>
                    <a:pt x="16998" y="3753"/>
                  </a:cubicBezTo>
                  <a:cubicBezTo>
                    <a:pt x="16998" y="3741"/>
                    <a:pt x="16998" y="3730"/>
                    <a:pt x="16992" y="3718"/>
                  </a:cubicBezTo>
                  <a:cubicBezTo>
                    <a:pt x="17057" y="3718"/>
                    <a:pt x="17057" y="3718"/>
                    <a:pt x="17057" y="3718"/>
                  </a:cubicBezTo>
                  <a:cubicBezTo>
                    <a:pt x="17063" y="3718"/>
                    <a:pt x="17063" y="3712"/>
                    <a:pt x="17069" y="3712"/>
                  </a:cubicBezTo>
                  <a:cubicBezTo>
                    <a:pt x="17069" y="3706"/>
                    <a:pt x="17075" y="3706"/>
                    <a:pt x="17081" y="3706"/>
                  </a:cubicBezTo>
                  <a:cubicBezTo>
                    <a:pt x="17081" y="3706"/>
                    <a:pt x="17087" y="3706"/>
                    <a:pt x="17093" y="3706"/>
                  </a:cubicBezTo>
                  <a:cubicBezTo>
                    <a:pt x="17093" y="3700"/>
                    <a:pt x="17093" y="3694"/>
                    <a:pt x="17093" y="3694"/>
                  </a:cubicBezTo>
                  <a:cubicBezTo>
                    <a:pt x="17099" y="3682"/>
                    <a:pt x="17093" y="3676"/>
                    <a:pt x="17093" y="3670"/>
                  </a:cubicBezTo>
                  <a:cubicBezTo>
                    <a:pt x="17093" y="3664"/>
                    <a:pt x="17093" y="3664"/>
                    <a:pt x="17099" y="3658"/>
                  </a:cubicBezTo>
                  <a:cubicBezTo>
                    <a:pt x="17099" y="3652"/>
                    <a:pt x="17099" y="3652"/>
                    <a:pt x="17104" y="3646"/>
                  </a:cubicBezTo>
                  <a:cubicBezTo>
                    <a:pt x="17104" y="3646"/>
                    <a:pt x="17110" y="3646"/>
                    <a:pt x="17116" y="3646"/>
                  </a:cubicBezTo>
                  <a:cubicBezTo>
                    <a:pt x="17116" y="3641"/>
                    <a:pt x="17122" y="3641"/>
                    <a:pt x="17122" y="3641"/>
                  </a:cubicBezTo>
                  <a:cubicBezTo>
                    <a:pt x="17134" y="3635"/>
                    <a:pt x="17140" y="3641"/>
                    <a:pt x="17146" y="3641"/>
                  </a:cubicBezTo>
                  <a:cubicBezTo>
                    <a:pt x="17152" y="3635"/>
                    <a:pt x="17152" y="3629"/>
                    <a:pt x="17158" y="3629"/>
                  </a:cubicBezTo>
                  <a:cubicBezTo>
                    <a:pt x="17170" y="3623"/>
                    <a:pt x="17181" y="3623"/>
                    <a:pt x="17193" y="3623"/>
                  </a:cubicBezTo>
                  <a:cubicBezTo>
                    <a:pt x="17205" y="3623"/>
                    <a:pt x="17205" y="3623"/>
                    <a:pt x="17205" y="3623"/>
                  </a:cubicBezTo>
                  <a:cubicBezTo>
                    <a:pt x="17211" y="3623"/>
                    <a:pt x="17211" y="3617"/>
                    <a:pt x="17217" y="3617"/>
                  </a:cubicBezTo>
                  <a:cubicBezTo>
                    <a:pt x="17217" y="3617"/>
                    <a:pt x="17223" y="3617"/>
                    <a:pt x="17229" y="3617"/>
                  </a:cubicBezTo>
                  <a:cubicBezTo>
                    <a:pt x="17229" y="3611"/>
                    <a:pt x="17229" y="3605"/>
                    <a:pt x="17229" y="3605"/>
                  </a:cubicBezTo>
                  <a:cubicBezTo>
                    <a:pt x="17235" y="3599"/>
                    <a:pt x="17235" y="3593"/>
                    <a:pt x="17235" y="3593"/>
                  </a:cubicBezTo>
                  <a:cubicBezTo>
                    <a:pt x="17235" y="3587"/>
                    <a:pt x="17241" y="3587"/>
                    <a:pt x="17247" y="3587"/>
                  </a:cubicBezTo>
                  <a:cubicBezTo>
                    <a:pt x="17247" y="3581"/>
                    <a:pt x="17253" y="3581"/>
                    <a:pt x="17253" y="3575"/>
                  </a:cubicBezTo>
                  <a:cubicBezTo>
                    <a:pt x="17259" y="3569"/>
                    <a:pt x="17265" y="3569"/>
                    <a:pt x="17265" y="3569"/>
                  </a:cubicBezTo>
                  <a:cubicBezTo>
                    <a:pt x="17265" y="3563"/>
                    <a:pt x="17265" y="3557"/>
                    <a:pt x="17270" y="3557"/>
                  </a:cubicBezTo>
                  <a:cubicBezTo>
                    <a:pt x="17270" y="3552"/>
                    <a:pt x="17270" y="3546"/>
                    <a:pt x="17270" y="3540"/>
                  </a:cubicBezTo>
                  <a:close/>
                  <a:moveTo>
                    <a:pt x="17371" y="3486"/>
                  </a:moveTo>
                  <a:lnTo>
                    <a:pt x="17371" y="3486"/>
                  </a:lnTo>
                  <a:cubicBezTo>
                    <a:pt x="17371" y="3486"/>
                    <a:pt x="17365" y="3486"/>
                    <a:pt x="17359" y="3486"/>
                  </a:cubicBezTo>
                  <a:lnTo>
                    <a:pt x="17353" y="3492"/>
                  </a:lnTo>
                  <a:cubicBezTo>
                    <a:pt x="17348" y="3498"/>
                    <a:pt x="17342" y="3498"/>
                    <a:pt x="17342" y="3498"/>
                  </a:cubicBezTo>
                  <a:cubicBezTo>
                    <a:pt x="17336" y="3504"/>
                    <a:pt x="17336" y="3510"/>
                    <a:pt x="17330" y="3510"/>
                  </a:cubicBezTo>
                  <a:cubicBezTo>
                    <a:pt x="17324" y="3516"/>
                    <a:pt x="17318" y="3516"/>
                    <a:pt x="17318" y="3516"/>
                  </a:cubicBezTo>
                  <a:cubicBezTo>
                    <a:pt x="17324" y="3522"/>
                    <a:pt x="17330" y="3528"/>
                    <a:pt x="17336" y="3528"/>
                  </a:cubicBezTo>
                  <a:cubicBezTo>
                    <a:pt x="17348" y="3528"/>
                    <a:pt x="17353" y="3528"/>
                    <a:pt x="17353" y="3522"/>
                  </a:cubicBezTo>
                  <a:cubicBezTo>
                    <a:pt x="17359" y="3522"/>
                    <a:pt x="17359" y="3516"/>
                    <a:pt x="17359" y="3510"/>
                  </a:cubicBezTo>
                  <a:cubicBezTo>
                    <a:pt x="17365" y="3504"/>
                    <a:pt x="17371" y="3498"/>
                    <a:pt x="17371" y="3486"/>
                  </a:cubicBezTo>
                  <a:close/>
                  <a:moveTo>
                    <a:pt x="17656" y="3184"/>
                  </a:moveTo>
                  <a:lnTo>
                    <a:pt x="17656" y="3184"/>
                  </a:lnTo>
                  <a:cubicBezTo>
                    <a:pt x="17650" y="3184"/>
                    <a:pt x="17650" y="3190"/>
                    <a:pt x="17650" y="3196"/>
                  </a:cubicBezTo>
                  <a:cubicBezTo>
                    <a:pt x="17644" y="3202"/>
                    <a:pt x="17638" y="3202"/>
                    <a:pt x="17638" y="3208"/>
                  </a:cubicBezTo>
                  <a:cubicBezTo>
                    <a:pt x="17638" y="3208"/>
                    <a:pt x="17638" y="3214"/>
                    <a:pt x="17638" y="3220"/>
                  </a:cubicBezTo>
                  <a:cubicBezTo>
                    <a:pt x="17638" y="3225"/>
                    <a:pt x="17632" y="3231"/>
                    <a:pt x="17626" y="3237"/>
                  </a:cubicBezTo>
                  <a:cubicBezTo>
                    <a:pt x="17620" y="3249"/>
                    <a:pt x="17620" y="3249"/>
                    <a:pt x="17620" y="3249"/>
                  </a:cubicBezTo>
                  <a:cubicBezTo>
                    <a:pt x="17620" y="3243"/>
                    <a:pt x="17626" y="3249"/>
                    <a:pt x="17632" y="3249"/>
                  </a:cubicBezTo>
                  <a:cubicBezTo>
                    <a:pt x="17638" y="3243"/>
                    <a:pt x="17638" y="3237"/>
                    <a:pt x="17638" y="3231"/>
                  </a:cubicBezTo>
                  <a:cubicBezTo>
                    <a:pt x="17644" y="3225"/>
                    <a:pt x="17644" y="3225"/>
                    <a:pt x="17650" y="3220"/>
                  </a:cubicBezTo>
                  <a:cubicBezTo>
                    <a:pt x="17650" y="3220"/>
                    <a:pt x="17656" y="3220"/>
                    <a:pt x="17662" y="3214"/>
                  </a:cubicBezTo>
                  <a:cubicBezTo>
                    <a:pt x="17662" y="3214"/>
                    <a:pt x="17662" y="3208"/>
                    <a:pt x="17662" y="3202"/>
                  </a:cubicBezTo>
                  <a:cubicBezTo>
                    <a:pt x="17662" y="3202"/>
                    <a:pt x="17668" y="3196"/>
                    <a:pt x="17668" y="3190"/>
                  </a:cubicBezTo>
                  <a:lnTo>
                    <a:pt x="17668" y="3184"/>
                  </a:lnTo>
                  <a:cubicBezTo>
                    <a:pt x="17656" y="3178"/>
                    <a:pt x="17656" y="3178"/>
                    <a:pt x="17656" y="3178"/>
                  </a:cubicBezTo>
                  <a:lnTo>
                    <a:pt x="17656" y="3184"/>
                  </a:lnTo>
                  <a:close/>
                  <a:moveTo>
                    <a:pt x="18338" y="2882"/>
                  </a:moveTo>
                  <a:lnTo>
                    <a:pt x="18338" y="2882"/>
                  </a:lnTo>
                  <a:cubicBezTo>
                    <a:pt x="18332" y="2870"/>
                    <a:pt x="18332" y="2870"/>
                    <a:pt x="18332" y="2870"/>
                  </a:cubicBezTo>
                  <a:cubicBezTo>
                    <a:pt x="18326" y="2864"/>
                    <a:pt x="18320" y="2864"/>
                    <a:pt x="18314" y="2864"/>
                  </a:cubicBezTo>
                  <a:cubicBezTo>
                    <a:pt x="18314" y="2864"/>
                    <a:pt x="18308" y="2864"/>
                    <a:pt x="18302" y="2864"/>
                  </a:cubicBezTo>
                  <a:cubicBezTo>
                    <a:pt x="18302" y="2870"/>
                    <a:pt x="18302" y="2876"/>
                    <a:pt x="18302" y="2882"/>
                  </a:cubicBezTo>
                  <a:cubicBezTo>
                    <a:pt x="18302" y="2887"/>
                    <a:pt x="18302" y="2887"/>
                    <a:pt x="18302" y="2899"/>
                  </a:cubicBezTo>
                  <a:cubicBezTo>
                    <a:pt x="18338" y="2899"/>
                    <a:pt x="18338" y="2899"/>
                    <a:pt x="18338" y="2899"/>
                  </a:cubicBezTo>
                  <a:cubicBezTo>
                    <a:pt x="18338" y="2893"/>
                    <a:pt x="18338" y="2887"/>
                    <a:pt x="18338" y="2882"/>
                  </a:cubicBezTo>
                  <a:close/>
                  <a:moveTo>
                    <a:pt x="18260" y="2887"/>
                  </a:moveTo>
                  <a:lnTo>
                    <a:pt x="18260" y="2887"/>
                  </a:lnTo>
                  <a:cubicBezTo>
                    <a:pt x="18255" y="2887"/>
                    <a:pt x="18255" y="2882"/>
                    <a:pt x="18255" y="2882"/>
                  </a:cubicBezTo>
                  <a:cubicBezTo>
                    <a:pt x="18249" y="2870"/>
                    <a:pt x="18255" y="2864"/>
                    <a:pt x="18255" y="2852"/>
                  </a:cubicBezTo>
                  <a:cubicBezTo>
                    <a:pt x="18255" y="2846"/>
                    <a:pt x="18249" y="2846"/>
                    <a:pt x="18243" y="2840"/>
                  </a:cubicBezTo>
                  <a:cubicBezTo>
                    <a:pt x="18243" y="2834"/>
                    <a:pt x="18237" y="2834"/>
                    <a:pt x="18237" y="2828"/>
                  </a:cubicBezTo>
                  <a:cubicBezTo>
                    <a:pt x="18231" y="2822"/>
                    <a:pt x="18225" y="2822"/>
                    <a:pt x="18219" y="2816"/>
                  </a:cubicBezTo>
                  <a:cubicBezTo>
                    <a:pt x="18219" y="2828"/>
                    <a:pt x="18219" y="2834"/>
                    <a:pt x="18219" y="2846"/>
                  </a:cubicBezTo>
                  <a:cubicBezTo>
                    <a:pt x="18219" y="2846"/>
                    <a:pt x="18225" y="2852"/>
                    <a:pt x="18225" y="2858"/>
                  </a:cubicBezTo>
                  <a:cubicBezTo>
                    <a:pt x="18225" y="2864"/>
                    <a:pt x="18225" y="2870"/>
                    <a:pt x="18225" y="2882"/>
                  </a:cubicBezTo>
                  <a:cubicBezTo>
                    <a:pt x="18225" y="2887"/>
                    <a:pt x="18231" y="2893"/>
                    <a:pt x="18231" y="2905"/>
                  </a:cubicBezTo>
                  <a:cubicBezTo>
                    <a:pt x="18267" y="2905"/>
                    <a:pt x="18267" y="2905"/>
                    <a:pt x="18267" y="2905"/>
                  </a:cubicBezTo>
                  <a:cubicBezTo>
                    <a:pt x="18260" y="2899"/>
                    <a:pt x="18260" y="2893"/>
                    <a:pt x="18260" y="2887"/>
                  </a:cubicBezTo>
                  <a:close/>
                  <a:moveTo>
                    <a:pt x="18106" y="2579"/>
                  </a:moveTo>
                  <a:lnTo>
                    <a:pt x="18106" y="2579"/>
                  </a:lnTo>
                  <a:cubicBezTo>
                    <a:pt x="18112" y="2579"/>
                    <a:pt x="18118" y="2573"/>
                    <a:pt x="18124" y="2573"/>
                  </a:cubicBezTo>
                  <a:lnTo>
                    <a:pt x="18130" y="2567"/>
                  </a:lnTo>
                  <a:cubicBezTo>
                    <a:pt x="18136" y="2561"/>
                    <a:pt x="18142" y="2567"/>
                    <a:pt x="18142" y="2561"/>
                  </a:cubicBezTo>
                  <a:cubicBezTo>
                    <a:pt x="18148" y="2555"/>
                    <a:pt x="18148" y="2550"/>
                    <a:pt x="18148" y="2538"/>
                  </a:cubicBezTo>
                  <a:cubicBezTo>
                    <a:pt x="18142" y="2538"/>
                    <a:pt x="18142" y="2532"/>
                    <a:pt x="18136" y="2532"/>
                  </a:cubicBezTo>
                  <a:cubicBezTo>
                    <a:pt x="18130" y="2532"/>
                    <a:pt x="18130" y="2532"/>
                    <a:pt x="18130" y="2532"/>
                  </a:cubicBezTo>
                  <a:cubicBezTo>
                    <a:pt x="18124" y="2532"/>
                    <a:pt x="18118" y="2538"/>
                    <a:pt x="18112" y="2538"/>
                  </a:cubicBezTo>
                  <a:cubicBezTo>
                    <a:pt x="18106" y="2538"/>
                    <a:pt x="18095" y="2538"/>
                    <a:pt x="18089" y="2538"/>
                  </a:cubicBezTo>
                  <a:cubicBezTo>
                    <a:pt x="18083" y="2544"/>
                    <a:pt x="18071" y="2550"/>
                    <a:pt x="18071" y="2555"/>
                  </a:cubicBezTo>
                  <a:cubicBezTo>
                    <a:pt x="18071" y="2579"/>
                    <a:pt x="18071" y="2579"/>
                    <a:pt x="18071" y="2579"/>
                  </a:cubicBezTo>
                  <a:cubicBezTo>
                    <a:pt x="18077" y="2579"/>
                    <a:pt x="18083" y="2579"/>
                    <a:pt x="18083" y="2579"/>
                  </a:cubicBezTo>
                  <a:cubicBezTo>
                    <a:pt x="18095" y="2579"/>
                    <a:pt x="18101" y="2579"/>
                    <a:pt x="18106" y="2579"/>
                  </a:cubicBezTo>
                  <a:close/>
                  <a:moveTo>
                    <a:pt x="19429" y="2182"/>
                  </a:moveTo>
                  <a:lnTo>
                    <a:pt x="19429" y="2182"/>
                  </a:lnTo>
                  <a:cubicBezTo>
                    <a:pt x="19435" y="2182"/>
                    <a:pt x="19446" y="2182"/>
                    <a:pt x="19452" y="2182"/>
                  </a:cubicBezTo>
                  <a:cubicBezTo>
                    <a:pt x="19452" y="2182"/>
                    <a:pt x="19458" y="2182"/>
                    <a:pt x="19464" y="2182"/>
                  </a:cubicBezTo>
                  <a:cubicBezTo>
                    <a:pt x="19470" y="2182"/>
                    <a:pt x="19464" y="2194"/>
                    <a:pt x="19470" y="2194"/>
                  </a:cubicBezTo>
                  <a:cubicBezTo>
                    <a:pt x="19482" y="2200"/>
                    <a:pt x="19488" y="2194"/>
                    <a:pt x="19500" y="2194"/>
                  </a:cubicBezTo>
                  <a:cubicBezTo>
                    <a:pt x="19512" y="2194"/>
                    <a:pt x="19512" y="2194"/>
                    <a:pt x="19512" y="2194"/>
                  </a:cubicBezTo>
                  <a:cubicBezTo>
                    <a:pt x="19518" y="2194"/>
                    <a:pt x="19524" y="2188"/>
                    <a:pt x="19529" y="2188"/>
                  </a:cubicBezTo>
                  <a:cubicBezTo>
                    <a:pt x="19541" y="2188"/>
                    <a:pt x="19547" y="2194"/>
                    <a:pt x="19559" y="2200"/>
                  </a:cubicBezTo>
                  <a:cubicBezTo>
                    <a:pt x="19565" y="2200"/>
                    <a:pt x="19565" y="2206"/>
                    <a:pt x="19577" y="2206"/>
                  </a:cubicBezTo>
                  <a:cubicBezTo>
                    <a:pt x="19583" y="2206"/>
                    <a:pt x="19583" y="2206"/>
                    <a:pt x="19589" y="2206"/>
                  </a:cubicBezTo>
                  <a:cubicBezTo>
                    <a:pt x="19589" y="2182"/>
                    <a:pt x="19589" y="2182"/>
                    <a:pt x="19589" y="2182"/>
                  </a:cubicBezTo>
                  <a:lnTo>
                    <a:pt x="19583" y="2182"/>
                  </a:lnTo>
                  <a:cubicBezTo>
                    <a:pt x="19577" y="2176"/>
                    <a:pt x="19571" y="2176"/>
                    <a:pt x="19571" y="2176"/>
                  </a:cubicBezTo>
                  <a:cubicBezTo>
                    <a:pt x="19565" y="2170"/>
                    <a:pt x="19559" y="2170"/>
                    <a:pt x="19559" y="2170"/>
                  </a:cubicBezTo>
                  <a:cubicBezTo>
                    <a:pt x="19547" y="2170"/>
                    <a:pt x="19541" y="2164"/>
                    <a:pt x="19529" y="2164"/>
                  </a:cubicBezTo>
                  <a:cubicBezTo>
                    <a:pt x="19524" y="2164"/>
                    <a:pt x="19518" y="2164"/>
                    <a:pt x="19512" y="2164"/>
                  </a:cubicBezTo>
                  <a:cubicBezTo>
                    <a:pt x="19506" y="2164"/>
                    <a:pt x="19500" y="2158"/>
                    <a:pt x="19500" y="2158"/>
                  </a:cubicBezTo>
                  <a:cubicBezTo>
                    <a:pt x="19494" y="2158"/>
                    <a:pt x="19488" y="2158"/>
                    <a:pt x="19488" y="2158"/>
                  </a:cubicBezTo>
                  <a:cubicBezTo>
                    <a:pt x="19482" y="2158"/>
                    <a:pt x="19476" y="2152"/>
                    <a:pt x="19470" y="2152"/>
                  </a:cubicBezTo>
                  <a:cubicBezTo>
                    <a:pt x="19452" y="2152"/>
                    <a:pt x="19440" y="2158"/>
                    <a:pt x="19429" y="2164"/>
                  </a:cubicBezTo>
                  <a:cubicBezTo>
                    <a:pt x="19429" y="2164"/>
                    <a:pt x="19423" y="2182"/>
                    <a:pt x="19429" y="2182"/>
                  </a:cubicBezTo>
                  <a:close/>
                  <a:moveTo>
                    <a:pt x="18925" y="1482"/>
                  </a:moveTo>
                  <a:lnTo>
                    <a:pt x="18925" y="1482"/>
                  </a:lnTo>
                  <a:cubicBezTo>
                    <a:pt x="18925" y="1482"/>
                    <a:pt x="18931" y="1482"/>
                    <a:pt x="18937" y="1482"/>
                  </a:cubicBezTo>
                  <a:cubicBezTo>
                    <a:pt x="18948" y="1482"/>
                    <a:pt x="18954" y="1482"/>
                    <a:pt x="18966" y="1482"/>
                  </a:cubicBezTo>
                  <a:cubicBezTo>
                    <a:pt x="18984" y="1482"/>
                    <a:pt x="18990" y="1482"/>
                    <a:pt x="19008" y="1482"/>
                  </a:cubicBezTo>
                  <a:cubicBezTo>
                    <a:pt x="19014" y="1482"/>
                    <a:pt x="19020" y="1476"/>
                    <a:pt x="19031" y="1476"/>
                  </a:cubicBezTo>
                  <a:cubicBezTo>
                    <a:pt x="19031" y="1470"/>
                    <a:pt x="19037" y="1470"/>
                    <a:pt x="19043" y="1470"/>
                  </a:cubicBezTo>
                  <a:cubicBezTo>
                    <a:pt x="19049" y="1465"/>
                    <a:pt x="19055" y="1470"/>
                    <a:pt x="19067" y="1470"/>
                  </a:cubicBezTo>
                  <a:cubicBezTo>
                    <a:pt x="19091" y="1470"/>
                    <a:pt x="19091" y="1470"/>
                    <a:pt x="19091" y="1470"/>
                  </a:cubicBezTo>
                  <a:cubicBezTo>
                    <a:pt x="19091" y="1470"/>
                    <a:pt x="19097" y="1470"/>
                    <a:pt x="19103" y="1470"/>
                  </a:cubicBezTo>
                  <a:cubicBezTo>
                    <a:pt x="19114" y="1470"/>
                    <a:pt x="19114" y="1470"/>
                    <a:pt x="19114" y="1470"/>
                  </a:cubicBezTo>
                  <a:cubicBezTo>
                    <a:pt x="19120" y="1470"/>
                    <a:pt x="19120" y="1470"/>
                    <a:pt x="19126" y="1470"/>
                  </a:cubicBezTo>
                  <a:cubicBezTo>
                    <a:pt x="19126" y="1453"/>
                    <a:pt x="19126" y="1453"/>
                    <a:pt x="19126" y="1453"/>
                  </a:cubicBezTo>
                  <a:cubicBezTo>
                    <a:pt x="19126" y="1447"/>
                    <a:pt x="19126" y="1441"/>
                    <a:pt x="19120" y="1441"/>
                  </a:cubicBezTo>
                  <a:cubicBezTo>
                    <a:pt x="19114" y="1435"/>
                    <a:pt x="19114" y="1435"/>
                    <a:pt x="19108" y="1429"/>
                  </a:cubicBezTo>
                  <a:cubicBezTo>
                    <a:pt x="19097" y="1423"/>
                    <a:pt x="19091" y="1429"/>
                    <a:pt x="19073" y="1429"/>
                  </a:cubicBezTo>
                  <a:cubicBezTo>
                    <a:pt x="19073" y="1429"/>
                    <a:pt x="19067" y="1423"/>
                    <a:pt x="19061" y="1423"/>
                  </a:cubicBezTo>
                  <a:cubicBezTo>
                    <a:pt x="19061" y="1423"/>
                    <a:pt x="19055" y="1429"/>
                    <a:pt x="19049" y="1423"/>
                  </a:cubicBezTo>
                  <a:cubicBezTo>
                    <a:pt x="19043" y="1423"/>
                    <a:pt x="19043" y="1423"/>
                    <a:pt x="19037" y="1417"/>
                  </a:cubicBezTo>
                  <a:cubicBezTo>
                    <a:pt x="19031" y="1417"/>
                    <a:pt x="19031" y="1411"/>
                    <a:pt x="19025" y="1411"/>
                  </a:cubicBezTo>
                  <a:cubicBezTo>
                    <a:pt x="19020" y="1405"/>
                    <a:pt x="19020" y="1411"/>
                    <a:pt x="19014" y="1411"/>
                  </a:cubicBezTo>
                  <a:cubicBezTo>
                    <a:pt x="19008" y="1411"/>
                    <a:pt x="19008" y="1405"/>
                    <a:pt x="19002" y="1411"/>
                  </a:cubicBezTo>
                  <a:cubicBezTo>
                    <a:pt x="18996" y="1411"/>
                    <a:pt x="18996" y="1417"/>
                    <a:pt x="18990" y="1417"/>
                  </a:cubicBezTo>
                  <a:cubicBezTo>
                    <a:pt x="18984" y="1417"/>
                    <a:pt x="18990" y="1429"/>
                    <a:pt x="18984" y="1429"/>
                  </a:cubicBezTo>
                  <a:cubicBezTo>
                    <a:pt x="18984" y="1429"/>
                    <a:pt x="18978" y="1429"/>
                    <a:pt x="18972" y="1429"/>
                  </a:cubicBezTo>
                  <a:cubicBezTo>
                    <a:pt x="18972" y="1429"/>
                    <a:pt x="18966" y="1429"/>
                    <a:pt x="18960" y="1429"/>
                  </a:cubicBezTo>
                  <a:cubicBezTo>
                    <a:pt x="18954" y="1429"/>
                    <a:pt x="18948" y="1429"/>
                    <a:pt x="18937" y="1429"/>
                  </a:cubicBezTo>
                  <a:cubicBezTo>
                    <a:pt x="18931" y="1429"/>
                    <a:pt x="18931" y="1435"/>
                    <a:pt x="18925" y="1435"/>
                  </a:cubicBezTo>
                  <a:cubicBezTo>
                    <a:pt x="18913" y="1441"/>
                    <a:pt x="18913" y="1453"/>
                    <a:pt x="18913" y="1470"/>
                  </a:cubicBezTo>
                  <a:cubicBezTo>
                    <a:pt x="18919" y="1476"/>
                    <a:pt x="18919" y="1482"/>
                    <a:pt x="18925" y="1482"/>
                  </a:cubicBezTo>
                  <a:close/>
                  <a:moveTo>
                    <a:pt x="17140" y="1044"/>
                  </a:moveTo>
                  <a:lnTo>
                    <a:pt x="17140" y="1044"/>
                  </a:lnTo>
                  <a:cubicBezTo>
                    <a:pt x="17146" y="1050"/>
                    <a:pt x="17146" y="1050"/>
                    <a:pt x="17152" y="1050"/>
                  </a:cubicBezTo>
                  <a:cubicBezTo>
                    <a:pt x="17158" y="1050"/>
                    <a:pt x="17158" y="1050"/>
                    <a:pt x="17164" y="1055"/>
                  </a:cubicBezTo>
                  <a:cubicBezTo>
                    <a:pt x="17164" y="1055"/>
                    <a:pt x="17164" y="1061"/>
                    <a:pt x="17170" y="1067"/>
                  </a:cubicBezTo>
                  <a:cubicBezTo>
                    <a:pt x="17176" y="1073"/>
                    <a:pt x="17181" y="1073"/>
                    <a:pt x="17187" y="1073"/>
                  </a:cubicBezTo>
                  <a:cubicBezTo>
                    <a:pt x="17193" y="1073"/>
                    <a:pt x="17199" y="1073"/>
                    <a:pt x="17205" y="1067"/>
                  </a:cubicBezTo>
                  <a:cubicBezTo>
                    <a:pt x="17217" y="1067"/>
                    <a:pt x="17223" y="1061"/>
                    <a:pt x="17229" y="1061"/>
                  </a:cubicBezTo>
                  <a:cubicBezTo>
                    <a:pt x="17241" y="1061"/>
                    <a:pt x="17247" y="1067"/>
                    <a:pt x="17253" y="1073"/>
                  </a:cubicBezTo>
                  <a:cubicBezTo>
                    <a:pt x="17259" y="1073"/>
                    <a:pt x="17259" y="1079"/>
                    <a:pt x="17265" y="1085"/>
                  </a:cubicBezTo>
                  <a:cubicBezTo>
                    <a:pt x="17270" y="1085"/>
                    <a:pt x="17270" y="1085"/>
                    <a:pt x="17276" y="1085"/>
                  </a:cubicBezTo>
                  <a:cubicBezTo>
                    <a:pt x="17282" y="1085"/>
                    <a:pt x="17282" y="1091"/>
                    <a:pt x="17288" y="1091"/>
                  </a:cubicBezTo>
                  <a:cubicBezTo>
                    <a:pt x="17294" y="1091"/>
                    <a:pt x="17300" y="1091"/>
                    <a:pt x="17312" y="1091"/>
                  </a:cubicBezTo>
                  <a:cubicBezTo>
                    <a:pt x="17324" y="1091"/>
                    <a:pt x="17324" y="1091"/>
                    <a:pt x="17324" y="1091"/>
                  </a:cubicBezTo>
                  <a:cubicBezTo>
                    <a:pt x="17324" y="1091"/>
                    <a:pt x="17330" y="1091"/>
                    <a:pt x="17336" y="1091"/>
                  </a:cubicBezTo>
                  <a:cubicBezTo>
                    <a:pt x="17342" y="1091"/>
                    <a:pt x="17342" y="1085"/>
                    <a:pt x="17348" y="1079"/>
                  </a:cubicBezTo>
                  <a:cubicBezTo>
                    <a:pt x="17348" y="1079"/>
                    <a:pt x="17348" y="1067"/>
                    <a:pt x="17353" y="1067"/>
                  </a:cubicBezTo>
                  <a:cubicBezTo>
                    <a:pt x="17359" y="1067"/>
                    <a:pt x="17359" y="1067"/>
                    <a:pt x="17365" y="1067"/>
                  </a:cubicBezTo>
                  <a:cubicBezTo>
                    <a:pt x="17371" y="1067"/>
                    <a:pt x="17377" y="1067"/>
                    <a:pt x="17383" y="1067"/>
                  </a:cubicBezTo>
                  <a:cubicBezTo>
                    <a:pt x="17383" y="1044"/>
                    <a:pt x="17383" y="1044"/>
                    <a:pt x="17383" y="1044"/>
                  </a:cubicBezTo>
                  <a:cubicBezTo>
                    <a:pt x="17383" y="1044"/>
                    <a:pt x="17377" y="1038"/>
                    <a:pt x="17377" y="1032"/>
                  </a:cubicBezTo>
                  <a:lnTo>
                    <a:pt x="17383" y="1032"/>
                  </a:lnTo>
                  <a:cubicBezTo>
                    <a:pt x="17365" y="1032"/>
                    <a:pt x="17359" y="1032"/>
                    <a:pt x="17342" y="1032"/>
                  </a:cubicBezTo>
                  <a:cubicBezTo>
                    <a:pt x="17336" y="1032"/>
                    <a:pt x="17336" y="1032"/>
                    <a:pt x="17330" y="1032"/>
                  </a:cubicBezTo>
                  <a:cubicBezTo>
                    <a:pt x="17324" y="1032"/>
                    <a:pt x="17318" y="1032"/>
                    <a:pt x="17306" y="1032"/>
                  </a:cubicBezTo>
                  <a:cubicBezTo>
                    <a:pt x="17294" y="1032"/>
                    <a:pt x="17294" y="1032"/>
                    <a:pt x="17294" y="1032"/>
                  </a:cubicBezTo>
                  <a:cubicBezTo>
                    <a:pt x="17294" y="1032"/>
                    <a:pt x="17288" y="1032"/>
                    <a:pt x="17282" y="1032"/>
                  </a:cubicBezTo>
                  <a:cubicBezTo>
                    <a:pt x="17270" y="1032"/>
                    <a:pt x="17270" y="1032"/>
                    <a:pt x="17270" y="1032"/>
                  </a:cubicBezTo>
                  <a:cubicBezTo>
                    <a:pt x="17265" y="1032"/>
                    <a:pt x="17265" y="1032"/>
                    <a:pt x="17259" y="1032"/>
                  </a:cubicBezTo>
                  <a:cubicBezTo>
                    <a:pt x="17259" y="1002"/>
                    <a:pt x="17259" y="1002"/>
                    <a:pt x="17259" y="1002"/>
                  </a:cubicBezTo>
                  <a:cubicBezTo>
                    <a:pt x="17247" y="1002"/>
                    <a:pt x="17235" y="1002"/>
                    <a:pt x="17223" y="1002"/>
                  </a:cubicBezTo>
                  <a:cubicBezTo>
                    <a:pt x="17217" y="1002"/>
                    <a:pt x="17217" y="1002"/>
                    <a:pt x="17211" y="1002"/>
                  </a:cubicBezTo>
                  <a:cubicBezTo>
                    <a:pt x="17205" y="1002"/>
                    <a:pt x="17211" y="1014"/>
                    <a:pt x="17205" y="1014"/>
                  </a:cubicBezTo>
                  <a:cubicBezTo>
                    <a:pt x="17205" y="1020"/>
                    <a:pt x="17199" y="1014"/>
                    <a:pt x="17193" y="1014"/>
                  </a:cubicBezTo>
                  <a:cubicBezTo>
                    <a:pt x="17181" y="1014"/>
                    <a:pt x="17181" y="1014"/>
                    <a:pt x="17176" y="1014"/>
                  </a:cubicBezTo>
                  <a:cubicBezTo>
                    <a:pt x="17158" y="1008"/>
                    <a:pt x="17158" y="996"/>
                    <a:pt x="17146" y="984"/>
                  </a:cubicBezTo>
                  <a:cubicBezTo>
                    <a:pt x="17134" y="990"/>
                    <a:pt x="17134" y="990"/>
                    <a:pt x="17134" y="990"/>
                  </a:cubicBezTo>
                  <a:cubicBezTo>
                    <a:pt x="17134" y="1038"/>
                    <a:pt x="17134" y="1038"/>
                    <a:pt x="17134" y="1038"/>
                  </a:cubicBezTo>
                  <a:cubicBezTo>
                    <a:pt x="17140" y="1038"/>
                    <a:pt x="17134" y="1044"/>
                    <a:pt x="17140" y="1044"/>
                  </a:cubicBezTo>
                  <a:close/>
                  <a:moveTo>
                    <a:pt x="16796" y="1227"/>
                  </a:moveTo>
                  <a:lnTo>
                    <a:pt x="16796" y="1227"/>
                  </a:lnTo>
                  <a:cubicBezTo>
                    <a:pt x="16808" y="1227"/>
                    <a:pt x="16814" y="1233"/>
                    <a:pt x="16820" y="1233"/>
                  </a:cubicBezTo>
                  <a:cubicBezTo>
                    <a:pt x="16826" y="1233"/>
                    <a:pt x="16832" y="1233"/>
                    <a:pt x="16844" y="1233"/>
                  </a:cubicBezTo>
                  <a:cubicBezTo>
                    <a:pt x="16855" y="1233"/>
                    <a:pt x="16855" y="1233"/>
                    <a:pt x="16855" y="1233"/>
                  </a:cubicBezTo>
                  <a:cubicBezTo>
                    <a:pt x="16861" y="1233"/>
                    <a:pt x="16861" y="1233"/>
                    <a:pt x="16867" y="1233"/>
                  </a:cubicBezTo>
                  <a:cubicBezTo>
                    <a:pt x="16879" y="1233"/>
                    <a:pt x="16891" y="1233"/>
                    <a:pt x="16903" y="1233"/>
                  </a:cubicBezTo>
                  <a:cubicBezTo>
                    <a:pt x="16909" y="1233"/>
                    <a:pt x="16915" y="1227"/>
                    <a:pt x="16921" y="1227"/>
                  </a:cubicBezTo>
                  <a:cubicBezTo>
                    <a:pt x="16926" y="1227"/>
                    <a:pt x="16926" y="1227"/>
                    <a:pt x="16926" y="1227"/>
                  </a:cubicBezTo>
                  <a:cubicBezTo>
                    <a:pt x="16933" y="1227"/>
                    <a:pt x="16933" y="1233"/>
                    <a:pt x="16938" y="1239"/>
                  </a:cubicBezTo>
                  <a:cubicBezTo>
                    <a:pt x="16944" y="1239"/>
                    <a:pt x="16950" y="1245"/>
                    <a:pt x="16962" y="1245"/>
                  </a:cubicBezTo>
                  <a:cubicBezTo>
                    <a:pt x="16962" y="1245"/>
                    <a:pt x="16968" y="1251"/>
                    <a:pt x="16974" y="1251"/>
                  </a:cubicBezTo>
                  <a:cubicBezTo>
                    <a:pt x="16992" y="1251"/>
                    <a:pt x="16992" y="1251"/>
                    <a:pt x="16992" y="1251"/>
                  </a:cubicBezTo>
                  <a:cubicBezTo>
                    <a:pt x="16998" y="1227"/>
                    <a:pt x="16998" y="1227"/>
                    <a:pt x="16998" y="1227"/>
                  </a:cubicBezTo>
                  <a:cubicBezTo>
                    <a:pt x="16992" y="1221"/>
                    <a:pt x="16992" y="1215"/>
                    <a:pt x="16992" y="1215"/>
                  </a:cubicBezTo>
                  <a:cubicBezTo>
                    <a:pt x="16986" y="1210"/>
                    <a:pt x="16986" y="1210"/>
                    <a:pt x="16980" y="1210"/>
                  </a:cubicBezTo>
                  <a:cubicBezTo>
                    <a:pt x="16974" y="1204"/>
                    <a:pt x="16974" y="1204"/>
                    <a:pt x="16968" y="1198"/>
                  </a:cubicBezTo>
                  <a:cubicBezTo>
                    <a:pt x="16962" y="1198"/>
                    <a:pt x="16962" y="1204"/>
                    <a:pt x="16956" y="1198"/>
                  </a:cubicBezTo>
                  <a:cubicBezTo>
                    <a:pt x="16950" y="1198"/>
                    <a:pt x="16950" y="1198"/>
                    <a:pt x="16944" y="1198"/>
                  </a:cubicBezTo>
                  <a:cubicBezTo>
                    <a:pt x="16938" y="1192"/>
                    <a:pt x="16938" y="1192"/>
                    <a:pt x="16933" y="1186"/>
                  </a:cubicBezTo>
                  <a:lnTo>
                    <a:pt x="16933" y="1180"/>
                  </a:lnTo>
                  <a:cubicBezTo>
                    <a:pt x="16926" y="1174"/>
                    <a:pt x="16921" y="1180"/>
                    <a:pt x="16921" y="1180"/>
                  </a:cubicBezTo>
                  <a:cubicBezTo>
                    <a:pt x="16909" y="1180"/>
                    <a:pt x="16909" y="1180"/>
                    <a:pt x="16909" y="1180"/>
                  </a:cubicBezTo>
                  <a:cubicBezTo>
                    <a:pt x="16897" y="1180"/>
                    <a:pt x="16885" y="1174"/>
                    <a:pt x="16873" y="1180"/>
                  </a:cubicBezTo>
                  <a:cubicBezTo>
                    <a:pt x="16867" y="1180"/>
                    <a:pt x="16867" y="1186"/>
                    <a:pt x="16861" y="1186"/>
                  </a:cubicBezTo>
                  <a:cubicBezTo>
                    <a:pt x="16861" y="1192"/>
                    <a:pt x="16861" y="1198"/>
                    <a:pt x="16855" y="1198"/>
                  </a:cubicBezTo>
                  <a:cubicBezTo>
                    <a:pt x="16855" y="1204"/>
                    <a:pt x="16849" y="1198"/>
                    <a:pt x="16844" y="1198"/>
                  </a:cubicBezTo>
                  <a:cubicBezTo>
                    <a:pt x="16826" y="1204"/>
                    <a:pt x="16820" y="1215"/>
                    <a:pt x="16808" y="1227"/>
                  </a:cubicBezTo>
                  <a:lnTo>
                    <a:pt x="16796" y="1227"/>
                  </a:lnTo>
                  <a:close/>
                  <a:moveTo>
                    <a:pt x="16855" y="1156"/>
                  </a:moveTo>
                  <a:lnTo>
                    <a:pt x="16855" y="1156"/>
                  </a:lnTo>
                  <a:cubicBezTo>
                    <a:pt x="16861" y="1156"/>
                    <a:pt x="16861" y="1156"/>
                    <a:pt x="16867" y="1150"/>
                  </a:cubicBezTo>
                  <a:cubicBezTo>
                    <a:pt x="16867" y="1150"/>
                    <a:pt x="16867" y="1144"/>
                    <a:pt x="16867" y="1138"/>
                  </a:cubicBezTo>
                  <a:cubicBezTo>
                    <a:pt x="16861" y="1138"/>
                    <a:pt x="16861" y="1132"/>
                    <a:pt x="16855" y="1132"/>
                  </a:cubicBezTo>
                  <a:cubicBezTo>
                    <a:pt x="16855" y="1132"/>
                    <a:pt x="16849" y="1132"/>
                    <a:pt x="16844" y="1132"/>
                  </a:cubicBezTo>
                  <a:cubicBezTo>
                    <a:pt x="16838" y="1132"/>
                    <a:pt x="16832" y="1127"/>
                    <a:pt x="16820" y="1127"/>
                  </a:cubicBezTo>
                  <a:cubicBezTo>
                    <a:pt x="16802" y="1127"/>
                    <a:pt x="16802" y="1127"/>
                    <a:pt x="16802" y="1127"/>
                  </a:cubicBezTo>
                  <a:cubicBezTo>
                    <a:pt x="16802" y="1132"/>
                    <a:pt x="16796" y="1132"/>
                    <a:pt x="16796" y="1138"/>
                  </a:cubicBezTo>
                  <a:cubicBezTo>
                    <a:pt x="16796" y="1144"/>
                    <a:pt x="16802" y="1150"/>
                    <a:pt x="16808" y="1150"/>
                  </a:cubicBezTo>
                  <a:cubicBezTo>
                    <a:pt x="16808" y="1156"/>
                    <a:pt x="16814" y="1156"/>
                    <a:pt x="16814" y="1156"/>
                  </a:cubicBezTo>
                  <a:cubicBezTo>
                    <a:pt x="16826" y="1156"/>
                    <a:pt x="16832" y="1162"/>
                    <a:pt x="16838" y="1162"/>
                  </a:cubicBezTo>
                  <a:cubicBezTo>
                    <a:pt x="16844" y="1162"/>
                    <a:pt x="16849" y="1156"/>
                    <a:pt x="16855" y="1156"/>
                  </a:cubicBezTo>
                  <a:close/>
                  <a:moveTo>
                    <a:pt x="16642" y="1032"/>
                  </a:moveTo>
                  <a:lnTo>
                    <a:pt x="16642" y="1032"/>
                  </a:lnTo>
                  <a:cubicBezTo>
                    <a:pt x="16642" y="1032"/>
                    <a:pt x="16642" y="1038"/>
                    <a:pt x="16648" y="1038"/>
                  </a:cubicBezTo>
                  <a:cubicBezTo>
                    <a:pt x="16654" y="1044"/>
                    <a:pt x="16648" y="1050"/>
                    <a:pt x="16654" y="1050"/>
                  </a:cubicBezTo>
                  <a:cubicBezTo>
                    <a:pt x="16660" y="1055"/>
                    <a:pt x="16660" y="1055"/>
                    <a:pt x="16666" y="1055"/>
                  </a:cubicBezTo>
                  <a:cubicBezTo>
                    <a:pt x="16672" y="1055"/>
                    <a:pt x="16672" y="1061"/>
                    <a:pt x="16678" y="1061"/>
                  </a:cubicBezTo>
                  <a:cubicBezTo>
                    <a:pt x="16683" y="1067"/>
                    <a:pt x="16683" y="1067"/>
                    <a:pt x="16689" y="1067"/>
                  </a:cubicBezTo>
                  <a:cubicBezTo>
                    <a:pt x="16695" y="1067"/>
                    <a:pt x="16701" y="1073"/>
                    <a:pt x="16701" y="1079"/>
                  </a:cubicBezTo>
                  <a:cubicBezTo>
                    <a:pt x="16707" y="1079"/>
                    <a:pt x="16707" y="1085"/>
                    <a:pt x="16707" y="1091"/>
                  </a:cubicBezTo>
                  <a:cubicBezTo>
                    <a:pt x="16713" y="1091"/>
                    <a:pt x="16713" y="1097"/>
                    <a:pt x="16713" y="1103"/>
                  </a:cubicBezTo>
                  <a:cubicBezTo>
                    <a:pt x="16719" y="1103"/>
                    <a:pt x="16725" y="1103"/>
                    <a:pt x="16731" y="1103"/>
                  </a:cubicBezTo>
                  <a:cubicBezTo>
                    <a:pt x="16743" y="1103"/>
                    <a:pt x="16749" y="1103"/>
                    <a:pt x="16760" y="1103"/>
                  </a:cubicBezTo>
                  <a:cubicBezTo>
                    <a:pt x="16760" y="1091"/>
                    <a:pt x="16767" y="1091"/>
                    <a:pt x="16767" y="1085"/>
                  </a:cubicBezTo>
                  <a:cubicBezTo>
                    <a:pt x="16767" y="1079"/>
                    <a:pt x="16767" y="1073"/>
                    <a:pt x="16767" y="1073"/>
                  </a:cubicBezTo>
                  <a:cubicBezTo>
                    <a:pt x="16767" y="1067"/>
                    <a:pt x="16772" y="1067"/>
                    <a:pt x="16772" y="1061"/>
                  </a:cubicBezTo>
                  <a:cubicBezTo>
                    <a:pt x="16784" y="1067"/>
                    <a:pt x="16796" y="1073"/>
                    <a:pt x="16808" y="1073"/>
                  </a:cubicBezTo>
                  <a:cubicBezTo>
                    <a:pt x="16820" y="1073"/>
                    <a:pt x="16832" y="1073"/>
                    <a:pt x="16844" y="1073"/>
                  </a:cubicBezTo>
                  <a:cubicBezTo>
                    <a:pt x="16855" y="1073"/>
                    <a:pt x="16861" y="1073"/>
                    <a:pt x="16867" y="1067"/>
                  </a:cubicBezTo>
                  <a:cubicBezTo>
                    <a:pt x="16873" y="1067"/>
                    <a:pt x="16867" y="1061"/>
                    <a:pt x="16873" y="1055"/>
                  </a:cubicBezTo>
                  <a:cubicBezTo>
                    <a:pt x="16873" y="1055"/>
                    <a:pt x="16879" y="1055"/>
                    <a:pt x="16885" y="1055"/>
                  </a:cubicBezTo>
                  <a:lnTo>
                    <a:pt x="16891" y="1055"/>
                  </a:lnTo>
                  <a:cubicBezTo>
                    <a:pt x="16897" y="1061"/>
                    <a:pt x="16897" y="1067"/>
                    <a:pt x="16903" y="1067"/>
                  </a:cubicBezTo>
                  <a:cubicBezTo>
                    <a:pt x="16909" y="1067"/>
                    <a:pt x="16909" y="1073"/>
                    <a:pt x="16915" y="1073"/>
                  </a:cubicBezTo>
                  <a:cubicBezTo>
                    <a:pt x="16926" y="1073"/>
                    <a:pt x="16926" y="1061"/>
                    <a:pt x="16938" y="1055"/>
                  </a:cubicBezTo>
                  <a:cubicBezTo>
                    <a:pt x="16938" y="1055"/>
                    <a:pt x="16938" y="1050"/>
                    <a:pt x="16944" y="1044"/>
                  </a:cubicBezTo>
                  <a:cubicBezTo>
                    <a:pt x="16950" y="1044"/>
                    <a:pt x="16956" y="1044"/>
                    <a:pt x="16962" y="1044"/>
                  </a:cubicBezTo>
                  <a:cubicBezTo>
                    <a:pt x="16968" y="1044"/>
                    <a:pt x="16968" y="1044"/>
                    <a:pt x="16968" y="1044"/>
                  </a:cubicBezTo>
                  <a:cubicBezTo>
                    <a:pt x="16974" y="1044"/>
                    <a:pt x="16974" y="1050"/>
                    <a:pt x="16980" y="1050"/>
                  </a:cubicBezTo>
                  <a:cubicBezTo>
                    <a:pt x="16986" y="1055"/>
                    <a:pt x="16986" y="1055"/>
                    <a:pt x="16992" y="1055"/>
                  </a:cubicBezTo>
                  <a:cubicBezTo>
                    <a:pt x="16998" y="1055"/>
                    <a:pt x="16998" y="1055"/>
                    <a:pt x="17004" y="1055"/>
                  </a:cubicBezTo>
                  <a:cubicBezTo>
                    <a:pt x="17045" y="1055"/>
                    <a:pt x="17045" y="1055"/>
                    <a:pt x="17045" y="1055"/>
                  </a:cubicBezTo>
                  <a:cubicBezTo>
                    <a:pt x="17045" y="1044"/>
                    <a:pt x="17045" y="1038"/>
                    <a:pt x="17045" y="1026"/>
                  </a:cubicBezTo>
                  <a:cubicBezTo>
                    <a:pt x="17051" y="1020"/>
                    <a:pt x="17051" y="1020"/>
                    <a:pt x="17051" y="1014"/>
                  </a:cubicBezTo>
                  <a:cubicBezTo>
                    <a:pt x="17057" y="1008"/>
                    <a:pt x="17063" y="1008"/>
                    <a:pt x="17063" y="1002"/>
                  </a:cubicBezTo>
                  <a:cubicBezTo>
                    <a:pt x="17069" y="996"/>
                    <a:pt x="17075" y="996"/>
                    <a:pt x="17075" y="990"/>
                  </a:cubicBezTo>
                  <a:cubicBezTo>
                    <a:pt x="17075" y="990"/>
                    <a:pt x="17075" y="984"/>
                    <a:pt x="17075" y="978"/>
                  </a:cubicBezTo>
                  <a:cubicBezTo>
                    <a:pt x="17069" y="978"/>
                    <a:pt x="17063" y="978"/>
                    <a:pt x="17063" y="978"/>
                  </a:cubicBezTo>
                  <a:cubicBezTo>
                    <a:pt x="17057" y="978"/>
                    <a:pt x="17057" y="978"/>
                    <a:pt x="17051" y="978"/>
                  </a:cubicBezTo>
                  <a:cubicBezTo>
                    <a:pt x="17045" y="978"/>
                    <a:pt x="17051" y="966"/>
                    <a:pt x="17045" y="966"/>
                  </a:cubicBezTo>
                  <a:cubicBezTo>
                    <a:pt x="17039" y="966"/>
                    <a:pt x="17039" y="966"/>
                    <a:pt x="17033" y="966"/>
                  </a:cubicBezTo>
                  <a:cubicBezTo>
                    <a:pt x="17021" y="966"/>
                    <a:pt x="17015" y="966"/>
                    <a:pt x="16998" y="966"/>
                  </a:cubicBezTo>
                  <a:cubicBezTo>
                    <a:pt x="16992" y="966"/>
                    <a:pt x="16992" y="961"/>
                    <a:pt x="16980" y="961"/>
                  </a:cubicBezTo>
                  <a:cubicBezTo>
                    <a:pt x="16974" y="961"/>
                    <a:pt x="16974" y="961"/>
                    <a:pt x="16974" y="961"/>
                  </a:cubicBezTo>
                  <a:cubicBezTo>
                    <a:pt x="16974" y="966"/>
                    <a:pt x="16968" y="966"/>
                    <a:pt x="16968" y="966"/>
                  </a:cubicBezTo>
                  <a:cubicBezTo>
                    <a:pt x="16962" y="972"/>
                    <a:pt x="16962" y="978"/>
                    <a:pt x="16962" y="978"/>
                  </a:cubicBezTo>
                  <a:cubicBezTo>
                    <a:pt x="16956" y="984"/>
                    <a:pt x="16950" y="984"/>
                    <a:pt x="16950" y="990"/>
                  </a:cubicBezTo>
                  <a:cubicBezTo>
                    <a:pt x="16950" y="996"/>
                    <a:pt x="16950" y="1002"/>
                    <a:pt x="16950" y="1002"/>
                  </a:cubicBezTo>
                  <a:cubicBezTo>
                    <a:pt x="16944" y="1014"/>
                    <a:pt x="16950" y="1020"/>
                    <a:pt x="16950" y="1026"/>
                  </a:cubicBezTo>
                  <a:cubicBezTo>
                    <a:pt x="16938" y="1026"/>
                    <a:pt x="16933" y="1026"/>
                    <a:pt x="16926" y="1026"/>
                  </a:cubicBezTo>
                  <a:cubicBezTo>
                    <a:pt x="16921" y="1026"/>
                    <a:pt x="16921" y="1026"/>
                    <a:pt x="16915" y="1026"/>
                  </a:cubicBezTo>
                  <a:cubicBezTo>
                    <a:pt x="16915" y="996"/>
                    <a:pt x="16915" y="996"/>
                    <a:pt x="16915" y="996"/>
                  </a:cubicBezTo>
                  <a:cubicBezTo>
                    <a:pt x="16915" y="990"/>
                    <a:pt x="16921" y="984"/>
                    <a:pt x="16921" y="984"/>
                  </a:cubicBezTo>
                  <a:cubicBezTo>
                    <a:pt x="16926" y="972"/>
                    <a:pt x="16933" y="972"/>
                    <a:pt x="16933" y="961"/>
                  </a:cubicBezTo>
                  <a:cubicBezTo>
                    <a:pt x="16933" y="955"/>
                    <a:pt x="16926" y="955"/>
                    <a:pt x="16926" y="949"/>
                  </a:cubicBezTo>
                  <a:cubicBezTo>
                    <a:pt x="16921" y="949"/>
                    <a:pt x="16915" y="949"/>
                    <a:pt x="16903" y="949"/>
                  </a:cubicBezTo>
                  <a:cubicBezTo>
                    <a:pt x="16903" y="949"/>
                    <a:pt x="16897" y="949"/>
                    <a:pt x="16891" y="949"/>
                  </a:cubicBezTo>
                  <a:cubicBezTo>
                    <a:pt x="16885" y="943"/>
                    <a:pt x="16879" y="949"/>
                    <a:pt x="16873" y="949"/>
                  </a:cubicBezTo>
                  <a:cubicBezTo>
                    <a:pt x="16867" y="949"/>
                    <a:pt x="16861" y="949"/>
                    <a:pt x="16861" y="949"/>
                  </a:cubicBezTo>
                  <a:cubicBezTo>
                    <a:pt x="16861" y="978"/>
                    <a:pt x="16861" y="978"/>
                    <a:pt x="16861" y="978"/>
                  </a:cubicBezTo>
                  <a:cubicBezTo>
                    <a:pt x="16849" y="978"/>
                    <a:pt x="16844" y="978"/>
                    <a:pt x="16838" y="978"/>
                  </a:cubicBezTo>
                  <a:cubicBezTo>
                    <a:pt x="16826" y="978"/>
                    <a:pt x="16820" y="978"/>
                    <a:pt x="16814" y="978"/>
                  </a:cubicBezTo>
                  <a:cubicBezTo>
                    <a:pt x="16808" y="978"/>
                    <a:pt x="16808" y="978"/>
                    <a:pt x="16802" y="978"/>
                  </a:cubicBezTo>
                  <a:cubicBezTo>
                    <a:pt x="16796" y="978"/>
                    <a:pt x="16796" y="966"/>
                    <a:pt x="16796" y="966"/>
                  </a:cubicBezTo>
                  <a:cubicBezTo>
                    <a:pt x="16790" y="961"/>
                    <a:pt x="16790" y="961"/>
                    <a:pt x="16784" y="955"/>
                  </a:cubicBezTo>
                  <a:cubicBezTo>
                    <a:pt x="16784" y="949"/>
                    <a:pt x="16778" y="955"/>
                    <a:pt x="16772" y="949"/>
                  </a:cubicBezTo>
                  <a:cubicBezTo>
                    <a:pt x="16772" y="949"/>
                    <a:pt x="16778" y="937"/>
                    <a:pt x="16772" y="937"/>
                  </a:cubicBezTo>
                  <a:cubicBezTo>
                    <a:pt x="16767" y="931"/>
                    <a:pt x="16760" y="937"/>
                    <a:pt x="16755" y="937"/>
                  </a:cubicBezTo>
                  <a:cubicBezTo>
                    <a:pt x="16737" y="937"/>
                    <a:pt x="16737" y="937"/>
                    <a:pt x="16737" y="937"/>
                  </a:cubicBezTo>
                  <a:lnTo>
                    <a:pt x="16731" y="943"/>
                  </a:lnTo>
                  <a:cubicBezTo>
                    <a:pt x="16707" y="943"/>
                    <a:pt x="16695" y="943"/>
                    <a:pt x="16672" y="943"/>
                  </a:cubicBezTo>
                  <a:cubicBezTo>
                    <a:pt x="16672" y="949"/>
                    <a:pt x="16678" y="955"/>
                    <a:pt x="16672" y="966"/>
                  </a:cubicBezTo>
                  <a:cubicBezTo>
                    <a:pt x="16672" y="972"/>
                    <a:pt x="16666" y="978"/>
                    <a:pt x="16660" y="990"/>
                  </a:cubicBezTo>
                  <a:cubicBezTo>
                    <a:pt x="16660" y="990"/>
                    <a:pt x="16660" y="996"/>
                    <a:pt x="16660" y="1002"/>
                  </a:cubicBezTo>
                  <a:cubicBezTo>
                    <a:pt x="16660" y="1008"/>
                    <a:pt x="16654" y="1008"/>
                    <a:pt x="16654" y="1014"/>
                  </a:cubicBezTo>
                  <a:cubicBezTo>
                    <a:pt x="16648" y="1020"/>
                    <a:pt x="16654" y="1020"/>
                    <a:pt x="16654" y="1026"/>
                  </a:cubicBezTo>
                  <a:cubicBezTo>
                    <a:pt x="16648" y="1032"/>
                    <a:pt x="16648" y="1032"/>
                    <a:pt x="16648" y="1038"/>
                  </a:cubicBezTo>
                  <a:lnTo>
                    <a:pt x="16642" y="1032"/>
                  </a:lnTo>
                  <a:close/>
                  <a:moveTo>
                    <a:pt x="16583" y="1008"/>
                  </a:moveTo>
                  <a:lnTo>
                    <a:pt x="16583" y="1008"/>
                  </a:lnTo>
                  <a:cubicBezTo>
                    <a:pt x="16577" y="1002"/>
                    <a:pt x="16577" y="996"/>
                    <a:pt x="16577" y="996"/>
                  </a:cubicBezTo>
                  <a:cubicBezTo>
                    <a:pt x="16577" y="984"/>
                    <a:pt x="16577" y="978"/>
                    <a:pt x="16583" y="972"/>
                  </a:cubicBezTo>
                  <a:cubicBezTo>
                    <a:pt x="16577" y="972"/>
                    <a:pt x="16571" y="972"/>
                    <a:pt x="16565" y="972"/>
                  </a:cubicBezTo>
                  <a:cubicBezTo>
                    <a:pt x="16559" y="972"/>
                    <a:pt x="16559" y="966"/>
                    <a:pt x="16553" y="966"/>
                  </a:cubicBezTo>
                  <a:cubicBezTo>
                    <a:pt x="16547" y="966"/>
                    <a:pt x="16547" y="972"/>
                    <a:pt x="16541" y="978"/>
                  </a:cubicBezTo>
                  <a:cubicBezTo>
                    <a:pt x="16541" y="978"/>
                    <a:pt x="16541" y="984"/>
                    <a:pt x="16541" y="990"/>
                  </a:cubicBezTo>
                  <a:cubicBezTo>
                    <a:pt x="16541" y="996"/>
                    <a:pt x="16541" y="996"/>
                    <a:pt x="16541" y="1002"/>
                  </a:cubicBezTo>
                  <a:cubicBezTo>
                    <a:pt x="16541" y="1008"/>
                    <a:pt x="16547" y="1008"/>
                    <a:pt x="16553" y="1008"/>
                  </a:cubicBezTo>
                  <a:cubicBezTo>
                    <a:pt x="16559" y="1014"/>
                    <a:pt x="16559" y="1020"/>
                    <a:pt x="16565" y="1020"/>
                  </a:cubicBezTo>
                  <a:cubicBezTo>
                    <a:pt x="16571" y="1020"/>
                    <a:pt x="16577" y="1008"/>
                    <a:pt x="16583" y="1008"/>
                  </a:cubicBezTo>
                  <a:close/>
                  <a:moveTo>
                    <a:pt x="16547" y="1127"/>
                  </a:moveTo>
                  <a:lnTo>
                    <a:pt x="16547" y="1127"/>
                  </a:lnTo>
                  <a:cubicBezTo>
                    <a:pt x="16547" y="1132"/>
                    <a:pt x="16547" y="1138"/>
                    <a:pt x="16553" y="1138"/>
                  </a:cubicBezTo>
                  <a:cubicBezTo>
                    <a:pt x="16553" y="1150"/>
                    <a:pt x="16565" y="1156"/>
                    <a:pt x="16565" y="1162"/>
                  </a:cubicBezTo>
                  <a:cubicBezTo>
                    <a:pt x="16565" y="1168"/>
                    <a:pt x="16571" y="1168"/>
                    <a:pt x="16571" y="1174"/>
                  </a:cubicBezTo>
                  <a:cubicBezTo>
                    <a:pt x="16571" y="1180"/>
                    <a:pt x="16571" y="1186"/>
                    <a:pt x="16571" y="1198"/>
                  </a:cubicBezTo>
                  <a:cubicBezTo>
                    <a:pt x="16624" y="1198"/>
                    <a:pt x="16624" y="1198"/>
                    <a:pt x="16624" y="1198"/>
                  </a:cubicBezTo>
                  <a:cubicBezTo>
                    <a:pt x="16618" y="1192"/>
                    <a:pt x="16624" y="1186"/>
                    <a:pt x="16618" y="1186"/>
                  </a:cubicBezTo>
                  <a:cubicBezTo>
                    <a:pt x="16612" y="1180"/>
                    <a:pt x="16606" y="1180"/>
                    <a:pt x="16601" y="1180"/>
                  </a:cubicBezTo>
                  <a:cubicBezTo>
                    <a:pt x="16601" y="1180"/>
                    <a:pt x="16594" y="1180"/>
                    <a:pt x="16589" y="1174"/>
                  </a:cubicBezTo>
                  <a:cubicBezTo>
                    <a:pt x="16583" y="1168"/>
                    <a:pt x="16583" y="1162"/>
                    <a:pt x="16577" y="1150"/>
                  </a:cubicBezTo>
                  <a:cubicBezTo>
                    <a:pt x="16571" y="1138"/>
                    <a:pt x="16571" y="1138"/>
                    <a:pt x="16571" y="1138"/>
                  </a:cubicBezTo>
                  <a:cubicBezTo>
                    <a:pt x="16571" y="1132"/>
                    <a:pt x="16565" y="1132"/>
                    <a:pt x="16565" y="1127"/>
                  </a:cubicBezTo>
                  <a:lnTo>
                    <a:pt x="16547" y="1127"/>
                  </a:lnTo>
                  <a:close/>
                  <a:moveTo>
                    <a:pt x="15029" y="711"/>
                  </a:moveTo>
                  <a:lnTo>
                    <a:pt x="15029" y="711"/>
                  </a:lnTo>
                  <a:cubicBezTo>
                    <a:pt x="15029" y="706"/>
                    <a:pt x="15023" y="706"/>
                    <a:pt x="15017" y="700"/>
                  </a:cubicBezTo>
                  <a:cubicBezTo>
                    <a:pt x="15017" y="700"/>
                    <a:pt x="15023" y="694"/>
                    <a:pt x="15017" y="688"/>
                  </a:cubicBezTo>
                  <a:cubicBezTo>
                    <a:pt x="15017" y="688"/>
                    <a:pt x="15012" y="688"/>
                    <a:pt x="15005" y="688"/>
                  </a:cubicBezTo>
                  <a:cubicBezTo>
                    <a:pt x="15000" y="688"/>
                    <a:pt x="15000" y="682"/>
                    <a:pt x="14994" y="682"/>
                  </a:cubicBezTo>
                  <a:cubicBezTo>
                    <a:pt x="14982" y="682"/>
                    <a:pt x="14982" y="682"/>
                    <a:pt x="14982" y="682"/>
                  </a:cubicBezTo>
                  <a:cubicBezTo>
                    <a:pt x="14976" y="682"/>
                    <a:pt x="14976" y="676"/>
                    <a:pt x="14970" y="676"/>
                  </a:cubicBezTo>
                  <a:cubicBezTo>
                    <a:pt x="14964" y="676"/>
                    <a:pt x="14964" y="676"/>
                    <a:pt x="14958" y="676"/>
                  </a:cubicBezTo>
                  <a:cubicBezTo>
                    <a:pt x="14946" y="676"/>
                    <a:pt x="14946" y="676"/>
                    <a:pt x="14946" y="676"/>
                  </a:cubicBezTo>
                  <a:cubicBezTo>
                    <a:pt x="14940" y="676"/>
                    <a:pt x="14940" y="682"/>
                    <a:pt x="14934" y="688"/>
                  </a:cubicBezTo>
                  <a:cubicBezTo>
                    <a:pt x="14934" y="700"/>
                    <a:pt x="14934" y="700"/>
                    <a:pt x="14934" y="700"/>
                  </a:cubicBezTo>
                  <a:cubicBezTo>
                    <a:pt x="14940" y="700"/>
                    <a:pt x="14946" y="700"/>
                    <a:pt x="14946" y="700"/>
                  </a:cubicBezTo>
                  <a:cubicBezTo>
                    <a:pt x="14952" y="700"/>
                    <a:pt x="14952" y="700"/>
                    <a:pt x="14958" y="700"/>
                  </a:cubicBezTo>
                  <a:cubicBezTo>
                    <a:pt x="14964" y="706"/>
                    <a:pt x="14964" y="706"/>
                    <a:pt x="14970" y="711"/>
                  </a:cubicBezTo>
                  <a:cubicBezTo>
                    <a:pt x="14976" y="711"/>
                    <a:pt x="14976" y="718"/>
                    <a:pt x="14976" y="723"/>
                  </a:cubicBezTo>
                  <a:cubicBezTo>
                    <a:pt x="14988" y="723"/>
                    <a:pt x="14994" y="723"/>
                    <a:pt x="15005" y="723"/>
                  </a:cubicBezTo>
                  <a:cubicBezTo>
                    <a:pt x="15017" y="723"/>
                    <a:pt x="15017" y="723"/>
                    <a:pt x="15017" y="723"/>
                  </a:cubicBezTo>
                  <a:cubicBezTo>
                    <a:pt x="15023" y="723"/>
                    <a:pt x="15023" y="723"/>
                    <a:pt x="15029" y="723"/>
                  </a:cubicBezTo>
                  <a:cubicBezTo>
                    <a:pt x="15029" y="718"/>
                    <a:pt x="15029" y="711"/>
                    <a:pt x="15029" y="711"/>
                  </a:cubicBezTo>
                  <a:close/>
                  <a:moveTo>
                    <a:pt x="14365" y="842"/>
                  </a:moveTo>
                  <a:lnTo>
                    <a:pt x="14365" y="842"/>
                  </a:lnTo>
                  <a:cubicBezTo>
                    <a:pt x="14371" y="842"/>
                    <a:pt x="14371" y="836"/>
                    <a:pt x="14377" y="836"/>
                  </a:cubicBezTo>
                  <a:cubicBezTo>
                    <a:pt x="14383" y="836"/>
                    <a:pt x="14389" y="842"/>
                    <a:pt x="14401" y="842"/>
                  </a:cubicBezTo>
                  <a:cubicBezTo>
                    <a:pt x="14401" y="842"/>
                    <a:pt x="14407" y="848"/>
                    <a:pt x="14413" y="848"/>
                  </a:cubicBezTo>
                  <a:cubicBezTo>
                    <a:pt x="14424" y="848"/>
                    <a:pt x="14424" y="848"/>
                    <a:pt x="14424" y="848"/>
                  </a:cubicBezTo>
                  <a:lnTo>
                    <a:pt x="14424" y="842"/>
                  </a:lnTo>
                  <a:cubicBezTo>
                    <a:pt x="14424" y="836"/>
                    <a:pt x="14424" y="830"/>
                    <a:pt x="14424" y="824"/>
                  </a:cubicBezTo>
                  <a:cubicBezTo>
                    <a:pt x="14419" y="818"/>
                    <a:pt x="14424" y="812"/>
                    <a:pt x="14424" y="812"/>
                  </a:cubicBezTo>
                  <a:cubicBezTo>
                    <a:pt x="14419" y="806"/>
                    <a:pt x="14413" y="806"/>
                    <a:pt x="14407" y="806"/>
                  </a:cubicBezTo>
                  <a:cubicBezTo>
                    <a:pt x="14401" y="806"/>
                    <a:pt x="14401" y="806"/>
                    <a:pt x="14401" y="806"/>
                  </a:cubicBezTo>
                  <a:cubicBezTo>
                    <a:pt x="14395" y="806"/>
                    <a:pt x="14395" y="812"/>
                    <a:pt x="14389" y="818"/>
                  </a:cubicBezTo>
                  <a:cubicBezTo>
                    <a:pt x="14383" y="824"/>
                    <a:pt x="14377" y="824"/>
                    <a:pt x="14365" y="830"/>
                  </a:cubicBezTo>
                  <a:lnTo>
                    <a:pt x="14365" y="842"/>
                  </a:lnTo>
                  <a:close/>
                  <a:moveTo>
                    <a:pt x="14614" y="741"/>
                  </a:moveTo>
                  <a:lnTo>
                    <a:pt x="14614" y="741"/>
                  </a:lnTo>
                  <a:cubicBezTo>
                    <a:pt x="14626" y="741"/>
                    <a:pt x="14632" y="729"/>
                    <a:pt x="14644" y="723"/>
                  </a:cubicBezTo>
                  <a:cubicBezTo>
                    <a:pt x="14644" y="718"/>
                    <a:pt x="14650" y="718"/>
                    <a:pt x="14656" y="711"/>
                  </a:cubicBezTo>
                  <a:cubicBezTo>
                    <a:pt x="14656" y="706"/>
                    <a:pt x="14656" y="706"/>
                    <a:pt x="14662" y="700"/>
                  </a:cubicBezTo>
                  <a:cubicBezTo>
                    <a:pt x="14668" y="700"/>
                    <a:pt x="14673" y="700"/>
                    <a:pt x="14673" y="700"/>
                  </a:cubicBezTo>
                  <a:cubicBezTo>
                    <a:pt x="14679" y="700"/>
                    <a:pt x="14685" y="694"/>
                    <a:pt x="14691" y="694"/>
                  </a:cubicBezTo>
                  <a:cubicBezTo>
                    <a:pt x="14697" y="694"/>
                    <a:pt x="14697" y="700"/>
                    <a:pt x="14703" y="700"/>
                  </a:cubicBezTo>
                  <a:cubicBezTo>
                    <a:pt x="14762" y="700"/>
                    <a:pt x="14762" y="700"/>
                    <a:pt x="14762" y="700"/>
                  </a:cubicBezTo>
                  <a:cubicBezTo>
                    <a:pt x="14768" y="700"/>
                    <a:pt x="14768" y="694"/>
                    <a:pt x="14774" y="694"/>
                  </a:cubicBezTo>
                  <a:cubicBezTo>
                    <a:pt x="14780" y="688"/>
                    <a:pt x="14780" y="688"/>
                    <a:pt x="14786" y="688"/>
                  </a:cubicBezTo>
                  <a:cubicBezTo>
                    <a:pt x="14792" y="688"/>
                    <a:pt x="14792" y="688"/>
                    <a:pt x="14798" y="688"/>
                  </a:cubicBezTo>
                  <a:cubicBezTo>
                    <a:pt x="14810" y="688"/>
                    <a:pt x="14816" y="688"/>
                    <a:pt x="14822" y="688"/>
                  </a:cubicBezTo>
                  <a:cubicBezTo>
                    <a:pt x="14828" y="688"/>
                    <a:pt x="14828" y="688"/>
                    <a:pt x="14834" y="688"/>
                  </a:cubicBezTo>
                  <a:cubicBezTo>
                    <a:pt x="14839" y="688"/>
                    <a:pt x="14846" y="676"/>
                    <a:pt x="14851" y="676"/>
                  </a:cubicBezTo>
                  <a:cubicBezTo>
                    <a:pt x="14863" y="676"/>
                    <a:pt x="14869" y="682"/>
                    <a:pt x="14881" y="682"/>
                  </a:cubicBezTo>
                  <a:cubicBezTo>
                    <a:pt x="14887" y="682"/>
                    <a:pt x="14893" y="682"/>
                    <a:pt x="14899" y="676"/>
                  </a:cubicBezTo>
                  <a:cubicBezTo>
                    <a:pt x="14905" y="670"/>
                    <a:pt x="14905" y="670"/>
                    <a:pt x="14905" y="664"/>
                  </a:cubicBezTo>
                  <a:cubicBezTo>
                    <a:pt x="14911" y="658"/>
                    <a:pt x="14911" y="658"/>
                    <a:pt x="14911" y="652"/>
                  </a:cubicBezTo>
                  <a:cubicBezTo>
                    <a:pt x="14911" y="646"/>
                    <a:pt x="14905" y="646"/>
                    <a:pt x="14905" y="640"/>
                  </a:cubicBezTo>
                  <a:cubicBezTo>
                    <a:pt x="14905" y="629"/>
                    <a:pt x="14905" y="629"/>
                    <a:pt x="14905" y="629"/>
                  </a:cubicBezTo>
                  <a:cubicBezTo>
                    <a:pt x="14857" y="629"/>
                    <a:pt x="14857" y="629"/>
                    <a:pt x="14857" y="629"/>
                  </a:cubicBezTo>
                  <a:cubicBezTo>
                    <a:pt x="14857" y="617"/>
                    <a:pt x="14857" y="611"/>
                    <a:pt x="14857" y="599"/>
                  </a:cubicBezTo>
                  <a:cubicBezTo>
                    <a:pt x="14857" y="599"/>
                    <a:pt x="14857" y="593"/>
                    <a:pt x="14857" y="587"/>
                  </a:cubicBezTo>
                  <a:cubicBezTo>
                    <a:pt x="14857" y="587"/>
                    <a:pt x="14851" y="587"/>
                    <a:pt x="14846" y="581"/>
                  </a:cubicBezTo>
                  <a:cubicBezTo>
                    <a:pt x="14846" y="581"/>
                    <a:pt x="14839" y="581"/>
                    <a:pt x="14834" y="581"/>
                  </a:cubicBezTo>
                  <a:cubicBezTo>
                    <a:pt x="14822" y="575"/>
                    <a:pt x="14816" y="575"/>
                    <a:pt x="14798" y="575"/>
                  </a:cubicBezTo>
                  <a:cubicBezTo>
                    <a:pt x="14792" y="575"/>
                    <a:pt x="14792" y="575"/>
                    <a:pt x="14786" y="575"/>
                  </a:cubicBezTo>
                  <a:cubicBezTo>
                    <a:pt x="14780" y="575"/>
                    <a:pt x="14786" y="581"/>
                    <a:pt x="14780" y="587"/>
                  </a:cubicBezTo>
                  <a:cubicBezTo>
                    <a:pt x="14774" y="593"/>
                    <a:pt x="14774" y="599"/>
                    <a:pt x="14768" y="599"/>
                  </a:cubicBezTo>
                  <a:cubicBezTo>
                    <a:pt x="14762" y="599"/>
                    <a:pt x="14762" y="599"/>
                    <a:pt x="14762" y="599"/>
                  </a:cubicBezTo>
                  <a:cubicBezTo>
                    <a:pt x="14757" y="599"/>
                    <a:pt x="14757" y="593"/>
                    <a:pt x="14751" y="587"/>
                  </a:cubicBezTo>
                  <a:cubicBezTo>
                    <a:pt x="14757" y="587"/>
                    <a:pt x="14762" y="581"/>
                    <a:pt x="14762" y="575"/>
                  </a:cubicBezTo>
                  <a:cubicBezTo>
                    <a:pt x="14768" y="575"/>
                    <a:pt x="14774" y="575"/>
                    <a:pt x="14774" y="569"/>
                  </a:cubicBezTo>
                  <a:cubicBezTo>
                    <a:pt x="14774" y="563"/>
                    <a:pt x="14774" y="563"/>
                    <a:pt x="14774" y="557"/>
                  </a:cubicBezTo>
                  <a:cubicBezTo>
                    <a:pt x="14774" y="557"/>
                    <a:pt x="14768" y="557"/>
                    <a:pt x="14762" y="557"/>
                  </a:cubicBezTo>
                  <a:cubicBezTo>
                    <a:pt x="14762" y="552"/>
                    <a:pt x="14757" y="552"/>
                    <a:pt x="14751" y="552"/>
                  </a:cubicBezTo>
                  <a:cubicBezTo>
                    <a:pt x="14745" y="552"/>
                    <a:pt x="14751" y="540"/>
                    <a:pt x="14739" y="540"/>
                  </a:cubicBezTo>
                  <a:cubicBezTo>
                    <a:pt x="14733" y="540"/>
                    <a:pt x="14733" y="540"/>
                    <a:pt x="14733" y="540"/>
                  </a:cubicBezTo>
                  <a:cubicBezTo>
                    <a:pt x="14733" y="540"/>
                    <a:pt x="14727" y="545"/>
                    <a:pt x="14727" y="552"/>
                  </a:cubicBezTo>
                  <a:cubicBezTo>
                    <a:pt x="14721" y="552"/>
                    <a:pt x="14715" y="552"/>
                    <a:pt x="14709" y="552"/>
                  </a:cubicBezTo>
                  <a:cubicBezTo>
                    <a:pt x="14709" y="552"/>
                    <a:pt x="14703" y="552"/>
                    <a:pt x="14697" y="557"/>
                  </a:cubicBezTo>
                  <a:cubicBezTo>
                    <a:pt x="14697" y="557"/>
                    <a:pt x="14691" y="563"/>
                    <a:pt x="14691" y="569"/>
                  </a:cubicBezTo>
                  <a:cubicBezTo>
                    <a:pt x="14685" y="569"/>
                    <a:pt x="14679" y="569"/>
                    <a:pt x="14679" y="575"/>
                  </a:cubicBezTo>
                  <a:cubicBezTo>
                    <a:pt x="14679" y="581"/>
                    <a:pt x="14673" y="581"/>
                    <a:pt x="14673" y="587"/>
                  </a:cubicBezTo>
                  <a:cubicBezTo>
                    <a:pt x="14673" y="593"/>
                    <a:pt x="14673" y="593"/>
                    <a:pt x="14668" y="599"/>
                  </a:cubicBezTo>
                  <a:cubicBezTo>
                    <a:pt x="14668" y="605"/>
                    <a:pt x="14668" y="605"/>
                    <a:pt x="14662" y="611"/>
                  </a:cubicBezTo>
                  <a:cubicBezTo>
                    <a:pt x="14662" y="611"/>
                    <a:pt x="14656" y="605"/>
                    <a:pt x="14656" y="611"/>
                  </a:cubicBezTo>
                  <a:cubicBezTo>
                    <a:pt x="14650" y="611"/>
                    <a:pt x="14644" y="611"/>
                    <a:pt x="14644" y="617"/>
                  </a:cubicBezTo>
                  <a:cubicBezTo>
                    <a:pt x="14638" y="623"/>
                    <a:pt x="14644" y="623"/>
                    <a:pt x="14644" y="629"/>
                  </a:cubicBezTo>
                  <a:cubicBezTo>
                    <a:pt x="14638" y="634"/>
                    <a:pt x="14644" y="646"/>
                    <a:pt x="14644" y="652"/>
                  </a:cubicBezTo>
                  <a:cubicBezTo>
                    <a:pt x="14638" y="658"/>
                    <a:pt x="14638" y="658"/>
                    <a:pt x="14638" y="664"/>
                  </a:cubicBezTo>
                  <a:cubicBezTo>
                    <a:pt x="14632" y="670"/>
                    <a:pt x="14626" y="664"/>
                    <a:pt x="14626" y="670"/>
                  </a:cubicBezTo>
                  <a:cubicBezTo>
                    <a:pt x="14620" y="670"/>
                    <a:pt x="14614" y="670"/>
                    <a:pt x="14608" y="676"/>
                  </a:cubicBezTo>
                  <a:cubicBezTo>
                    <a:pt x="14608" y="676"/>
                    <a:pt x="14602" y="676"/>
                    <a:pt x="14596" y="682"/>
                  </a:cubicBezTo>
                  <a:cubicBezTo>
                    <a:pt x="14596" y="688"/>
                    <a:pt x="14591" y="688"/>
                    <a:pt x="14591" y="694"/>
                  </a:cubicBezTo>
                  <a:cubicBezTo>
                    <a:pt x="14591" y="700"/>
                    <a:pt x="14591" y="700"/>
                    <a:pt x="14591" y="706"/>
                  </a:cubicBezTo>
                  <a:cubicBezTo>
                    <a:pt x="14591" y="711"/>
                    <a:pt x="14591" y="718"/>
                    <a:pt x="14591" y="723"/>
                  </a:cubicBezTo>
                  <a:cubicBezTo>
                    <a:pt x="14596" y="723"/>
                    <a:pt x="14608" y="741"/>
                    <a:pt x="14614" y="741"/>
                  </a:cubicBezTo>
                  <a:close/>
                  <a:moveTo>
                    <a:pt x="14430" y="457"/>
                  </a:moveTo>
                  <a:lnTo>
                    <a:pt x="14430" y="457"/>
                  </a:lnTo>
                  <a:cubicBezTo>
                    <a:pt x="14424" y="457"/>
                    <a:pt x="14424" y="463"/>
                    <a:pt x="14419" y="463"/>
                  </a:cubicBezTo>
                  <a:cubicBezTo>
                    <a:pt x="14413" y="468"/>
                    <a:pt x="14413" y="468"/>
                    <a:pt x="14407" y="468"/>
                  </a:cubicBezTo>
                  <a:cubicBezTo>
                    <a:pt x="14401" y="474"/>
                    <a:pt x="14407" y="480"/>
                    <a:pt x="14401" y="480"/>
                  </a:cubicBezTo>
                  <a:cubicBezTo>
                    <a:pt x="14395" y="480"/>
                    <a:pt x="14389" y="480"/>
                    <a:pt x="14389" y="486"/>
                  </a:cubicBezTo>
                  <a:cubicBezTo>
                    <a:pt x="14377" y="486"/>
                    <a:pt x="14365" y="480"/>
                    <a:pt x="14353" y="486"/>
                  </a:cubicBezTo>
                  <a:cubicBezTo>
                    <a:pt x="14347" y="486"/>
                    <a:pt x="14347" y="486"/>
                    <a:pt x="14341" y="486"/>
                  </a:cubicBezTo>
                  <a:cubicBezTo>
                    <a:pt x="14336" y="486"/>
                    <a:pt x="14336" y="486"/>
                    <a:pt x="14330" y="486"/>
                  </a:cubicBezTo>
                  <a:cubicBezTo>
                    <a:pt x="14324" y="486"/>
                    <a:pt x="14324" y="492"/>
                    <a:pt x="14318" y="492"/>
                  </a:cubicBezTo>
                  <a:cubicBezTo>
                    <a:pt x="14312" y="498"/>
                    <a:pt x="14318" y="504"/>
                    <a:pt x="14312" y="504"/>
                  </a:cubicBezTo>
                  <a:cubicBezTo>
                    <a:pt x="14306" y="510"/>
                    <a:pt x="14300" y="504"/>
                    <a:pt x="14300" y="504"/>
                  </a:cubicBezTo>
                  <a:cubicBezTo>
                    <a:pt x="14294" y="510"/>
                    <a:pt x="14294" y="510"/>
                    <a:pt x="14288" y="510"/>
                  </a:cubicBezTo>
                  <a:cubicBezTo>
                    <a:pt x="14282" y="510"/>
                    <a:pt x="14276" y="516"/>
                    <a:pt x="14276" y="522"/>
                  </a:cubicBezTo>
                  <a:cubicBezTo>
                    <a:pt x="14270" y="528"/>
                    <a:pt x="14270" y="528"/>
                    <a:pt x="14270" y="534"/>
                  </a:cubicBezTo>
                  <a:cubicBezTo>
                    <a:pt x="14264" y="534"/>
                    <a:pt x="14270" y="540"/>
                    <a:pt x="14270" y="540"/>
                  </a:cubicBezTo>
                  <a:cubicBezTo>
                    <a:pt x="14276" y="545"/>
                    <a:pt x="14282" y="545"/>
                    <a:pt x="14288" y="552"/>
                  </a:cubicBezTo>
                  <a:cubicBezTo>
                    <a:pt x="14294" y="552"/>
                    <a:pt x="14300" y="552"/>
                    <a:pt x="14300" y="557"/>
                  </a:cubicBezTo>
                  <a:cubicBezTo>
                    <a:pt x="14306" y="557"/>
                    <a:pt x="14300" y="563"/>
                    <a:pt x="14300" y="569"/>
                  </a:cubicBezTo>
                  <a:lnTo>
                    <a:pt x="14300" y="575"/>
                  </a:lnTo>
                  <a:cubicBezTo>
                    <a:pt x="14300" y="587"/>
                    <a:pt x="14306" y="587"/>
                    <a:pt x="14306" y="593"/>
                  </a:cubicBezTo>
                  <a:cubicBezTo>
                    <a:pt x="14407" y="593"/>
                    <a:pt x="14407" y="593"/>
                    <a:pt x="14407" y="593"/>
                  </a:cubicBezTo>
                  <a:cubicBezTo>
                    <a:pt x="14413" y="593"/>
                    <a:pt x="14413" y="599"/>
                    <a:pt x="14419" y="599"/>
                  </a:cubicBezTo>
                  <a:cubicBezTo>
                    <a:pt x="14424" y="599"/>
                    <a:pt x="14424" y="599"/>
                    <a:pt x="14430" y="599"/>
                  </a:cubicBezTo>
                  <a:cubicBezTo>
                    <a:pt x="14436" y="599"/>
                    <a:pt x="14436" y="605"/>
                    <a:pt x="14436" y="611"/>
                  </a:cubicBezTo>
                  <a:cubicBezTo>
                    <a:pt x="14442" y="611"/>
                    <a:pt x="14442" y="617"/>
                    <a:pt x="14448" y="623"/>
                  </a:cubicBezTo>
                  <a:cubicBezTo>
                    <a:pt x="14478" y="623"/>
                    <a:pt x="14490" y="623"/>
                    <a:pt x="14519" y="623"/>
                  </a:cubicBezTo>
                  <a:cubicBezTo>
                    <a:pt x="14525" y="623"/>
                    <a:pt x="14531" y="623"/>
                    <a:pt x="14531" y="623"/>
                  </a:cubicBezTo>
                  <a:cubicBezTo>
                    <a:pt x="14549" y="623"/>
                    <a:pt x="14549" y="623"/>
                    <a:pt x="14549" y="623"/>
                  </a:cubicBezTo>
                  <a:cubicBezTo>
                    <a:pt x="14561" y="623"/>
                    <a:pt x="14561" y="623"/>
                    <a:pt x="14573" y="623"/>
                  </a:cubicBezTo>
                  <a:cubicBezTo>
                    <a:pt x="14573" y="623"/>
                    <a:pt x="14579" y="623"/>
                    <a:pt x="14585" y="623"/>
                  </a:cubicBezTo>
                  <a:cubicBezTo>
                    <a:pt x="14591" y="617"/>
                    <a:pt x="14596" y="617"/>
                    <a:pt x="14602" y="611"/>
                  </a:cubicBezTo>
                  <a:cubicBezTo>
                    <a:pt x="14608" y="611"/>
                    <a:pt x="14608" y="605"/>
                    <a:pt x="14608" y="599"/>
                  </a:cubicBezTo>
                  <a:cubicBezTo>
                    <a:pt x="14608" y="575"/>
                    <a:pt x="14608" y="575"/>
                    <a:pt x="14608" y="575"/>
                  </a:cubicBezTo>
                  <a:cubicBezTo>
                    <a:pt x="14602" y="575"/>
                    <a:pt x="14602" y="581"/>
                    <a:pt x="14591" y="575"/>
                  </a:cubicBezTo>
                  <a:cubicBezTo>
                    <a:pt x="14591" y="575"/>
                    <a:pt x="14585" y="575"/>
                    <a:pt x="14585" y="569"/>
                  </a:cubicBezTo>
                  <a:cubicBezTo>
                    <a:pt x="14585" y="563"/>
                    <a:pt x="14585" y="557"/>
                    <a:pt x="14585" y="552"/>
                  </a:cubicBezTo>
                  <a:cubicBezTo>
                    <a:pt x="14585" y="545"/>
                    <a:pt x="14591" y="540"/>
                    <a:pt x="14591" y="540"/>
                  </a:cubicBezTo>
                  <a:cubicBezTo>
                    <a:pt x="14591" y="534"/>
                    <a:pt x="14596" y="534"/>
                    <a:pt x="14596" y="528"/>
                  </a:cubicBezTo>
                  <a:cubicBezTo>
                    <a:pt x="14602" y="522"/>
                    <a:pt x="14608" y="522"/>
                    <a:pt x="14608" y="510"/>
                  </a:cubicBezTo>
                  <a:cubicBezTo>
                    <a:pt x="14608" y="504"/>
                    <a:pt x="14602" y="498"/>
                    <a:pt x="14602" y="492"/>
                  </a:cubicBezTo>
                  <a:cubicBezTo>
                    <a:pt x="14602" y="486"/>
                    <a:pt x="14596" y="486"/>
                    <a:pt x="14596" y="480"/>
                  </a:cubicBezTo>
                  <a:cubicBezTo>
                    <a:pt x="14591" y="474"/>
                    <a:pt x="14591" y="474"/>
                    <a:pt x="14585" y="468"/>
                  </a:cubicBezTo>
                  <a:cubicBezTo>
                    <a:pt x="14579" y="463"/>
                    <a:pt x="14573" y="468"/>
                    <a:pt x="14561" y="468"/>
                  </a:cubicBezTo>
                  <a:cubicBezTo>
                    <a:pt x="14555" y="468"/>
                    <a:pt x="14549" y="463"/>
                    <a:pt x="14543" y="468"/>
                  </a:cubicBezTo>
                  <a:cubicBezTo>
                    <a:pt x="14537" y="468"/>
                    <a:pt x="14531" y="468"/>
                    <a:pt x="14531" y="474"/>
                  </a:cubicBezTo>
                  <a:cubicBezTo>
                    <a:pt x="14525" y="474"/>
                    <a:pt x="14525" y="480"/>
                    <a:pt x="14525" y="486"/>
                  </a:cubicBezTo>
                  <a:cubicBezTo>
                    <a:pt x="14519" y="486"/>
                    <a:pt x="14519" y="492"/>
                    <a:pt x="14513" y="492"/>
                  </a:cubicBezTo>
                  <a:cubicBezTo>
                    <a:pt x="14507" y="492"/>
                    <a:pt x="14507" y="492"/>
                    <a:pt x="14502" y="492"/>
                  </a:cubicBezTo>
                  <a:cubicBezTo>
                    <a:pt x="14496" y="492"/>
                    <a:pt x="14490" y="492"/>
                    <a:pt x="14478" y="492"/>
                  </a:cubicBezTo>
                  <a:cubicBezTo>
                    <a:pt x="14484" y="486"/>
                    <a:pt x="14484" y="486"/>
                    <a:pt x="14484" y="480"/>
                  </a:cubicBezTo>
                  <a:cubicBezTo>
                    <a:pt x="14490" y="474"/>
                    <a:pt x="14490" y="474"/>
                    <a:pt x="14496" y="474"/>
                  </a:cubicBezTo>
                  <a:cubicBezTo>
                    <a:pt x="14496" y="457"/>
                    <a:pt x="14496" y="457"/>
                    <a:pt x="14496" y="457"/>
                  </a:cubicBezTo>
                  <a:cubicBezTo>
                    <a:pt x="14478" y="457"/>
                    <a:pt x="14472" y="457"/>
                    <a:pt x="14454" y="457"/>
                  </a:cubicBezTo>
                  <a:cubicBezTo>
                    <a:pt x="14448" y="457"/>
                    <a:pt x="14442" y="457"/>
                    <a:pt x="14430" y="457"/>
                  </a:cubicBezTo>
                  <a:close/>
                  <a:moveTo>
                    <a:pt x="14258" y="468"/>
                  </a:moveTo>
                  <a:lnTo>
                    <a:pt x="14258" y="468"/>
                  </a:lnTo>
                  <a:cubicBezTo>
                    <a:pt x="14264" y="474"/>
                    <a:pt x="14264" y="474"/>
                    <a:pt x="14270" y="474"/>
                  </a:cubicBezTo>
                  <a:cubicBezTo>
                    <a:pt x="14276" y="474"/>
                    <a:pt x="14282" y="474"/>
                    <a:pt x="14288" y="474"/>
                  </a:cubicBezTo>
                  <a:cubicBezTo>
                    <a:pt x="14294" y="474"/>
                    <a:pt x="14300" y="474"/>
                    <a:pt x="14306" y="474"/>
                  </a:cubicBezTo>
                  <a:cubicBezTo>
                    <a:pt x="14312" y="474"/>
                    <a:pt x="14312" y="468"/>
                    <a:pt x="14318" y="468"/>
                  </a:cubicBezTo>
                  <a:cubicBezTo>
                    <a:pt x="14324" y="463"/>
                    <a:pt x="14324" y="457"/>
                    <a:pt x="14330" y="457"/>
                  </a:cubicBezTo>
                  <a:cubicBezTo>
                    <a:pt x="14330" y="457"/>
                    <a:pt x="14336" y="457"/>
                    <a:pt x="14341" y="457"/>
                  </a:cubicBezTo>
                  <a:cubicBezTo>
                    <a:pt x="14347" y="457"/>
                    <a:pt x="14353" y="457"/>
                    <a:pt x="14359" y="457"/>
                  </a:cubicBezTo>
                  <a:cubicBezTo>
                    <a:pt x="14365" y="457"/>
                    <a:pt x="14371" y="457"/>
                    <a:pt x="14371" y="451"/>
                  </a:cubicBezTo>
                  <a:cubicBezTo>
                    <a:pt x="14377" y="451"/>
                    <a:pt x="14377" y="445"/>
                    <a:pt x="14383" y="439"/>
                  </a:cubicBezTo>
                  <a:cubicBezTo>
                    <a:pt x="14389" y="439"/>
                    <a:pt x="14395" y="439"/>
                    <a:pt x="14407" y="439"/>
                  </a:cubicBezTo>
                  <a:cubicBezTo>
                    <a:pt x="14424" y="439"/>
                    <a:pt x="14430" y="439"/>
                    <a:pt x="14448" y="439"/>
                  </a:cubicBezTo>
                  <a:cubicBezTo>
                    <a:pt x="14448" y="433"/>
                    <a:pt x="14454" y="427"/>
                    <a:pt x="14454" y="421"/>
                  </a:cubicBezTo>
                  <a:cubicBezTo>
                    <a:pt x="14454" y="415"/>
                    <a:pt x="14454" y="409"/>
                    <a:pt x="14454" y="403"/>
                  </a:cubicBezTo>
                  <a:cubicBezTo>
                    <a:pt x="14460" y="397"/>
                    <a:pt x="14460" y="391"/>
                    <a:pt x="14466" y="391"/>
                  </a:cubicBezTo>
                  <a:cubicBezTo>
                    <a:pt x="14466" y="386"/>
                    <a:pt x="14472" y="391"/>
                    <a:pt x="14478" y="391"/>
                  </a:cubicBezTo>
                  <a:cubicBezTo>
                    <a:pt x="14478" y="386"/>
                    <a:pt x="14478" y="379"/>
                    <a:pt x="14484" y="379"/>
                  </a:cubicBezTo>
                  <a:cubicBezTo>
                    <a:pt x="14490" y="374"/>
                    <a:pt x="14490" y="374"/>
                    <a:pt x="14496" y="374"/>
                  </a:cubicBezTo>
                  <a:cubicBezTo>
                    <a:pt x="14490" y="368"/>
                    <a:pt x="14490" y="368"/>
                    <a:pt x="14484" y="368"/>
                  </a:cubicBezTo>
                  <a:lnTo>
                    <a:pt x="14484" y="362"/>
                  </a:lnTo>
                  <a:cubicBezTo>
                    <a:pt x="14413" y="362"/>
                    <a:pt x="14413" y="362"/>
                    <a:pt x="14413" y="362"/>
                  </a:cubicBezTo>
                  <a:cubicBezTo>
                    <a:pt x="14413" y="350"/>
                    <a:pt x="14413" y="344"/>
                    <a:pt x="14407" y="338"/>
                  </a:cubicBezTo>
                  <a:cubicBezTo>
                    <a:pt x="14401" y="332"/>
                    <a:pt x="14401" y="326"/>
                    <a:pt x="14401" y="326"/>
                  </a:cubicBezTo>
                  <a:cubicBezTo>
                    <a:pt x="14395" y="320"/>
                    <a:pt x="14389" y="326"/>
                    <a:pt x="14389" y="326"/>
                  </a:cubicBezTo>
                  <a:cubicBezTo>
                    <a:pt x="14383" y="320"/>
                    <a:pt x="14383" y="320"/>
                    <a:pt x="14377" y="320"/>
                  </a:cubicBezTo>
                  <a:cubicBezTo>
                    <a:pt x="14365" y="320"/>
                    <a:pt x="14359" y="320"/>
                    <a:pt x="14353" y="326"/>
                  </a:cubicBezTo>
                  <a:cubicBezTo>
                    <a:pt x="14347" y="326"/>
                    <a:pt x="14347" y="326"/>
                    <a:pt x="14341" y="332"/>
                  </a:cubicBezTo>
                  <a:cubicBezTo>
                    <a:pt x="14336" y="332"/>
                    <a:pt x="14336" y="338"/>
                    <a:pt x="14336" y="338"/>
                  </a:cubicBezTo>
                  <a:cubicBezTo>
                    <a:pt x="14324" y="344"/>
                    <a:pt x="14318" y="344"/>
                    <a:pt x="14306" y="344"/>
                  </a:cubicBezTo>
                  <a:cubicBezTo>
                    <a:pt x="14306" y="344"/>
                    <a:pt x="14300" y="350"/>
                    <a:pt x="14294" y="350"/>
                  </a:cubicBezTo>
                  <a:cubicBezTo>
                    <a:pt x="14288" y="350"/>
                    <a:pt x="14282" y="356"/>
                    <a:pt x="14270" y="356"/>
                  </a:cubicBezTo>
                  <a:cubicBezTo>
                    <a:pt x="14264" y="362"/>
                    <a:pt x="14258" y="356"/>
                    <a:pt x="14247" y="356"/>
                  </a:cubicBezTo>
                  <a:cubicBezTo>
                    <a:pt x="14241" y="356"/>
                    <a:pt x="14241" y="362"/>
                    <a:pt x="14235" y="362"/>
                  </a:cubicBezTo>
                  <a:cubicBezTo>
                    <a:pt x="14235" y="368"/>
                    <a:pt x="14235" y="374"/>
                    <a:pt x="14235" y="386"/>
                  </a:cubicBezTo>
                  <a:cubicBezTo>
                    <a:pt x="14235" y="391"/>
                    <a:pt x="14235" y="391"/>
                    <a:pt x="14229" y="397"/>
                  </a:cubicBezTo>
                  <a:cubicBezTo>
                    <a:pt x="14229" y="403"/>
                    <a:pt x="14223" y="403"/>
                    <a:pt x="14217" y="409"/>
                  </a:cubicBezTo>
                  <a:cubicBezTo>
                    <a:pt x="14211" y="409"/>
                    <a:pt x="14205" y="403"/>
                    <a:pt x="14199" y="409"/>
                  </a:cubicBezTo>
                  <a:cubicBezTo>
                    <a:pt x="14193" y="409"/>
                    <a:pt x="14187" y="409"/>
                    <a:pt x="14187" y="415"/>
                  </a:cubicBezTo>
                  <a:cubicBezTo>
                    <a:pt x="14181" y="415"/>
                    <a:pt x="14175" y="415"/>
                    <a:pt x="14170" y="415"/>
                  </a:cubicBezTo>
                  <a:cubicBezTo>
                    <a:pt x="14170" y="415"/>
                    <a:pt x="14170" y="421"/>
                    <a:pt x="14170" y="427"/>
                  </a:cubicBezTo>
                  <a:cubicBezTo>
                    <a:pt x="14170" y="433"/>
                    <a:pt x="14170" y="433"/>
                    <a:pt x="14175" y="439"/>
                  </a:cubicBezTo>
                  <a:cubicBezTo>
                    <a:pt x="14181" y="445"/>
                    <a:pt x="14181" y="445"/>
                    <a:pt x="14193" y="445"/>
                  </a:cubicBezTo>
                  <a:cubicBezTo>
                    <a:pt x="14199" y="445"/>
                    <a:pt x="14205" y="439"/>
                    <a:pt x="14211" y="439"/>
                  </a:cubicBezTo>
                  <a:cubicBezTo>
                    <a:pt x="14217" y="439"/>
                    <a:pt x="14217" y="439"/>
                    <a:pt x="14217" y="439"/>
                  </a:cubicBezTo>
                  <a:cubicBezTo>
                    <a:pt x="14223" y="439"/>
                    <a:pt x="14229" y="445"/>
                    <a:pt x="14229" y="451"/>
                  </a:cubicBezTo>
                  <a:cubicBezTo>
                    <a:pt x="14235" y="451"/>
                    <a:pt x="14235" y="457"/>
                    <a:pt x="14241" y="463"/>
                  </a:cubicBezTo>
                  <a:cubicBezTo>
                    <a:pt x="14241" y="463"/>
                    <a:pt x="14247" y="463"/>
                    <a:pt x="14253" y="463"/>
                  </a:cubicBezTo>
                  <a:lnTo>
                    <a:pt x="14258" y="468"/>
                  </a:lnTo>
                  <a:close/>
                  <a:moveTo>
                    <a:pt x="14235" y="492"/>
                  </a:moveTo>
                  <a:lnTo>
                    <a:pt x="14235" y="492"/>
                  </a:lnTo>
                  <a:cubicBezTo>
                    <a:pt x="14235" y="492"/>
                    <a:pt x="14229" y="492"/>
                    <a:pt x="14223" y="492"/>
                  </a:cubicBezTo>
                  <a:cubicBezTo>
                    <a:pt x="14223" y="492"/>
                    <a:pt x="14217" y="486"/>
                    <a:pt x="14211" y="486"/>
                  </a:cubicBezTo>
                  <a:cubicBezTo>
                    <a:pt x="14211" y="486"/>
                    <a:pt x="14205" y="486"/>
                    <a:pt x="14199" y="486"/>
                  </a:cubicBezTo>
                  <a:cubicBezTo>
                    <a:pt x="14193" y="480"/>
                    <a:pt x="14187" y="480"/>
                    <a:pt x="14187" y="480"/>
                  </a:cubicBezTo>
                  <a:cubicBezTo>
                    <a:pt x="14175" y="480"/>
                    <a:pt x="14175" y="480"/>
                    <a:pt x="14175" y="480"/>
                  </a:cubicBezTo>
                  <a:cubicBezTo>
                    <a:pt x="14170" y="480"/>
                    <a:pt x="14164" y="474"/>
                    <a:pt x="14164" y="474"/>
                  </a:cubicBezTo>
                  <a:cubicBezTo>
                    <a:pt x="14158" y="474"/>
                    <a:pt x="14158" y="480"/>
                    <a:pt x="14152" y="480"/>
                  </a:cubicBezTo>
                  <a:cubicBezTo>
                    <a:pt x="14140" y="480"/>
                    <a:pt x="14140" y="480"/>
                    <a:pt x="14140" y="480"/>
                  </a:cubicBezTo>
                  <a:cubicBezTo>
                    <a:pt x="14134" y="480"/>
                    <a:pt x="14134" y="480"/>
                    <a:pt x="14134" y="480"/>
                  </a:cubicBezTo>
                  <a:cubicBezTo>
                    <a:pt x="14134" y="492"/>
                    <a:pt x="14134" y="504"/>
                    <a:pt x="14134" y="516"/>
                  </a:cubicBezTo>
                  <a:cubicBezTo>
                    <a:pt x="14152" y="516"/>
                    <a:pt x="14158" y="516"/>
                    <a:pt x="14181" y="516"/>
                  </a:cubicBezTo>
                  <a:cubicBezTo>
                    <a:pt x="14193" y="516"/>
                    <a:pt x="14193" y="516"/>
                    <a:pt x="14193" y="516"/>
                  </a:cubicBezTo>
                  <a:cubicBezTo>
                    <a:pt x="14193" y="516"/>
                    <a:pt x="14199" y="522"/>
                    <a:pt x="14199" y="528"/>
                  </a:cubicBezTo>
                  <a:cubicBezTo>
                    <a:pt x="14205" y="528"/>
                    <a:pt x="14205" y="540"/>
                    <a:pt x="14205" y="540"/>
                  </a:cubicBezTo>
                  <a:cubicBezTo>
                    <a:pt x="14211" y="540"/>
                    <a:pt x="14217" y="540"/>
                    <a:pt x="14217" y="540"/>
                  </a:cubicBezTo>
                  <a:cubicBezTo>
                    <a:pt x="14223" y="540"/>
                    <a:pt x="14229" y="540"/>
                    <a:pt x="14229" y="540"/>
                  </a:cubicBezTo>
                  <a:cubicBezTo>
                    <a:pt x="14235" y="540"/>
                    <a:pt x="14235" y="534"/>
                    <a:pt x="14241" y="534"/>
                  </a:cubicBezTo>
                  <a:cubicBezTo>
                    <a:pt x="14247" y="528"/>
                    <a:pt x="14253" y="528"/>
                    <a:pt x="14253" y="528"/>
                  </a:cubicBezTo>
                  <a:cubicBezTo>
                    <a:pt x="14253" y="522"/>
                    <a:pt x="14253" y="522"/>
                    <a:pt x="14253" y="516"/>
                  </a:cubicBezTo>
                  <a:cubicBezTo>
                    <a:pt x="14253" y="504"/>
                    <a:pt x="14253" y="504"/>
                    <a:pt x="14253" y="504"/>
                  </a:cubicBezTo>
                  <a:cubicBezTo>
                    <a:pt x="14253" y="498"/>
                    <a:pt x="14247" y="498"/>
                    <a:pt x="14247" y="492"/>
                  </a:cubicBezTo>
                  <a:cubicBezTo>
                    <a:pt x="14241" y="492"/>
                    <a:pt x="14241" y="492"/>
                    <a:pt x="14235" y="492"/>
                  </a:cubicBezTo>
                  <a:close/>
                  <a:moveTo>
                    <a:pt x="14122" y="308"/>
                  </a:moveTo>
                  <a:lnTo>
                    <a:pt x="14122" y="308"/>
                  </a:lnTo>
                  <a:cubicBezTo>
                    <a:pt x="14110" y="308"/>
                    <a:pt x="14110" y="320"/>
                    <a:pt x="14104" y="320"/>
                  </a:cubicBezTo>
                  <a:cubicBezTo>
                    <a:pt x="14098" y="320"/>
                    <a:pt x="14092" y="314"/>
                    <a:pt x="14087" y="314"/>
                  </a:cubicBezTo>
                  <a:cubicBezTo>
                    <a:pt x="14087" y="314"/>
                    <a:pt x="14081" y="308"/>
                    <a:pt x="14075" y="308"/>
                  </a:cubicBezTo>
                  <a:cubicBezTo>
                    <a:pt x="14069" y="320"/>
                    <a:pt x="14069" y="320"/>
                    <a:pt x="14069" y="320"/>
                  </a:cubicBezTo>
                  <a:cubicBezTo>
                    <a:pt x="14069" y="344"/>
                    <a:pt x="14069" y="344"/>
                    <a:pt x="14069" y="344"/>
                  </a:cubicBezTo>
                  <a:cubicBezTo>
                    <a:pt x="14075" y="344"/>
                    <a:pt x="14075" y="344"/>
                    <a:pt x="14081" y="344"/>
                  </a:cubicBezTo>
                  <a:cubicBezTo>
                    <a:pt x="14087" y="350"/>
                    <a:pt x="14087" y="356"/>
                    <a:pt x="14092" y="356"/>
                  </a:cubicBezTo>
                  <a:cubicBezTo>
                    <a:pt x="14098" y="356"/>
                    <a:pt x="14098" y="362"/>
                    <a:pt x="14104" y="362"/>
                  </a:cubicBezTo>
                  <a:cubicBezTo>
                    <a:pt x="14110" y="362"/>
                    <a:pt x="14110" y="362"/>
                    <a:pt x="14110" y="362"/>
                  </a:cubicBezTo>
                  <a:cubicBezTo>
                    <a:pt x="14116" y="362"/>
                    <a:pt x="14122" y="362"/>
                    <a:pt x="14128" y="356"/>
                  </a:cubicBezTo>
                  <a:cubicBezTo>
                    <a:pt x="14134" y="356"/>
                    <a:pt x="14140" y="356"/>
                    <a:pt x="14140" y="350"/>
                  </a:cubicBezTo>
                  <a:cubicBezTo>
                    <a:pt x="14140" y="350"/>
                    <a:pt x="14140" y="344"/>
                    <a:pt x="14140" y="338"/>
                  </a:cubicBezTo>
                  <a:cubicBezTo>
                    <a:pt x="14140" y="338"/>
                    <a:pt x="14140" y="332"/>
                    <a:pt x="14134" y="332"/>
                  </a:cubicBezTo>
                  <a:cubicBezTo>
                    <a:pt x="14134" y="326"/>
                    <a:pt x="14140" y="320"/>
                    <a:pt x="14134" y="320"/>
                  </a:cubicBezTo>
                  <a:cubicBezTo>
                    <a:pt x="14134" y="314"/>
                    <a:pt x="14128" y="308"/>
                    <a:pt x="14122" y="308"/>
                  </a:cubicBezTo>
                  <a:close/>
                  <a:moveTo>
                    <a:pt x="11893" y="1648"/>
                  </a:moveTo>
                  <a:lnTo>
                    <a:pt x="11893" y="1648"/>
                  </a:lnTo>
                  <a:cubicBezTo>
                    <a:pt x="11887" y="1648"/>
                    <a:pt x="11887" y="1648"/>
                    <a:pt x="11881" y="1648"/>
                  </a:cubicBezTo>
                  <a:cubicBezTo>
                    <a:pt x="11875" y="1642"/>
                    <a:pt x="11875" y="1642"/>
                    <a:pt x="11869" y="1642"/>
                  </a:cubicBezTo>
                  <a:cubicBezTo>
                    <a:pt x="11863" y="1642"/>
                    <a:pt x="11863" y="1636"/>
                    <a:pt x="11863" y="1631"/>
                  </a:cubicBezTo>
                  <a:cubicBezTo>
                    <a:pt x="11863" y="1631"/>
                    <a:pt x="11863" y="1625"/>
                    <a:pt x="11863" y="1619"/>
                  </a:cubicBezTo>
                  <a:cubicBezTo>
                    <a:pt x="11792" y="1619"/>
                    <a:pt x="11792" y="1619"/>
                    <a:pt x="11792" y="1619"/>
                  </a:cubicBezTo>
                  <a:cubicBezTo>
                    <a:pt x="11792" y="1625"/>
                    <a:pt x="11792" y="1631"/>
                    <a:pt x="11792" y="1636"/>
                  </a:cubicBezTo>
                  <a:cubicBezTo>
                    <a:pt x="11792" y="1636"/>
                    <a:pt x="11792" y="1642"/>
                    <a:pt x="11798" y="1648"/>
                  </a:cubicBezTo>
                  <a:cubicBezTo>
                    <a:pt x="11798" y="1702"/>
                    <a:pt x="11798" y="1702"/>
                    <a:pt x="11798" y="1702"/>
                  </a:cubicBezTo>
                  <a:cubicBezTo>
                    <a:pt x="11827" y="1702"/>
                    <a:pt x="11827" y="1702"/>
                    <a:pt x="11827" y="1702"/>
                  </a:cubicBezTo>
                  <a:cubicBezTo>
                    <a:pt x="11834" y="1702"/>
                    <a:pt x="11839" y="1702"/>
                    <a:pt x="11839" y="1696"/>
                  </a:cubicBezTo>
                  <a:cubicBezTo>
                    <a:pt x="11845" y="1690"/>
                    <a:pt x="11845" y="1684"/>
                    <a:pt x="11851" y="1678"/>
                  </a:cubicBezTo>
                  <a:cubicBezTo>
                    <a:pt x="11851" y="1678"/>
                    <a:pt x="11851" y="1678"/>
                    <a:pt x="11857" y="1678"/>
                  </a:cubicBezTo>
                  <a:cubicBezTo>
                    <a:pt x="11863" y="1678"/>
                    <a:pt x="11863" y="1678"/>
                    <a:pt x="11875" y="1672"/>
                  </a:cubicBezTo>
                  <a:cubicBezTo>
                    <a:pt x="11875" y="1672"/>
                    <a:pt x="11881" y="1672"/>
                    <a:pt x="11887" y="1672"/>
                  </a:cubicBezTo>
                  <a:cubicBezTo>
                    <a:pt x="11887" y="1666"/>
                    <a:pt x="11887" y="1666"/>
                    <a:pt x="11893" y="1660"/>
                  </a:cubicBezTo>
                  <a:cubicBezTo>
                    <a:pt x="11893" y="1654"/>
                    <a:pt x="11893" y="1654"/>
                    <a:pt x="11893" y="1648"/>
                  </a:cubicBezTo>
                  <a:close/>
                  <a:moveTo>
                    <a:pt x="12112" y="1233"/>
                  </a:moveTo>
                  <a:lnTo>
                    <a:pt x="12112" y="1233"/>
                  </a:lnTo>
                  <a:cubicBezTo>
                    <a:pt x="12106" y="1233"/>
                    <a:pt x="12100" y="1233"/>
                    <a:pt x="12088" y="1233"/>
                  </a:cubicBezTo>
                  <a:cubicBezTo>
                    <a:pt x="12082" y="1233"/>
                    <a:pt x="12082" y="1233"/>
                    <a:pt x="12077" y="1233"/>
                  </a:cubicBezTo>
                  <a:cubicBezTo>
                    <a:pt x="12077" y="1269"/>
                    <a:pt x="12077" y="1269"/>
                    <a:pt x="12077" y="1269"/>
                  </a:cubicBezTo>
                  <a:cubicBezTo>
                    <a:pt x="12065" y="1269"/>
                    <a:pt x="12059" y="1269"/>
                    <a:pt x="12047" y="1269"/>
                  </a:cubicBezTo>
                  <a:cubicBezTo>
                    <a:pt x="12041" y="1275"/>
                    <a:pt x="12035" y="1275"/>
                    <a:pt x="12023" y="1281"/>
                  </a:cubicBezTo>
                  <a:cubicBezTo>
                    <a:pt x="12023" y="1287"/>
                    <a:pt x="12023" y="1287"/>
                    <a:pt x="12023" y="1293"/>
                  </a:cubicBezTo>
                  <a:cubicBezTo>
                    <a:pt x="12023" y="1299"/>
                    <a:pt x="12029" y="1299"/>
                    <a:pt x="12029" y="1304"/>
                  </a:cubicBezTo>
                  <a:cubicBezTo>
                    <a:pt x="12029" y="1304"/>
                    <a:pt x="12029" y="1310"/>
                    <a:pt x="12029" y="1316"/>
                  </a:cubicBezTo>
                  <a:cubicBezTo>
                    <a:pt x="12023" y="1322"/>
                    <a:pt x="12017" y="1316"/>
                    <a:pt x="12017" y="1322"/>
                  </a:cubicBezTo>
                  <a:cubicBezTo>
                    <a:pt x="12011" y="1328"/>
                    <a:pt x="12017" y="1328"/>
                    <a:pt x="12017" y="1334"/>
                  </a:cubicBezTo>
                  <a:cubicBezTo>
                    <a:pt x="12017" y="1340"/>
                    <a:pt x="12011" y="1340"/>
                    <a:pt x="12011" y="1346"/>
                  </a:cubicBezTo>
                  <a:cubicBezTo>
                    <a:pt x="12005" y="1346"/>
                    <a:pt x="12000" y="1346"/>
                    <a:pt x="11988" y="1346"/>
                  </a:cubicBezTo>
                  <a:cubicBezTo>
                    <a:pt x="11988" y="1346"/>
                    <a:pt x="11982" y="1346"/>
                    <a:pt x="11976" y="1346"/>
                  </a:cubicBezTo>
                  <a:cubicBezTo>
                    <a:pt x="11976" y="1346"/>
                    <a:pt x="11970" y="1352"/>
                    <a:pt x="11970" y="1358"/>
                  </a:cubicBezTo>
                  <a:cubicBezTo>
                    <a:pt x="11970" y="1358"/>
                    <a:pt x="11970" y="1364"/>
                    <a:pt x="11970" y="1370"/>
                  </a:cubicBezTo>
                  <a:cubicBezTo>
                    <a:pt x="11970" y="1376"/>
                    <a:pt x="11958" y="1370"/>
                    <a:pt x="11958" y="1376"/>
                  </a:cubicBezTo>
                  <a:cubicBezTo>
                    <a:pt x="11952" y="1382"/>
                    <a:pt x="11958" y="1387"/>
                    <a:pt x="11958" y="1399"/>
                  </a:cubicBezTo>
                  <a:cubicBezTo>
                    <a:pt x="11958" y="1399"/>
                    <a:pt x="11958" y="1405"/>
                    <a:pt x="11958" y="1411"/>
                  </a:cubicBezTo>
                  <a:lnTo>
                    <a:pt x="11958" y="1417"/>
                  </a:lnTo>
                  <a:cubicBezTo>
                    <a:pt x="11958" y="1423"/>
                    <a:pt x="11958" y="1429"/>
                    <a:pt x="11958" y="1429"/>
                  </a:cubicBezTo>
                  <a:cubicBezTo>
                    <a:pt x="11988" y="1435"/>
                    <a:pt x="11988" y="1435"/>
                    <a:pt x="11988" y="1435"/>
                  </a:cubicBezTo>
                  <a:cubicBezTo>
                    <a:pt x="11988" y="1429"/>
                    <a:pt x="11988" y="1423"/>
                    <a:pt x="11988" y="1423"/>
                  </a:cubicBezTo>
                  <a:cubicBezTo>
                    <a:pt x="11993" y="1417"/>
                    <a:pt x="12000" y="1417"/>
                    <a:pt x="12000" y="1417"/>
                  </a:cubicBezTo>
                  <a:cubicBezTo>
                    <a:pt x="12005" y="1417"/>
                    <a:pt x="12011" y="1417"/>
                    <a:pt x="12011" y="1417"/>
                  </a:cubicBezTo>
                  <a:cubicBezTo>
                    <a:pt x="12011" y="1423"/>
                    <a:pt x="12011" y="1429"/>
                    <a:pt x="12017" y="1429"/>
                  </a:cubicBezTo>
                  <a:cubicBezTo>
                    <a:pt x="12017" y="1435"/>
                    <a:pt x="12023" y="1441"/>
                    <a:pt x="12023" y="1441"/>
                  </a:cubicBezTo>
                  <a:cubicBezTo>
                    <a:pt x="12029" y="1441"/>
                    <a:pt x="12035" y="1435"/>
                    <a:pt x="12035" y="1429"/>
                  </a:cubicBezTo>
                  <a:cubicBezTo>
                    <a:pt x="12035" y="1429"/>
                    <a:pt x="12035" y="1423"/>
                    <a:pt x="12035" y="1417"/>
                  </a:cubicBezTo>
                  <a:cubicBezTo>
                    <a:pt x="12041" y="1423"/>
                    <a:pt x="12041" y="1423"/>
                    <a:pt x="12047" y="1423"/>
                  </a:cubicBezTo>
                  <a:cubicBezTo>
                    <a:pt x="12053" y="1429"/>
                    <a:pt x="12053" y="1435"/>
                    <a:pt x="12059" y="1435"/>
                  </a:cubicBezTo>
                  <a:cubicBezTo>
                    <a:pt x="12065" y="1441"/>
                    <a:pt x="12077" y="1441"/>
                    <a:pt x="12082" y="1453"/>
                  </a:cubicBezTo>
                  <a:cubicBezTo>
                    <a:pt x="12088" y="1453"/>
                    <a:pt x="12088" y="1459"/>
                    <a:pt x="12088" y="1465"/>
                  </a:cubicBezTo>
                  <a:cubicBezTo>
                    <a:pt x="12071" y="1488"/>
                    <a:pt x="12071" y="1488"/>
                    <a:pt x="12071" y="1488"/>
                  </a:cubicBezTo>
                  <a:cubicBezTo>
                    <a:pt x="12071" y="1494"/>
                    <a:pt x="12071" y="1494"/>
                    <a:pt x="12071" y="1494"/>
                  </a:cubicBezTo>
                  <a:cubicBezTo>
                    <a:pt x="12071" y="1500"/>
                    <a:pt x="12077" y="1500"/>
                    <a:pt x="12077" y="1506"/>
                  </a:cubicBezTo>
                  <a:cubicBezTo>
                    <a:pt x="12136" y="1506"/>
                    <a:pt x="12136" y="1506"/>
                    <a:pt x="12136" y="1506"/>
                  </a:cubicBezTo>
                  <a:cubicBezTo>
                    <a:pt x="12154" y="1506"/>
                    <a:pt x="12159" y="1512"/>
                    <a:pt x="12177" y="1512"/>
                  </a:cubicBezTo>
                  <a:cubicBezTo>
                    <a:pt x="12183" y="1512"/>
                    <a:pt x="12189" y="1512"/>
                    <a:pt x="12195" y="1512"/>
                  </a:cubicBezTo>
                  <a:cubicBezTo>
                    <a:pt x="12201" y="1512"/>
                    <a:pt x="12207" y="1518"/>
                    <a:pt x="12219" y="1518"/>
                  </a:cubicBezTo>
                  <a:cubicBezTo>
                    <a:pt x="12225" y="1518"/>
                    <a:pt x="12231" y="1518"/>
                    <a:pt x="12237" y="1518"/>
                  </a:cubicBezTo>
                  <a:cubicBezTo>
                    <a:pt x="12254" y="1518"/>
                    <a:pt x="12254" y="1518"/>
                    <a:pt x="12254" y="1518"/>
                  </a:cubicBezTo>
                  <a:cubicBezTo>
                    <a:pt x="12260" y="1518"/>
                    <a:pt x="12260" y="1518"/>
                    <a:pt x="12266" y="1518"/>
                  </a:cubicBezTo>
                  <a:cubicBezTo>
                    <a:pt x="12272" y="1518"/>
                    <a:pt x="12272" y="1518"/>
                    <a:pt x="12272" y="1518"/>
                  </a:cubicBezTo>
                  <a:cubicBezTo>
                    <a:pt x="12272" y="1494"/>
                    <a:pt x="12272" y="1494"/>
                    <a:pt x="12272" y="1494"/>
                  </a:cubicBezTo>
                  <a:cubicBezTo>
                    <a:pt x="12272" y="1488"/>
                    <a:pt x="12272" y="1488"/>
                    <a:pt x="12272" y="1482"/>
                  </a:cubicBezTo>
                  <a:cubicBezTo>
                    <a:pt x="12272" y="1476"/>
                    <a:pt x="12260" y="1482"/>
                    <a:pt x="12260" y="1476"/>
                  </a:cubicBezTo>
                  <a:cubicBezTo>
                    <a:pt x="12260" y="1470"/>
                    <a:pt x="12260" y="1465"/>
                    <a:pt x="12260" y="1453"/>
                  </a:cubicBezTo>
                  <a:cubicBezTo>
                    <a:pt x="12254" y="1453"/>
                    <a:pt x="12254" y="1459"/>
                    <a:pt x="12248" y="1453"/>
                  </a:cubicBezTo>
                  <a:cubicBezTo>
                    <a:pt x="12243" y="1453"/>
                    <a:pt x="12243" y="1447"/>
                    <a:pt x="12237" y="1447"/>
                  </a:cubicBezTo>
                  <a:cubicBezTo>
                    <a:pt x="12237" y="1441"/>
                    <a:pt x="12237" y="1435"/>
                    <a:pt x="12237" y="1435"/>
                  </a:cubicBezTo>
                  <a:cubicBezTo>
                    <a:pt x="12237" y="1429"/>
                    <a:pt x="12231" y="1429"/>
                    <a:pt x="12225" y="1423"/>
                  </a:cubicBezTo>
                  <a:cubicBezTo>
                    <a:pt x="12225" y="1423"/>
                    <a:pt x="12219" y="1417"/>
                    <a:pt x="12213" y="1417"/>
                  </a:cubicBezTo>
                  <a:cubicBezTo>
                    <a:pt x="12213" y="1411"/>
                    <a:pt x="12207" y="1405"/>
                    <a:pt x="12201" y="1399"/>
                  </a:cubicBezTo>
                  <a:cubicBezTo>
                    <a:pt x="12201" y="1399"/>
                    <a:pt x="12201" y="1393"/>
                    <a:pt x="12195" y="1387"/>
                  </a:cubicBezTo>
                  <a:lnTo>
                    <a:pt x="12189" y="1387"/>
                  </a:lnTo>
                  <a:cubicBezTo>
                    <a:pt x="12183" y="1382"/>
                    <a:pt x="12189" y="1376"/>
                    <a:pt x="12189" y="1376"/>
                  </a:cubicBezTo>
                  <a:cubicBezTo>
                    <a:pt x="12183" y="1370"/>
                    <a:pt x="12189" y="1370"/>
                    <a:pt x="12189" y="1364"/>
                  </a:cubicBezTo>
                  <a:cubicBezTo>
                    <a:pt x="12183" y="1358"/>
                    <a:pt x="12183" y="1352"/>
                    <a:pt x="12183" y="1346"/>
                  </a:cubicBezTo>
                  <a:cubicBezTo>
                    <a:pt x="12183" y="1340"/>
                    <a:pt x="12183" y="1340"/>
                    <a:pt x="12183" y="1340"/>
                  </a:cubicBezTo>
                  <a:cubicBezTo>
                    <a:pt x="12183" y="1334"/>
                    <a:pt x="12189" y="1334"/>
                    <a:pt x="12195" y="1334"/>
                  </a:cubicBezTo>
                  <a:cubicBezTo>
                    <a:pt x="12195" y="1328"/>
                    <a:pt x="12195" y="1322"/>
                    <a:pt x="12195" y="1322"/>
                  </a:cubicBezTo>
                  <a:cubicBezTo>
                    <a:pt x="12195" y="1304"/>
                    <a:pt x="12189" y="1299"/>
                    <a:pt x="12195" y="1287"/>
                  </a:cubicBezTo>
                  <a:cubicBezTo>
                    <a:pt x="12195" y="1281"/>
                    <a:pt x="12201" y="1281"/>
                    <a:pt x="12207" y="1281"/>
                  </a:cubicBezTo>
                  <a:cubicBezTo>
                    <a:pt x="12213" y="1275"/>
                    <a:pt x="12219" y="1269"/>
                    <a:pt x="12225" y="1257"/>
                  </a:cubicBezTo>
                  <a:cubicBezTo>
                    <a:pt x="12231" y="1257"/>
                    <a:pt x="12225" y="1245"/>
                    <a:pt x="12231" y="1245"/>
                  </a:cubicBezTo>
                  <a:cubicBezTo>
                    <a:pt x="12231" y="1245"/>
                    <a:pt x="12237" y="1245"/>
                    <a:pt x="12243" y="1245"/>
                  </a:cubicBezTo>
                  <a:cubicBezTo>
                    <a:pt x="12243" y="1239"/>
                    <a:pt x="12248" y="1245"/>
                    <a:pt x="12254" y="1239"/>
                  </a:cubicBezTo>
                  <a:cubicBezTo>
                    <a:pt x="12254" y="1239"/>
                    <a:pt x="12248" y="1233"/>
                    <a:pt x="12254" y="1227"/>
                  </a:cubicBezTo>
                  <a:cubicBezTo>
                    <a:pt x="12254" y="1227"/>
                    <a:pt x="12260" y="1227"/>
                    <a:pt x="12266" y="1227"/>
                  </a:cubicBezTo>
                  <a:cubicBezTo>
                    <a:pt x="12272" y="1221"/>
                    <a:pt x="12278" y="1215"/>
                    <a:pt x="12284" y="1204"/>
                  </a:cubicBezTo>
                  <a:cubicBezTo>
                    <a:pt x="12284" y="1204"/>
                    <a:pt x="12284" y="1198"/>
                    <a:pt x="12284" y="1192"/>
                  </a:cubicBezTo>
                  <a:cubicBezTo>
                    <a:pt x="12284" y="1192"/>
                    <a:pt x="12290" y="1192"/>
                    <a:pt x="12296" y="1186"/>
                  </a:cubicBezTo>
                  <a:cubicBezTo>
                    <a:pt x="12296" y="1186"/>
                    <a:pt x="12296" y="1180"/>
                    <a:pt x="12302" y="1180"/>
                  </a:cubicBezTo>
                  <a:cubicBezTo>
                    <a:pt x="12302" y="1174"/>
                    <a:pt x="12308" y="1180"/>
                    <a:pt x="12314" y="1180"/>
                  </a:cubicBezTo>
                  <a:cubicBezTo>
                    <a:pt x="12320" y="1174"/>
                    <a:pt x="12325" y="1168"/>
                    <a:pt x="12332" y="1156"/>
                  </a:cubicBezTo>
                  <a:cubicBezTo>
                    <a:pt x="12332" y="1156"/>
                    <a:pt x="12332" y="1150"/>
                    <a:pt x="12332" y="1144"/>
                  </a:cubicBezTo>
                  <a:cubicBezTo>
                    <a:pt x="12332" y="1144"/>
                    <a:pt x="12337" y="1138"/>
                    <a:pt x="12337" y="1132"/>
                  </a:cubicBezTo>
                  <a:cubicBezTo>
                    <a:pt x="12343" y="1132"/>
                    <a:pt x="12349" y="1132"/>
                    <a:pt x="12349" y="1127"/>
                  </a:cubicBezTo>
                  <a:cubicBezTo>
                    <a:pt x="12349" y="1121"/>
                    <a:pt x="12355" y="1121"/>
                    <a:pt x="12355" y="1115"/>
                  </a:cubicBezTo>
                  <a:cubicBezTo>
                    <a:pt x="12361" y="1109"/>
                    <a:pt x="12355" y="1109"/>
                    <a:pt x="12355" y="1103"/>
                  </a:cubicBezTo>
                  <a:cubicBezTo>
                    <a:pt x="12367" y="1103"/>
                    <a:pt x="12373" y="1103"/>
                    <a:pt x="12385" y="1103"/>
                  </a:cubicBezTo>
                  <a:cubicBezTo>
                    <a:pt x="12391" y="1103"/>
                    <a:pt x="12391" y="1103"/>
                    <a:pt x="12397" y="1103"/>
                  </a:cubicBezTo>
                  <a:cubicBezTo>
                    <a:pt x="12403" y="1103"/>
                    <a:pt x="12403" y="1091"/>
                    <a:pt x="12409" y="1091"/>
                  </a:cubicBezTo>
                  <a:cubicBezTo>
                    <a:pt x="12409" y="1091"/>
                    <a:pt x="12414" y="1091"/>
                    <a:pt x="12420" y="1091"/>
                  </a:cubicBezTo>
                  <a:cubicBezTo>
                    <a:pt x="12426" y="1091"/>
                    <a:pt x="12432" y="1091"/>
                    <a:pt x="12432" y="1085"/>
                  </a:cubicBezTo>
                  <a:cubicBezTo>
                    <a:pt x="12438" y="1079"/>
                    <a:pt x="12432" y="1073"/>
                    <a:pt x="12432" y="1073"/>
                  </a:cubicBezTo>
                  <a:cubicBezTo>
                    <a:pt x="12438" y="1067"/>
                    <a:pt x="12444" y="1067"/>
                    <a:pt x="12444" y="1067"/>
                  </a:cubicBezTo>
                  <a:cubicBezTo>
                    <a:pt x="12450" y="1067"/>
                    <a:pt x="12456" y="1067"/>
                    <a:pt x="12456" y="1067"/>
                  </a:cubicBezTo>
                  <a:cubicBezTo>
                    <a:pt x="12462" y="1067"/>
                    <a:pt x="12468" y="1067"/>
                    <a:pt x="12468" y="1067"/>
                  </a:cubicBezTo>
                  <a:cubicBezTo>
                    <a:pt x="12474" y="1061"/>
                    <a:pt x="12474" y="1061"/>
                    <a:pt x="12480" y="1055"/>
                  </a:cubicBezTo>
                  <a:cubicBezTo>
                    <a:pt x="12486" y="1055"/>
                    <a:pt x="12486" y="1050"/>
                    <a:pt x="12486" y="1044"/>
                  </a:cubicBezTo>
                  <a:cubicBezTo>
                    <a:pt x="12492" y="1044"/>
                    <a:pt x="12492" y="1044"/>
                    <a:pt x="12498" y="1038"/>
                  </a:cubicBezTo>
                  <a:cubicBezTo>
                    <a:pt x="12503" y="1038"/>
                    <a:pt x="12509" y="1038"/>
                    <a:pt x="12509" y="1032"/>
                  </a:cubicBezTo>
                  <a:cubicBezTo>
                    <a:pt x="12509" y="1020"/>
                    <a:pt x="12509" y="1014"/>
                    <a:pt x="12503" y="1008"/>
                  </a:cubicBezTo>
                  <a:cubicBezTo>
                    <a:pt x="12515" y="1008"/>
                    <a:pt x="12521" y="1008"/>
                    <a:pt x="12527" y="1008"/>
                  </a:cubicBezTo>
                  <a:cubicBezTo>
                    <a:pt x="12545" y="1008"/>
                    <a:pt x="12557" y="1008"/>
                    <a:pt x="12575" y="1002"/>
                  </a:cubicBezTo>
                  <a:cubicBezTo>
                    <a:pt x="12580" y="1002"/>
                    <a:pt x="12580" y="996"/>
                    <a:pt x="12580" y="990"/>
                  </a:cubicBezTo>
                  <a:cubicBezTo>
                    <a:pt x="12586" y="990"/>
                    <a:pt x="12592" y="984"/>
                    <a:pt x="12598" y="978"/>
                  </a:cubicBezTo>
                  <a:cubicBezTo>
                    <a:pt x="12598" y="978"/>
                    <a:pt x="12604" y="978"/>
                    <a:pt x="12610" y="978"/>
                  </a:cubicBezTo>
                  <a:cubicBezTo>
                    <a:pt x="12616" y="978"/>
                    <a:pt x="12622" y="972"/>
                    <a:pt x="12634" y="972"/>
                  </a:cubicBezTo>
                  <a:cubicBezTo>
                    <a:pt x="12699" y="972"/>
                    <a:pt x="12699" y="972"/>
                    <a:pt x="12699" y="972"/>
                  </a:cubicBezTo>
                  <a:cubicBezTo>
                    <a:pt x="12705" y="972"/>
                    <a:pt x="12711" y="966"/>
                    <a:pt x="12711" y="966"/>
                  </a:cubicBezTo>
                  <a:cubicBezTo>
                    <a:pt x="12717" y="961"/>
                    <a:pt x="12717" y="955"/>
                    <a:pt x="12723" y="955"/>
                  </a:cubicBezTo>
                  <a:cubicBezTo>
                    <a:pt x="12729" y="955"/>
                    <a:pt x="12735" y="955"/>
                    <a:pt x="12747" y="955"/>
                  </a:cubicBezTo>
                  <a:cubicBezTo>
                    <a:pt x="12752" y="955"/>
                    <a:pt x="12758" y="955"/>
                    <a:pt x="12770" y="955"/>
                  </a:cubicBezTo>
                  <a:cubicBezTo>
                    <a:pt x="12782" y="949"/>
                    <a:pt x="12782" y="937"/>
                    <a:pt x="12794" y="937"/>
                  </a:cubicBezTo>
                  <a:cubicBezTo>
                    <a:pt x="12847" y="937"/>
                    <a:pt x="12847" y="937"/>
                    <a:pt x="12847" y="937"/>
                  </a:cubicBezTo>
                  <a:cubicBezTo>
                    <a:pt x="12853" y="937"/>
                    <a:pt x="12859" y="931"/>
                    <a:pt x="12859" y="931"/>
                  </a:cubicBezTo>
                  <a:cubicBezTo>
                    <a:pt x="12871" y="925"/>
                    <a:pt x="12871" y="913"/>
                    <a:pt x="12883" y="907"/>
                  </a:cubicBezTo>
                  <a:cubicBezTo>
                    <a:pt x="12883" y="901"/>
                    <a:pt x="12883" y="895"/>
                    <a:pt x="12889" y="895"/>
                  </a:cubicBezTo>
                  <a:cubicBezTo>
                    <a:pt x="12889" y="895"/>
                    <a:pt x="12895" y="895"/>
                    <a:pt x="12895" y="889"/>
                  </a:cubicBezTo>
                  <a:cubicBezTo>
                    <a:pt x="12907" y="889"/>
                    <a:pt x="12913" y="889"/>
                    <a:pt x="12918" y="889"/>
                  </a:cubicBezTo>
                  <a:cubicBezTo>
                    <a:pt x="12924" y="884"/>
                    <a:pt x="12924" y="884"/>
                    <a:pt x="12924" y="877"/>
                  </a:cubicBezTo>
                  <a:cubicBezTo>
                    <a:pt x="12924" y="872"/>
                    <a:pt x="12918" y="866"/>
                    <a:pt x="12918" y="866"/>
                  </a:cubicBezTo>
                  <a:cubicBezTo>
                    <a:pt x="12918" y="860"/>
                    <a:pt x="12913" y="854"/>
                    <a:pt x="12913" y="854"/>
                  </a:cubicBezTo>
                  <a:cubicBezTo>
                    <a:pt x="12913" y="848"/>
                    <a:pt x="12913" y="842"/>
                    <a:pt x="12907" y="842"/>
                  </a:cubicBezTo>
                  <a:cubicBezTo>
                    <a:pt x="12901" y="836"/>
                    <a:pt x="12895" y="842"/>
                    <a:pt x="12883" y="842"/>
                  </a:cubicBezTo>
                  <a:cubicBezTo>
                    <a:pt x="12877" y="842"/>
                    <a:pt x="12877" y="836"/>
                    <a:pt x="12871" y="836"/>
                  </a:cubicBezTo>
                  <a:cubicBezTo>
                    <a:pt x="12859" y="836"/>
                    <a:pt x="12859" y="836"/>
                    <a:pt x="12859" y="836"/>
                  </a:cubicBezTo>
                  <a:cubicBezTo>
                    <a:pt x="12847" y="836"/>
                    <a:pt x="12847" y="836"/>
                    <a:pt x="12847" y="836"/>
                  </a:cubicBezTo>
                  <a:cubicBezTo>
                    <a:pt x="12841" y="836"/>
                    <a:pt x="12841" y="836"/>
                    <a:pt x="12835" y="836"/>
                  </a:cubicBezTo>
                  <a:cubicBezTo>
                    <a:pt x="12824" y="836"/>
                    <a:pt x="12818" y="836"/>
                    <a:pt x="12812" y="836"/>
                  </a:cubicBezTo>
                  <a:cubicBezTo>
                    <a:pt x="12800" y="842"/>
                    <a:pt x="12794" y="842"/>
                    <a:pt x="12788" y="848"/>
                  </a:cubicBezTo>
                  <a:cubicBezTo>
                    <a:pt x="12788" y="854"/>
                    <a:pt x="12788" y="860"/>
                    <a:pt x="12788" y="860"/>
                  </a:cubicBezTo>
                  <a:cubicBezTo>
                    <a:pt x="12782" y="866"/>
                    <a:pt x="12782" y="866"/>
                    <a:pt x="12782" y="872"/>
                  </a:cubicBezTo>
                  <a:cubicBezTo>
                    <a:pt x="12776" y="877"/>
                    <a:pt x="12776" y="877"/>
                    <a:pt x="12770" y="877"/>
                  </a:cubicBezTo>
                  <a:cubicBezTo>
                    <a:pt x="12758" y="884"/>
                    <a:pt x="12752" y="877"/>
                    <a:pt x="12747" y="877"/>
                  </a:cubicBezTo>
                  <a:cubicBezTo>
                    <a:pt x="12741" y="877"/>
                    <a:pt x="12741" y="877"/>
                    <a:pt x="12735" y="877"/>
                  </a:cubicBezTo>
                  <a:cubicBezTo>
                    <a:pt x="12729" y="884"/>
                    <a:pt x="12729" y="884"/>
                    <a:pt x="12723" y="884"/>
                  </a:cubicBezTo>
                  <a:cubicBezTo>
                    <a:pt x="12717" y="889"/>
                    <a:pt x="12717" y="895"/>
                    <a:pt x="12711" y="895"/>
                  </a:cubicBezTo>
                  <a:cubicBezTo>
                    <a:pt x="12705" y="895"/>
                    <a:pt x="12705" y="901"/>
                    <a:pt x="12699" y="901"/>
                  </a:cubicBezTo>
                  <a:cubicBezTo>
                    <a:pt x="12699" y="901"/>
                    <a:pt x="12693" y="901"/>
                    <a:pt x="12687" y="901"/>
                  </a:cubicBezTo>
                  <a:cubicBezTo>
                    <a:pt x="12681" y="901"/>
                    <a:pt x="12675" y="901"/>
                    <a:pt x="12664" y="901"/>
                  </a:cubicBezTo>
                  <a:cubicBezTo>
                    <a:pt x="12658" y="901"/>
                    <a:pt x="12658" y="901"/>
                    <a:pt x="12652" y="901"/>
                  </a:cubicBezTo>
                  <a:cubicBezTo>
                    <a:pt x="12646" y="907"/>
                    <a:pt x="12640" y="907"/>
                    <a:pt x="12640" y="907"/>
                  </a:cubicBezTo>
                  <a:cubicBezTo>
                    <a:pt x="12634" y="913"/>
                    <a:pt x="12628" y="913"/>
                    <a:pt x="12628" y="913"/>
                  </a:cubicBezTo>
                  <a:cubicBezTo>
                    <a:pt x="12622" y="913"/>
                    <a:pt x="12622" y="919"/>
                    <a:pt x="12616" y="919"/>
                  </a:cubicBezTo>
                  <a:cubicBezTo>
                    <a:pt x="12610" y="919"/>
                    <a:pt x="12610" y="919"/>
                    <a:pt x="12604" y="919"/>
                  </a:cubicBezTo>
                  <a:cubicBezTo>
                    <a:pt x="12586" y="925"/>
                    <a:pt x="12580" y="919"/>
                    <a:pt x="12563" y="919"/>
                  </a:cubicBezTo>
                  <a:cubicBezTo>
                    <a:pt x="12557" y="919"/>
                    <a:pt x="12551" y="919"/>
                    <a:pt x="12539" y="919"/>
                  </a:cubicBezTo>
                  <a:cubicBezTo>
                    <a:pt x="12527" y="919"/>
                    <a:pt x="12527" y="919"/>
                    <a:pt x="12527" y="919"/>
                  </a:cubicBezTo>
                  <a:cubicBezTo>
                    <a:pt x="12521" y="919"/>
                    <a:pt x="12521" y="919"/>
                    <a:pt x="12515" y="919"/>
                  </a:cubicBezTo>
                  <a:cubicBezTo>
                    <a:pt x="12503" y="919"/>
                    <a:pt x="12498" y="919"/>
                    <a:pt x="12492" y="919"/>
                  </a:cubicBezTo>
                  <a:cubicBezTo>
                    <a:pt x="12486" y="919"/>
                    <a:pt x="12480" y="925"/>
                    <a:pt x="12480" y="925"/>
                  </a:cubicBezTo>
                  <a:cubicBezTo>
                    <a:pt x="12468" y="931"/>
                    <a:pt x="12462" y="931"/>
                    <a:pt x="12456" y="937"/>
                  </a:cubicBezTo>
                  <a:cubicBezTo>
                    <a:pt x="12450" y="937"/>
                    <a:pt x="12450" y="943"/>
                    <a:pt x="12450" y="949"/>
                  </a:cubicBezTo>
                  <a:cubicBezTo>
                    <a:pt x="12444" y="955"/>
                    <a:pt x="12438" y="961"/>
                    <a:pt x="12432" y="966"/>
                  </a:cubicBezTo>
                  <a:cubicBezTo>
                    <a:pt x="12355" y="966"/>
                    <a:pt x="12355" y="966"/>
                    <a:pt x="12355" y="966"/>
                  </a:cubicBezTo>
                  <a:cubicBezTo>
                    <a:pt x="12349" y="972"/>
                    <a:pt x="12349" y="972"/>
                    <a:pt x="12343" y="978"/>
                  </a:cubicBezTo>
                  <a:cubicBezTo>
                    <a:pt x="12337" y="978"/>
                    <a:pt x="12337" y="984"/>
                    <a:pt x="12337" y="990"/>
                  </a:cubicBezTo>
                  <a:cubicBezTo>
                    <a:pt x="12332" y="990"/>
                    <a:pt x="12332" y="996"/>
                    <a:pt x="12325" y="1002"/>
                  </a:cubicBezTo>
                  <a:cubicBezTo>
                    <a:pt x="12325" y="1002"/>
                    <a:pt x="12320" y="1002"/>
                    <a:pt x="12314" y="1002"/>
                  </a:cubicBezTo>
                  <a:cubicBezTo>
                    <a:pt x="12308" y="1008"/>
                    <a:pt x="12302" y="1002"/>
                    <a:pt x="12296" y="1008"/>
                  </a:cubicBezTo>
                  <a:cubicBezTo>
                    <a:pt x="12296" y="1008"/>
                    <a:pt x="12290" y="1008"/>
                    <a:pt x="12284" y="1008"/>
                  </a:cubicBezTo>
                  <a:cubicBezTo>
                    <a:pt x="12284" y="1014"/>
                    <a:pt x="12278" y="1014"/>
                    <a:pt x="12272" y="1020"/>
                  </a:cubicBezTo>
                  <a:cubicBezTo>
                    <a:pt x="12272" y="1020"/>
                    <a:pt x="12272" y="1026"/>
                    <a:pt x="12272" y="1032"/>
                  </a:cubicBezTo>
                  <a:cubicBezTo>
                    <a:pt x="12272" y="1038"/>
                    <a:pt x="12272" y="1044"/>
                    <a:pt x="12272" y="1055"/>
                  </a:cubicBezTo>
                  <a:cubicBezTo>
                    <a:pt x="12266" y="1055"/>
                    <a:pt x="12266" y="1050"/>
                    <a:pt x="12260" y="1050"/>
                  </a:cubicBezTo>
                  <a:cubicBezTo>
                    <a:pt x="12243" y="1050"/>
                    <a:pt x="12237" y="1050"/>
                    <a:pt x="12225" y="1050"/>
                  </a:cubicBezTo>
                  <a:cubicBezTo>
                    <a:pt x="12219" y="1050"/>
                    <a:pt x="12219" y="1055"/>
                    <a:pt x="12213" y="1055"/>
                  </a:cubicBezTo>
                  <a:cubicBezTo>
                    <a:pt x="12213" y="1061"/>
                    <a:pt x="12219" y="1061"/>
                    <a:pt x="12219" y="1067"/>
                  </a:cubicBezTo>
                  <a:cubicBezTo>
                    <a:pt x="12219" y="1079"/>
                    <a:pt x="12213" y="1085"/>
                    <a:pt x="12207" y="1091"/>
                  </a:cubicBezTo>
                  <a:cubicBezTo>
                    <a:pt x="12201" y="1097"/>
                    <a:pt x="12195" y="1097"/>
                    <a:pt x="12195" y="1103"/>
                  </a:cubicBezTo>
                  <a:lnTo>
                    <a:pt x="12195" y="1109"/>
                  </a:lnTo>
                  <a:cubicBezTo>
                    <a:pt x="12195" y="1121"/>
                    <a:pt x="12195" y="1121"/>
                    <a:pt x="12195" y="1121"/>
                  </a:cubicBezTo>
                  <a:cubicBezTo>
                    <a:pt x="12195" y="1144"/>
                    <a:pt x="12195" y="1144"/>
                    <a:pt x="12195" y="1144"/>
                  </a:cubicBezTo>
                  <a:cubicBezTo>
                    <a:pt x="12189" y="1144"/>
                    <a:pt x="12183" y="1150"/>
                    <a:pt x="12177" y="1150"/>
                  </a:cubicBezTo>
                  <a:cubicBezTo>
                    <a:pt x="12166" y="1150"/>
                    <a:pt x="12154" y="1144"/>
                    <a:pt x="12142" y="1150"/>
                  </a:cubicBezTo>
                  <a:cubicBezTo>
                    <a:pt x="12136" y="1150"/>
                    <a:pt x="12124" y="1150"/>
                    <a:pt x="12118" y="1156"/>
                  </a:cubicBezTo>
                  <a:cubicBezTo>
                    <a:pt x="12112" y="1162"/>
                    <a:pt x="12106" y="1162"/>
                    <a:pt x="12106" y="1168"/>
                  </a:cubicBezTo>
                  <a:cubicBezTo>
                    <a:pt x="12094" y="1174"/>
                    <a:pt x="12088" y="1180"/>
                    <a:pt x="12088" y="1186"/>
                  </a:cubicBezTo>
                  <a:cubicBezTo>
                    <a:pt x="12088" y="1192"/>
                    <a:pt x="12094" y="1198"/>
                    <a:pt x="12094" y="1204"/>
                  </a:cubicBezTo>
                  <a:cubicBezTo>
                    <a:pt x="12100" y="1204"/>
                    <a:pt x="12100" y="1204"/>
                    <a:pt x="12106" y="1198"/>
                  </a:cubicBezTo>
                  <a:cubicBezTo>
                    <a:pt x="12112" y="1198"/>
                    <a:pt x="12118" y="1192"/>
                    <a:pt x="12124" y="1192"/>
                  </a:cubicBezTo>
                  <a:cubicBezTo>
                    <a:pt x="12130" y="1192"/>
                    <a:pt x="12136" y="1192"/>
                    <a:pt x="12142" y="1192"/>
                  </a:cubicBezTo>
                  <a:cubicBezTo>
                    <a:pt x="12136" y="1204"/>
                    <a:pt x="12136" y="1204"/>
                    <a:pt x="12136" y="1210"/>
                  </a:cubicBezTo>
                  <a:cubicBezTo>
                    <a:pt x="12136" y="1215"/>
                    <a:pt x="12136" y="1215"/>
                    <a:pt x="12136" y="1215"/>
                  </a:cubicBezTo>
                  <a:cubicBezTo>
                    <a:pt x="12136" y="1221"/>
                    <a:pt x="12142" y="1227"/>
                    <a:pt x="12142" y="1227"/>
                  </a:cubicBezTo>
                  <a:cubicBezTo>
                    <a:pt x="12136" y="1227"/>
                    <a:pt x="12118" y="1233"/>
                    <a:pt x="12112" y="1233"/>
                  </a:cubicBezTo>
                  <a:close/>
                  <a:moveTo>
                    <a:pt x="12972" y="1263"/>
                  </a:moveTo>
                  <a:lnTo>
                    <a:pt x="12972" y="1263"/>
                  </a:lnTo>
                  <a:cubicBezTo>
                    <a:pt x="12978" y="1263"/>
                    <a:pt x="12984" y="1257"/>
                    <a:pt x="12990" y="1257"/>
                  </a:cubicBezTo>
                  <a:cubicBezTo>
                    <a:pt x="12990" y="1257"/>
                    <a:pt x="12996" y="1257"/>
                    <a:pt x="13002" y="1257"/>
                  </a:cubicBezTo>
                  <a:cubicBezTo>
                    <a:pt x="13002" y="1257"/>
                    <a:pt x="13007" y="1251"/>
                    <a:pt x="13013" y="1251"/>
                  </a:cubicBezTo>
                  <a:cubicBezTo>
                    <a:pt x="13019" y="1251"/>
                    <a:pt x="13025" y="1251"/>
                    <a:pt x="13037" y="1251"/>
                  </a:cubicBezTo>
                  <a:cubicBezTo>
                    <a:pt x="13043" y="1251"/>
                    <a:pt x="13043" y="1251"/>
                    <a:pt x="13043" y="1251"/>
                  </a:cubicBezTo>
                  <a:cubicBezTo>
                    <a:pt x="13049" y="1251"/>
                    <a:pt x="13055" y="1245"/>
                    <a:pt x="13055" y="1245"/>
                  </a:cubicBezTo>
                  <a:cubicBezTo>
                    <a:pt x="13055" y="1239"/>
                    <a:pt x="13061" y="1233"/>
                    <a:pt x="13055" y="1233"/>
                  </a:cubicBezTo>
                  <a:cubicBezTo>
                    <a:pt x="13055" y="1227"/>
                    <a:pt x="13055" y="1221"/>
                    <a:pt x="13049" y="1221"/>
                  </a:cubicBezTo>
                  <a:cubicBezTo>
                    <a:pt x="13043" y="1215"/>
                    <a:pt x="13043" y="1215"/>
                    <a:pt x="13037" y="1215"/>
                  </a:cubicBezTo>
                  <a:cubicBezTo>
                    <a:pt x="13031" y="1215"/>
                    <a:pt x="13031" y="1210"/>
                    <a:pt x="13025" y="1210"/>
                  </a:cubicBezTo>
                  <a:cubicBezTo>
                    <a:pt x="13019" y="1210"/>
                    <a:pt x="13019" y="1210"/>
                    <a:pt x="13013" y="1210"/>
                  </a:cubicBezTo>
                  <a:cubicBezTo>
                    <a:pt x="13002" y="1210"/>
                    <a:pt x="13002" y="1215"/>
                    <a:pt x="12990" y="1221"/>
                  </a:cubicBezTo>
                  <a:cubicBezTo>
                    <a:pt x="12984" y="1221"/>
                    <a:pt x="12984" y="1227"/>
                    <a:pt x="12978" y="1233"/>
                  </a:cubicBezTo>
                  <a:cubicBezTo>
                    <a:pt x="12972" y="1239"/>
                    <a:pt x="12966" y="1245"/>
                    <a:pt x="12960" y="1251"/>
                  </a:cubicBezTo>
                  <a:cubicBezTo>
                    <a:pt x="12960" y="1257"/>
                    <a:pt x="12966" y="1263"/>
                    <a:pt x="12972" y="1263"/>
                  </a:cubicBezTo>
                  <a:close/>
                  <a:moveTo>
                    <a:pt x="12563" y="356"/>
                  </a:moveTo>
                  <a:lnTo>
                    <a:pt x="12563" y="356"/>
                  </a:lnTo>
                  <a:cubicBezTo>
                    <a:pt x="12569" y="368"/>
                    <a:pt x="12569" y="368"/>
                    <a:pt x="12569" y="368"/>
                  </a:cubicBezTo>
                  <a:cubicBezTo>
                    <a:pt x="12575" y="374"/>
                    <a:pt x="12580" y="379"/>
                    <a:pt x="12592" y="386"/>
                  </a:cubicBezTo>
                  <a:cubicBezTo>
                    <a:pt x="12598" y="391"/>
                    <a:pt x="12598" y="391"/>
                    <a:pt x="12604" y="397"/>
                  </a:cubicBezTo>
                  <a:cubicBezTo>
                    <a:pt x="12610" y="403"/>
                    <a:pt x="12622" y="403"/>
                    <a:pt x="12634" y="403"/>
                  </a:cubicBezTo>
                  <a:cubicBezTo>
                    <a:pt x="12640" y="403"/>
                    <a:pt x="12646" y="403"/>
                    <a:pt x="12652" y="403"/>
                  </a:cubicBezTo>
                  <a:cubicBezTo>
                    <a:pt x="12652" y="397"/>
                    <a:pt x="12658" y="397"/>
                    <a:pt x="12658" y="397"/>
                  </a:cubicBezTo>
                  <a:cubicBezTo>
                    <a:pt x="12664" y="391"/>
                    <a:pt x="12669" y="391"/>
                    <a:pt x="12669" y="391"/>
                  </a:cubicBezTo>
                  <a:cubicBezTo>
                    <a:pt x="12675" y="386"/>
                    <a:pt x="12675" y="379"/>
                    <a:pt x="12675" y="379"/>
                  </a:cubicBezTo>
                  <a:cubicBezTo>
                    <a:pt x="12681" y="374"/>
                    <a:pt x="12681" y="368"/>
                    <a:pt x="12687" y="368"/>
                  </a:cubicBezTo>
                  <a:cubicBezTo>
                    <a:pt x="12687" y="362"/>
                    <a:pt x="12693" y="368"/>
                    <a:pt x="12699" y="362"/>
                  </a:cubicBezTo>
                  <a:cubicBezTo>
                    <a:pt x="12699" y="362"/>
                    <a:pt x="12705" y="362"/>
                    <a:pt x="12711" y="356"/>
                  </a:cubicBezTo>
                  <a:cubicBezTo>
                    <a:pt x="12711" y="356"/>
                    <a:pt x="12717" y="356"/>
                    <a:pt x="12723" y="350"/>
                  </a:cubicBezTo>
                  <a:cubicBezTo>
                    <a:pt x="12729" y="350"/>
                    <a:pt x="12735" y="350"/>
                    <a:pt x="12741" y="344"/>
                  </a:cubicBezTo>
                  <a:cubicBezTo>
                    <a:pt x="12741" y="338"/>
                    <a:pt x="12741" y="338"/>
                    <a:pt x="12741" y="338"/>
                  </a:cubicBezTo>
                  <a:cubicBezTo>
                    <a:pt x="12735" y="332"/>
                    <a:pt x="12735" y="332"/>
                    <a:pt x="12729" y="332"/>
                  </a:cubicBezTo>
                  <a:cubicBezTo>
                    <a:pt x="12717" y="332"/>
                    <a:pt x="12717" y="332"/>
                    <a:pt x="12717" y="332"/>
                  </a:cubicBezTo>
                  <a:cubicBezTo>
                    <a:pt x="12717" y="332"/>
                    <a:pt x="12711" y="326"/>
                    <a:pt x="12705" y="326"/>
                  </a:cubicBezTo>
                  <a:cubicBezTo>
                    <a:pt x="12699" y="326"/>
                    <a:pt x="12693" y="326"/>
                    <a:pt x="12687" y="326"/>
                  </a:cubicBezTo>
                  <a:cubicBezTo>
                    <a:pt x="12681" y="326"/>
                    <a:pt x="12675" y="326"/>
                    <a:pt x="12669" y="326"/>
                  </a:cubicBezTo>
                  <a:cubicBezTo>
                    <a:pt x="12669" y="326"/>
                    <a:pt x="12664" y="326"/>
                    <a:pt x="12658" y="332"/>
                  </a:cubicBezTo>
                  <a:cubicBezTo>
                    <a:pt x="12658" y="332"/>
                    <a:pt x="12664" y="338"/>
                    <a:pt x="12658" y="338"/>
                  </a:cubicBezTo>
                  <a:cubicBezTo>
                    <a:pt x="12652" y="344"/>
                    <a:pt x="12652" y="338"/>
                    <a:pt x="12646" y="338"/>
                  </a:cubicBezTo>
                  <a:cubicBezTo>
                    <a:pt x="12634" y="344"/>
                    <a:pt x="12622" y="338"/>
                    <a:pt x="12610" y="338"/>
                  </a:cubicBezTo>
                  <a:cubicBezTo>
                    <a:pt x="12610" y="344"/>
                    <a:pt x="12604" y="344"/>
                    <a:pt x="12598" y="344"/>
                  </a:cubicBezTo>
                  <a:cubicBezTo>
                    <a:pt x="12598" y="344"/>
                    <a:pt x="12592" y="350"/>
                    <a:pt x="12586" y="350"/>
                  </a:cubicBezTo>
                  <a:cubicBezTo>
                    <a:pt x="12586" y="356"/>
                    <a:pt x="12580" y="362"/>
                    <a:pt x="12580" y="362"/>
                  </a:cubicBezTo>
                  <a:cubicBezTo>
                    <a:pt x="12575" y="362"/>
                    <a:pt x="12569" y="356"/>
                    <a:pt x="12563" y="356"/>
                  </a:cubicBezTo>
                  <a:close/>
                  <a:moveTo>
                    <a:pt x="12426" y="356"/>
                  </a:moveTo>
                  <a:lnTo>
                    <a:pt x="12426" y="356"/>
                  </a:lnTo>
                  <a:cubicBezTo>
                    <a:pt x="12426" y="362"/>
                    <a:pt x="12426" y="362"/>
                    <a:pt x="12426" y="368"/>
                  </a:cubicBezTo>
                  <a:cubicBezTo>
                    <a:pt x="12420" y="368"/>
                    <a:pt x="12426" y="374"/>
                    <a:pt x="12426" y="379"/>
                  </a:cubicBezTo>
                  <a:cubicBezTo>
                    <a:pt x="12420" y="379"/>
                    <a:pt x="12414" y="379"/>
                    <a:pt x="12414" y="379"/>
                  </a:cubicBezTo>
                  <a:cubicBezTo>
                    <a:pt x="12403" y="386"/>
                    <a:pt x="12397" y="391"/>
                    <a:pt x="12391" y="397"/>
                  </a:cubicBezTo>
                  <a:cubicBezTo>
                    <a:pt x="12385" y="397"/>
                    <a:pt x="12385" y="403"/>
                    <a:pt x="12385" y="409"/>
                  </a:cubicBezTo>
                  <a:cubicBezTo>
                    <a:pt x="12397" y="415"/>
                    <a:pt x="12397" y="415"/>
                    <a:pt x="12397" y="415"/>
                  </a:cubicBezTo>
                  <a:cubicBezTo>
                    <a:pt x="12397" y="415"/>
                    <a:pt x="12403" y="421"/>
                    <a:pt x="12409" y="421"/>
                  </a:cubicBezTo>
                  <a:cubicBezTo>
                    <a:pt x="12414" y="421"/>
                    <a:pt x="12414" y="421"/>
                    <a:pt x="12426" y="421"/>
                  </a:cubicBezTo>
                  <a:cubicBezTo>
                    <a:pt x="12432" y="421"/>
                    <a:pt x="12438" y="415"/>
                    <a:pt x="12438" y="415"/>
                  </a:cubicBezTo>
                  <a:cubicBezTo>
                    <a:pt x="12444" y="415"/>
                    <a:pt x="12450" y="415"/>
                    <a:pt x="12456" y="415"/>
                  </a:cubicBezTo>
                  <a:cubicBezTo>
                    <a:pt x="12474" y="415"/>
                    <a:pt x="12474" y="415"/>
                    <a:pt x="12474" y="415"/>
                  </a:cubicBezTo>
                  <a:cubicBezTo>
                    <a:pt x="12480" y="415"/>
                    <a:pt x="12486" y="415"/>
                    <a:pt x="12492" y="415"/>
                  </a:cubicBezTo>
                  <a:cubicBezTo>
                    <a:pt x="12503" y="421"/>
                    <a:pt x="12515" y="421"/>
                    <a:pt x="12533" y="415"/>
                  </a:cubicBezTo>
                  <a:cubicBezTo>
                    <a:pt x="12539" y="415"/>
                    <a:pt x="12539" y="415"/>
                    <a:pt x="12545" y="415"/>
                  </a:cubicBezTo>
                  <a:cubicBezTo>
                    <a:pt x="12539" y="409"/>
                    <a:pt x="12533" y="403"/>
                    <a:pt x="12533" y="403"/>
                  </a:cubicBezTo>
                  <a:cubicBezTo>
                    <a:pt x="12527" y="397"/>
                    <a:pt x="12527" y="397"/>
                    <a:pt x="12521" y="391"/>
                  </a:cubicBezTo>
                  <a:cubicBezTo>
                    <a:pt x="12521" y="386"/>
                    <a:pt x="12527" y="379"/>
                    <a:pt x="12521" y="379"/>
                  </a:cubicBezTo>
                  <a:cubicBezTo>
                    <a:pt x="12521" y="368"/>
                    <a:pt x="12509" y="362"/>
                    <a:pt x="12509" y="356"/>
                  </a:cubicBezTo>
                  <a:cubicBezTo>
                    <a:pt x="12509" y="350"/>
                    <a:pt x="12509" y="338"/>
                    <a:pt x="12509" y="332"/>
                  </a:cubicBezTo>
                  <a:cubicBezTo>
                    <a:pt x="12492" y="332"/>
                    <a:pt x="12492" y="332"/>
                    <a:pt x="12492" y="332"/>
                  </a:cubicBezTo>
                  <a:cubicBezTo>
                    <a:pt x="12486" y="332"/>
                    <a:pt x="12486" y="332"/>
                    <a:pt x="12480" y="332"/>
                  </a:cubicBezTo>
                  <a:cubicBezTo>
                    <a:pt x="12474" y="338"/>
                    <a:pt x="12474" y="338"/>
                    <a:pt x="12474" y="344"/>
                  </a:cubicBezTo>
                  <a:cubicBezTo>
                    <a:pt x="12468" y="350"/>
                    <a:pt x="12468" y="350"/>
                    <a:pt x="12462" y="356"/>
                  </a:cubicBezTo>
                  <a:cubicBezTo>
                    <a:pt x="12456" y="356"/>
                    <a:pt x="12450" y="356"/>
                    <a:pt x="12450" y="356"/>
                  </a:cubicBezTo>
                  <a:cubicBezTo>
                    <a:pt x="12444" y="362"/>
                    <a:pt x="12444" y="362"/>
                    <a:pt x="12438" y="362"/>
                  </a:cubicBezTo>
                  <a:lnTo>
                    <a:pt x="12426" y="356"/>
                  </a:lnTo>
                  <a:close/>
                  <a:moveTo>
                    <a:pt x="12403" y="457"/>
                  </a:moveTo>
                  <a:lnTo>
                    <a:pt x="12403" y="457"/>
                  </a:lnTo>
                  <a:cubicBezTo>
                    <a:pt x="12397" y="457"/>
                    <a:pt x="12397" y="463"/>
                    <a:pt x="12391" y="463"/>
                  </a:cubicBezTo>
                  <a:cubicBezTo>
                    <a:pt x="12379" y="463"/>
                    <a:pt x="12379" y="463"/>
                    <a:pt x="12379" y="463"/>
                  </a:cubicBezTo>
                  <a:cubicBezTo>
                    <a:pt x="12373" y="463"/>
                    <a:pt x="12373" y="468"/>
                    <a:pt x="12367" y="468"/>
                  </a:cubicBezTo>
                  <a:cubicBezTo>
                    <a:pt x="12355" y="468"/>
                    <a:pt x="12355" y="468"/>
                    <a:pt x="12355" y="468"/>
                  </a:cubicBezTo>
                  <a:cubicBezTo>
                    <a:pt x="12361" y="468"/>
                    <a:pt x="12355" y="474"/>
                    <a:pt x="12355" y="480"/>
                  </a:cubicBezTo>
                  <a:cubicBezTo>
                    <a:pt x="12361" y="480"/>
                    <a:pt x="12361" y="486"/>
                    <a:pt x="12361" y="492"/>
                  </a:cubicBezTo>
                  <a:cubicBezTo>
                    <a:pt x="12367" y="492"/>
                    <a:pt x="12373" y="492"/>
                    <a:pt x="12379" y="492"/>
                  </a:cubicBezTo>
                  <a:cubicBezTo>
                    <a:pt x="12379" y="492"/>
                    <a:pt x="12385" y="492"/>
                    <a:pt x="12391" y="492"/>
                  </a:cubicBezTo>
                  <a:cubicBezTo>
                    <a:pt x="12391" y="486"/>
                    <a:pt x="12397" y="486"/>
                    <a:pt x="12403" y="486"/>
                  </a:cubicBezTo>
                  <a:cubicBezTo>
                    <a:pt x="12409" y="480"/>
                    <a:pt x="12414" y="480"/>
                    <a:pt x="12426" y="480"/>
                  </a:cubicBezTo>
                  <a:cubicBezTo>
                    <a:pt x="12420" y="474"/>
                    <a:pt x="12426" y="468"/>
                    <a:pt x="12426" y="468"/>
                  </a:cubicBezTo>
                  <a:cubicBezTo>
                    <a:pt x="12420" y="463"/>
                    <a:pt x="12414" y="463"/>
                    <a:pt x="12414" y="457"/>
                  </a:cubicBezTo>
                  <a:cubicBezTo>
                    <a:pt x="12409" y="457"/>
                    <a:pt x="12409" y="457"/>
                    <a:pt x="12403" y="457"/>
                  </a:cubicBezTo>
                  <a:close/>
                  <a:moveTo>
                    <a:pt x="12201" y="439"/>
                  </a:moveTo>
                  <a:lnTo>
                    <a:pt x="12201" y="439"/>
                  </a:lnTo>
                  <a:cubicBezTo>
                    <a:pt x="12201" y="474"/>
                    <a:pt x="12201" y="474"/>
                    <a:pt x="12201" y="474"/>
                  </a:cubicBezTo>
                  <a:cubicBezTo>
                    <a:pt x="12254" y="474"/>
                    <a:pt x="12254" y="474"/>
                    <a:pt x="12254" y="474"/>
                  </a:cubicBezTo>
                  <a:cubicBezTo>
                    <a:pt x="12260" y="468"/>
                    <a:pt x="12266" y="468"/>
                    <a:pt x="12266" y="463"/>
                  </a:cubicBezTo>
                  <a:cubicBezTo>
                    <a:pt x="12266" y="463"/>
                    <a:pt x="12266" y="457"/>
                    <a:pt x="12266" y="451"/>
                  </a:cubicBezTo>
                  <a:cubicBezTo>
                    <a:pt x="12266" y="451"/>
                    <a:pt x="12272" y="451"/>
                    <a:pt x="12272" y="445"/>
                  </a:cubicBezTo>
                  <a:cubicBezTo>
                    <a:pt x="12272" y="457"/>
                    <a:pt x="12272" y="468"/>
                    <a:pt x="12278" y="474"/>
                  </a:cubicBezTo>
                  <a:cubicBezTo>
                    <a:pt x="12284" y="480"/>
                    <a:pt x="12290" y="480"/>
                    <a:pt x="12296" y="480"/>
                  </a:cubicBezTo>
                  <a:cubicBezTo>
                    <a:pt x="12302" y="480"/>
                    <a:pt x="12302" y="474"/>
                    <a:pt x="12308" y="474"/>
                  </a:cubicBezTo>
                  <a:cubicBezTo>
                    <a:pt x="12314" y="474"/>
                    <a:pt x="12314" y="474"/>
                    <a:pt x="12320" y="474"/>
                  </a:cubicBezTo>
                  <a:cubicBezTo>
                    <a:pt x="12320" y="463"/>
                    <a:pt x="12320" y="457"/>
                    <a:pt x="12320" y="439"/>
                  </a:cubicBezTo>
                  <a:cubicBezTo>
                    <a:pt x="12367" y="439"/>
                    <a:pt x="12367" y="439"/>
                    <a:pt x="12367" y="439"/>
                  </a:cubicBezTo>
                  <a:cubicBezTo>
                    <a:pt x="12367" y="427"/>
                    <a:pt x="12367" y="427"/>
                    <a:pt x="12367" y="427"/>
                  </a:cubicBezTo>
                  <a:cubicBezTo>
                    <a:pt x="12367" y="427"/>
                    <a:pt x="12367" y="421"/>
                    <a:pt x="12367" y="415"/>
                  </a:cubicBezTo>
                  <a:cubicBezTo>
                    <a:pt x="12284" y="415"/>
                    <a:pt x="12284" y="415"/>
                    <a:pt x="12284" y="415"/>
                  </a:cubicBezTo>
                  <a:cubicBezTo>
                    <a:pt x="12272" y="415"/>
                    <a:pt x="12266" y="421"/>
                    <a:pt x="12260" y="427"/>
                  </a:cubicBezTo>
                  <a:cubicBezTo>
                    <a:pt x="12254" y="427"/>
                    <a:pt x="12248" y="433"/>
                    <a:pt x="12243" y="433"/>
                  </a:cubicBezTo>
                  <a:cubicBezTo>
                    <a:pt x="12237" y="433"/>
                    <a:pt x="12237" y="439"/>
                    <a:pt x="12231" y="439"/>
                  </a:cubicBezTo>
                  <a:cubicBezTo>
                    <a:pt x="12225" y="445"/>
                    <a:pt x="12213" y="445"/>
                    <a:pt x="12201" y="451"/>
                  </a:cubicBezTo>
                  <a:lnTo>
                    <a:pt x="12201" y="439"/>
                  </a:lnTo>
                  <a:close/>
                  <a:moveTo>
                    <a:pt x="12041" y="445"/>
                  </a:moveTo>
                  <a:lnTo>
                    <a:pt x="12041" y="445"/>
                  </a:lnTo>
                  <a:cubicBezTo>
                    <a:pt x="12041" y="445"/>
                    <a:pt x="12053" y="445"/>
                    <a:pt x="12053" y="439"/>
                  </a:cubicBezTo>
                  <a:cubicBezTo>
                    <a:pt x="12053" y="439"/>
                    <a:pt x="12053" y="433"/>
                    <a:pt x="12053" y="427"/>
                  </a:cubicBezTo>
                  <a:cubicBezTo>
                    <a:pt x="12053" y="427"/>
                    <a:pt x="12053" y="421"/>
                    <a:pt x="12059" y="415"/>
                  </a:cubicBezTo>
                  <a:cubicBezTo>
                    <a:pt x="12065" y="415"/>
                    <a:pt x="12071" y="421"/>
                    <a:pt x="12082" y="415"/>
                  </a:cubicBezTo>
                  <a:cubicBezTo>
                    <a:pt x="12082" y="415"/>
                    <a:pt x="12088" y="415"/>
                    <a:pt x="12094" y="415"/>
                  </a:cubicBezTo>
                  <a:cubicBezTo>
                    <a:pt x="12100" y="415"/>
                    <a:pt x="12100" y="409"/>
                    <a:pt x="12106" y="409"/>
                  </a:cubicBezTo>
                  <a:cubicBezTo>
                    <a:pt x="12112" y="403"/>
                    <a:pt x="12118" y="409"/>
                    <a:pt x="12124" y="409"/>
                  </a:cubicBezTo>
                  <a:cubicBezTo>
                    <a:pt x="12130" y="403"/>
                    <a:pt x="12136" y="397"/>
                    <a:pt x="12136" y="397"/>
                  </a:cubicBezTo>
                  <a:cubicBezTo>
                    <a:pt x="12142" y="397"/>
                    <a:pt x="12148" y="397"/>
                    <a:pt x="12148" y="397"/>
                  </a:cubicBezTo>
                  <a:cubicBezTo>
                    <a:pt x="12159" y="397"/>
                    <a:pt x="12166" y="397"/>
                    <a:pt x="12171" y="397"/>
                  </a:cubicBezTo>
                  <a:cubicBezTo>
                    <a:pt x="12177" y="397"/>
                    <a:pt x="12177" y="391"/>
                    <a:pt x="12183" y="391"/>
                  </a:cubicBezTo>
                  <a:cubicBezTo>
                    <a:pt x="12189" y="391"/>
                    <a:pt x="12183" y="379"/>
                    <a:pt x="12189" y="379"/>
                  </a:cubicBezTo>
                  <a:cubicBezTo>
                    <a:pt x="12201" y="379"/>
                    <a:pt x="12201" y="386"/>
                    <a:pt x="12213" y="391"/>
                  </a:cubicBezTo>
                  <a:cubicBezTo>
                    <a:pt x="12213" y="391"/>
                    <a:pt x="12219" y="391"/>
                    <a:pt x="12225" y="391"/>
                  </a:cubicBezTo>
                  <a:cubicBezTo>
                    <a:pt x="12231" y="391"/>
                    <a:pt x="12231" y="397"/>
                    <a:pt x="12237" y="397"/>
                  </a:cubicBezTo>
                  <a:cubicBezTo>
                    <a:pt x="12260" y="397"/>
                    <a:pt x="12260" y="397"/>
                    <a:pt x="12260" y="397"/>
                  </a:cubicBezTo>
                  <a:cubicBezTo>
                    <a:pt x="12260" y="391"/>
                    <a:pt x="12260" y="386"/>
                    <a:pt x="12260" y="386"/>
                  </a:cubicBezTo>
                  <a:cubicBezTo>
                    <a:pt x="12260" y="374"/>
                    <a:pt x="12254" y="368"/>
                    <a:pt x="12254" y="362"/>
                  </a:cubicBezTo>
                  <a:cubicBezTo>
                    <a:pt x="12254" y="350"/>
                    <a:pt x="12266" y="344"/>
                    <a:pt x="12272" y="344"/>
                  </a:cubicBezTo>
                  <a:cubicBezTo>
                    <a:pt x="12284" y="344"/>
                    <a:pt x="12284" y="350"/>
                    <a:pt x="12290" y="350"/>
                  </a:cubicBezTo>
                  <a:cubicBezTo>
                    <a:pt x="12296" y="356"/>
                    <a:pt x="12302" y="356"/>
                    <a:pt x="12302" y="356"/>
                  </a:cubicBezTo>
                  <a:cubicBezTo>
                    <a:pt x="12308" y="356"/>
                    <a:pt x="12308" y="362"/>
                    <a:pt x="12308" y="368"/>
                  </a:cubicBezTo>
                  <a:cubicBezTo>
                    <a:pt x="12320" y="374"/>
                    <a:pt x="12325" y="379"/>
                    <a:pt x="12337" y="379"/>
                  </a:cubicBezTo>
                  <a:cubicBezTo>
                    <a:pt x="12349" y="379"/>
                    <a:pt x="12355" y="374"/>
                    <a:pt x="12367" y="374"/>
                  </a:cubicBezTo>
                  <a:cubicBezTo>
                    <a:pt x="12367" y="368"/>
                    <a:pt x="12373" y="368"/>
                    <a:pt x="12373" y="362"/>
                  </a:cubicBezTo>
                  <a:cubicBezTo>
                    <a:pt x="12373" y="356"/>
                    <a:pt x="12367" y="356"/>
                    <a:pt x="12367" y="350"/>
                  </a:cubicBezTo>
                  <a:cubicBezTo>
                    <a:pt x="12367" y="338"/>
                    <a:pt x="12367" y="338"/>
                    <a:pt x="12367" y="338"/>
                  </a:cubicBezTo>
                  <a:cubicBezTo>
                    <a:pt x="12361" y="338"/>
                    <a:pt x="12355" y="332"/>
                    <a:pt x="12343" y="338"/>
                  </a:cubicBezTo>
                  <a:cubicBezTo>
                    <a:pt x="12337" y="338"/>
                    <a:pt x="12337" y="338"/>
                    <a:pt x="12332" y="338"/>
                  </a:cubicBezTo>
                  <a:cubicBezTo>
                    <a:pt x="12325" y="338"/>
                    <a:pt x="12320" y="338"/>
                    <a:pt x="12308" y="338"/>
                  </a:cubicBezTo>
                  <a:cubicBezTo>
                    <a:pt x="12308" y="338"/>
                    <a:pt x="12302" y="338"/>
                    <a:pt x="12296" y="338"/>
                  </a:cubicBezTo>
                  <a:cubicBezTo>
                    <a:pt x="12302" y="326"/>
                    <a:pt x="12302" y="326"/>
                    <a:pt x="12308" y="320"/>
                  </a:cubicBezTo>
                  <a:cubicBezTo>
                    <a:pt x="12314" y="314"/>
                    <a:pt x="12320" y="314"/>
                    <a:pt x="12325" y="308"/>
                  </a:cubicBezTo>
                  <a:cubicBezTo>
                    <a:pt x="12332" y="302"/>
                    <a:pt x="12332" y="297"/>
                    <a:pt x="12337" y="291"/>
                  </a:cubicBezTo>
                  <a:cubicBezTo>
                    <a:pt x="12332" y="279"/>
                    <a:pt x="12332" y="279"/>
                    <a:pt x="12332" y="279"/>
                  </a:cubicBezTo>
                  <a:cubicBezTo>
                    <a:pt x="12325" y="279"/>
                    <a:pt x="12325" y="279"/>
                    <a:pt x="12320" y="279"/>
                  </a:cubicBezTo>
                  <a:cubicBezTo>
                    <a:pt x="12314" y="279"/>
                    <a:pt x="12314" y="285"/>
                    <a:pt x="12308" y="285"/>
                  </a:cubicBezTo>
                  <a:cubicBezTo>
                    <a:pt x="12302" y="285"/>
                    <a:pt x="12296" y="285"/>
                    <a:pt x="12296" y="285"/>
                  </a:cubicBezTo>
                  <a:cubicBezTo>
                    <a:pt x="12284" y="285"/>
                    <a:pt x="12284" y="285"/>
                    <a:pt x="12284" y="285"/>
                  </a:cubicBezTo>
                  <a:cubicBezTo>
                    <a:pt x="12278" y="285"/>
                    <a:pt x="12278" y="291"/>
                    <a:pt x="12272" y="291"/>
                  </a:cubicBezTo>
                  <a:cubicBezTo>
                    <a:pt x="12266" y="291"/>
                    <a:pt x="12260" y="291"/>
                    <a:pt x="12260" y="291"/>
                  </a:cubicBezTo>
                  <a:cubicBezTo>
                    <a:pt x="12254" y="297"/>
                    <a:pt x="12248" y="297"/>
                    <a:pt x="12248" y="302"/>
                  </a:cubicBezTo>
                  <a:cubicBezTo>
                    <a:pt x="12248" y="302"/>
                    <a:pt x="12248" y="308"/>
                    <a:pt x="12248" y="314"/>
                  </a:cubicBezTo>
                  <a:cubicBezTo>
                    <a:pt x="12248" y="314"/>
                    <a:pt x="12248" y="320"/>
                    <a:pt x="12248" y="326"/>
                  </a:cubicBezTo>
                  <a:cubicBezTo>
                    <a:pt x="12248" y="332"/>
                    <a:pt x="12248" y="332"/>
                    <a:pt x="12248" y="338"/>
                  </a:cubicBezTo>
                  <a:cubicBezTo>
                    <a:pt x="12237" y="338"/>
                    <a:pt x="12231" y="338"/>
                    <a:pt x="12219" y="338"/>
                  </a:cubicBezTo>
                  <a:cubicBezTo>
                    <a:pt x="12219" y="338"/>
                    <a:pt x="12213" y="338"/>
                    <a:pt x="12207" y="338"/>
                  </a:cubicBezTo>
                  <a:cubicBezTo>
                    <a:pt x="12195" y="338"/>
                    <a:pt x="12195" y="338"/>
                    <a:pt x="12195" y="338"/>
                  </a:cubicBezTo>
                  <a:cubicBezTo>
                    <a:pt x="12183" y="338"/>
                    <a:pt x="12183" y="338"/>
                    <a:pt x="12183" y="338"/>
                  </a:cubicBezTo>
                  <a:cubicBezTo>
                    <a:pt x="12177" y="338"/>
                    <a:pt x="12171" y="332"/>
                    <a:pt x="12171" y="338"/>
                  </a:cubicBezTo>
                  <a:cubicBezTo>
                    <a:pt x="12166" y="338"/>
                    <a:pt x="12159" y="338"/>
                    <a:pt x="12159" y="344"/>
                  </a:cubicBezTo>
                  <a:cubicBezTo>
                    <a:pt x="12159" y="350"/>
                    <a:pt x="12166" y="356"/>
                    <a:pt x="12166" y="356"/>
                  </a:cubicBezTo>
                  <a:cubicBezTo>
                    <a:pt x="12159" y="362"/>
                    <a:pt x="12154" y="362"/>
                    <a:pt x="12154" y="362"/>
                  </a:cubicBezTo>
                  <a:cubicBezTo>
                    <a:pt x="12154" y="368"/>
                    <a:pt x="12159" y="368"/>
                    <a:pt x="12159" y="374"/>
                  </a:cubicBezTo>
                  <a:cubicBezTo>
                    <a:pt x="12159" y="397"/>
                    <a:pt x="12159" y="397"/>
                    <a:pt x="12159" y="397"/>
                  </a:cubicBezTo>
                  <a:cubicBezTo>
                    <a:pt x="12142" y="397"/>
                    <a:pt x="12130" y="397"/>
                    <a:pt x="12112" y="397"/>
                  </a:cubicBezTo>
                  <a:cubicBezTo>
                    <a:pt x="12106" y="397"/>
                    <a:pt x="12100" y="397"/>
                    <a:pt x="12100" y="403"/>
                  </a:cubicBezTo>
                  <a:cubicBezTo>
                    <a:pt x="12094" y="403"/>
                    <a:pt x="12088" y="403"/>
                    <a:pt x="12088" y="403"/>
                  </a:cubicBezTo>
                  <a:cubicBezTo>
                    <a:pt x="12082" y="403"/>
                    <a:pt x="12082" y="409"/>
                    <a:pt x="12077" y="409"/>
                  </a:cubicBezTo>
                  <a:cubicBezTo>
                    <a:pt x="12071" y="409"/>
                    <a:pt x="12065" y="409"/>
                    <a:pt x="12065" y="409"/>
                  </a:cubicBezTo>
                  <a:cubicBezTo>
                    <a:pt x="12059" y="409"/>
                    <a:pt x="12059" y="415"/>
                    <a:pt x="12053" y="415"/>
                  </a:cubicBezTo>
                  <a:cubicBezTo>
                    <a:pt x="12047" y="415"/>
                    <a:pt x="12047" y="421"/>
                    <a:pt x="12041" y="427"/>
                  </a:cubicBezTo>
                  <a:cubicBezTo>
                    <a:pt x="12029" y="439"/>
                    <a:pt x="12029" y="439"/>
                    <a:pt x="12029" y="439"/>
                  </a:cubicBezTo>
                  <a:lnTo>
                    <a:pt x="12041" y="445"/>
                  </a:lnTo>
                  <a:close/>
                  <a:moveTo>
                    <a:pt x="11810" y="368"/>
                  </a:moveTo>
                  <a:lnTo>
                    <a:pt x="11810" y="368"/>
                  </a:lnTo>
                  <a:cubicBezTo>
                    <a:pt x="11804" y="368"/>
                    <a:pt x="11798" y="368"/>
                    <a:pt x="11792" y="368"/>
                  </a:cubicBezTo>
                  <a:cubicBezTo>
                    <a:pt x="11786" y="368"/>
                    <a:pt x="11780" y="374"/>
                    <a:pt x="11780" y="374"/>
                  </a:cubicBezTo>
                  <a:cubicBezTo>
                    <a:pt x="11774" y="379"/>
                    <a:pt x="11774" y="379"/>
                    <a:pt x="11768" y="379"/>
                  </a:cubicBezTo>
                  <a:cubicBezTo>
                    <a:pt x="11762" y="379"/>
                    <a:pt x="11762" y="379"/>
                    <a:pt x="11762" y="379"/>
                  </a:cubicBezTo>
                  <a:cubicBezTo>
                    <a:pt x="11756" y="379"/>
                    <a:pt x="11750" y="379"/>
                    <a:pt x="11745" y="379"/>
                  </a:cubicBezTo>
                  <a:cubicBezTo>
                    <a:pt x="11739" y="379"/>
                    <a:pt x="11739" y="374"/>
                    <a:pt x="11733" y="374"/>
                  </a:cubicBezTo>
                  <a:cubicBezTo>
                    <a:pt x="11727" y="374"/>
                    <a:pt x="11721" y="374"/>
                    <a:pt x="11721" y="368"/>
                  </a:cubicBezTo>
                  <a:cubicBezTo>
                    <a:pt x="11715" y="374"/>
                    <a:pt x="11715" y="379"/>
                    <a:pt x="11709" y="386"/>
                  </a:cubicBezTo>
                  <a:lnTo>
                    <a:pt x="11709" y="397"/>
                  </a:lnTo>
                  <a:cubicBezTo>
                    <a:pt x="11703" y="397"/>
                    <a:pt x="11703" y="403"/>
                    <a:pt x="11697" y="403"/>
                  </a:cubicBezTo>
                  <a:cubicBezTo>
                    <a:pt x="11691" y="403"/>
                    <a:pt x="11691" y="391"/>
                    <a:pt x="11685" y="391"/>
                  </a:cubicBezTo>
                  <a:cubicBezTo>
                    <a:pt x="11679" y="391"/>
                    <a:pt x="11679" y="391"/>
                    <a:pt x="11673" y="391"/>
                  </a:cubicBezTo>
                  <a:cubicBezTo>
                    <a:pt x="11661" y="386"/>
                    <a:pt x="11656" y="386"/>
                    <a:pt x="11650" y="386"/>
                  </a:cubicBezTo>
                  <a:cubicBezTo>
                    <a:pt x="11626" y="386"/>
                    <a:pt x="11626" y="386"/>
                    <a:pt x="11626" y="386"/>
                  </a:cubicBezTo>
                  <a:cubicBezTo>
                    <a:pt x="11626" y="391"/>
                    <a:pt x="11626" y="403"/>
                    <a:pt x="11632" y="409"/>
                  </a:cubicBezTo>
                  <a:cubicBezTo>
                    <a:pt x="11638" y="421"/>
                    <a:pt x="11644" y="427"/>
                    <a:pt x="11656" y="427"/>
                  </a:cubicBezTo>
                  <a:cubicBezTo>
                    <a:pt x="11668" y="427"/>
                    <a:pt x="11668" y="421"/>
                    <a:pt x="11679" y="415"/>
                  </a:cubicBezTo>
                  <a:cubicBezTo>
                    <a:pt x="11679" y="415"/>
                    <a:pt x="11685" y="415"/>
                    <a:pt x="11691" y="415"/>
                  </a:cubicBezTo>
                  <a:cubicBezTo>
                    <a:pt x="11697" y="415"/>
                    <a:pt x="11697" y="409"/>
                    <a:pt x="11703" y="409"/>
                  </a:cubicBezTo>
                  <a:cubicBezTo>
                    <a:pt x="11709" y="409"/>
                    <a:pt x="11709" y="403"/>
                    <a:pt x="11715" y="403"/>
                  </a:cubicBezTo>
                  <a:cubicBezTo>
                    <a:pt x="11727" y="403"/>
                    <a:pt x="11733" y="403"/>
                    <a:pt x="11739" y="403"/>
                  </a:cubicBezTo>
                  <a:cubicBezTo>
                    <a:pt x="11750" y="403"/>
                    <a:pt x="11750" y="403"/>
                    <a:pt x="11762" y="403"/>
                  </a:cubicBezTo>
                  <a:cubicBezTo>
                    <a:pt x="11768" y="403"/>
                    <a:pt x="11768" y="409"/>
                    <a:pt x="11774" y="409"/>
                  </a:cubicBezTo>
                  <a:cubicBezTo>
                    <a:pt x="11774" y="409"/>
                    <a:pt x="11780" y="403"/>
                    <a:pt x="11786" y="403"/>
                  </a:cubicBezTo>
                  <a:cubicBezTo>
                    <a:pt x="11786" y="421"/>
                    <a:pt x="11786" y="421"/>
                    <a:pt x="11786" y="421"/>
                  </a:cubicBezTo>
                  <a:cubicBezTo>
                    <a:pt x="11780" y="427"/>
                    <a:pt x="11780" y="433"/>
                    <a:pt x="11774" y="433"/>
                  </a:cubicBezTo>
                  <a:cubicBezTo>
                    <a:pt x="11768" y="433"/>
                    <a:pt x="11762" y="433"/>
                    <a:pt x="11750" y="433"/>
                  </a:cubicBezTo>
                  <a:cubicBezTo>
                    <a:pt x="11750" y="457"/>
                    <a:pt x="11750" y="457"/>
                    <a:pt x="11750" y="457"/>
                  </a:cubicBezTo>
                  <a:cubicBezTo>
                    <a:pt x="11750" y="463"/>
                    <a:pt x="11750" y="463"/>
                    <a:pt x="11756" y="468"/>
                  </a:cubicBezTo>
                  <a:cubicBezTo>
                    <a:pt x="11762" y="474"/>
                    <a:pt x="11762" y="474"/>
                    <a:pt x="11768" y="480"/>
                  </a:cubicBezTo>
                  <a:cubicBezTo>
                    <a:pt x="11780" y="486"/>
                    <a:pt x="11780" y="486"/>
                    <a:pt x="11780" y="486"/>
                  </a:cubicBezTo>
                  <a:cubicBezTo>
                    <a:pt x="11792" y="492"/>
                    <a:pt x="11798" y="492"/>
                    <a:pt x="11816" y="492"/>
                  </a:cubicBezTo>
                  <a:cubicBezTo>
                    <a:pt x="11822" y="492"/>
                    <a:pt x="11827" y="492"/>
                    <a:pt x="11834" y="492"/>
                  </a:cubicBezTo>
                  <a:cubicBezTo>
                    <a:pt x="11839" y="486"/>
                    <a:pt x="11845" y="486"/>
                    <a:pt x="11845" y="480"/>
                  </a:cubicBezTo>
                  <a:cubicBezTo>
                    <a:pt x="11851" y="474"/>
                    <a:pt x="11857" y="468"/>
                    <a:pt x="11857" y="463"/>
                  </a:cubicBezTo>
                  <a:cubicBezTo>
                    <a:pt x="11857" y="457"/>
                    <a:pt x="11851" y="451"/>
                    <a:pt x="11851" y="439"/>
                  </a:cubicBezTo>
                  <a:cubicBezTo>
                    <a:pt x="11851" y="427"/>
                    <a:pt x="11851" y="427"/>
                    <a:pt x="11851" y="427"/>
                  </a:cubicBezTo>
                  <a:cubicBezTo>
                    <a:pt x="11863" y="427"/>
                    <a:pt x="11875" y="427"/>
                    <a:pt x="11887" y="427"/>
                  </a:cubicBezTo>
                  <a:cubicBezTo>
                    <a:pt x="11893" y="427"/>
                    <a:pt x="11893" y="427"/>
                    <a:pt x="11899" y="427"/>
                  </a:cubicBezTo>
                  <a:cubicBezTo>
                    <a:pt x="11905" y="427"/>
                    <a:pt x="11905" y="427"/>
                    <a:pt x="11905" y="427"/>
                  </a:cubicBezTo>
                  <a:cubicBezTo>
                    <a:pt x="11911" y="427"/>
                    <a:pt x="11916" y="427"/>
                    <a:pt x="11922" y="427"/>
                  </a:cubicBezTo>
                  <a:cubicBezTo>
                    <a:pt x="11928" y="427"/>
                    <a:pt x="11928" y="421"/>
                    <a:pt x="11934" y="415"/>
                  </a:cubicBezTo>
                  <a:cubicBezTo>
                    <a:pt x="11940" y="415"/>
                    <a:pt x="11940" y="415"/>
                    <a:pt x="11946" y="415"/>
                  </a:cubicBezTo>
                  <a:cubicBezTo>
                    <a:pt x="11952" y="409"/>
                    <a:pt x="11952" y="403"/>
                    <a:pt x="11952" y="397"/>
                  </a:cubicBezTo>
                  <a:cubicBezTo>
                    <a:pt x="11952" y="379"/>
                    <a:pt x="11952" y="379"/>
                    <a:pt x="11952" y="379"/>
                  </a:cubicBezTo>
                  <a:cubicBezTo>
                    <a:pt x="11940" y="374"/>
                    <a:pt x="11934" y="374"/>
                    <a:pt x="11922" y="374"/>
                  </a:cubicBezTo>
                  <a:cubicBezTo>
                    <a:pt x="11922" y="338"/>
                    <a:pt x="11922" y="338"/>
                    <a:pt x="11922" y="338"/>
                  </a:cubicBezTo>
                  <a:cubicBezTo>
                    <a:pt x="11916" y="338"/>
                    <a:pt x="11916" y="338"/>
                    <a:pt x="11911" y="338"/>
                  </a:cubicBezTo>
                  <a:cubicBezTo>
                    <a:pt x="11905" y="338"/>
                    <a:pt x="11905" y="338"/>
                    <a:pt x="11899" y="338"/>
                  </a:cubicBezTo>
                  <a:cubicBezTo>
                    <a:pt x="11887" y="338"/>
                    <a:pt x="11881" y="338"/>
                    <a:pt x="11875" y="338"/>
                  </a:cubicBezTo>
                  <a:cubicBezTo>
                    <a:pt x="11875" y="344"/>
                    <a:pt x="11875" y="350"/>
                    <a:pt x="11875" y="350"/>
                  </a:cubicBezTo>
                  <a:cubicBezTo>
                    <a:pt x="11875" y="356"/>
                    <a:pt x="11869" y="356"/>
                    <a:pt x="11863" y="362"/>
                  </a:cubicBezTo>
                  <a:cubicBezTo>
                    <a:pt x="11863" y="368"/>
                    <a:pt x="11857" y="368"/>
                    <a:pt x="11851" y="374"/>
                  </a:cubicBezTo>
                  <a:cubicBezTo>
                    <a:pt x="11839" y="379"/>
                    <a:pt x="11827" y="368"/>
                    <a:pt x="11810" y="368"/>
                  </a:cubicBezTo>
                  <a:close/>
                  <a:moveTo>
                    <a:pt x="10179" y="468"/>
                  </a:moveTo>
                  <a:lnTo>
                    <a:pt x="10179" y="468"/>
                  </a:lnTo>
                  <a:cubicBezTo>
                    <a:pt x="10179" y="474"/>
                    <a:pt x="10185" y="468"/>
                    <a:pt x="10191" y="474"/>
                  </a:cubicBezTo>
                  <a:cubicBezTo>
                    <a:pt x="10197" y="474"/>
                    <a:pt x="10197" y="474"/>
                    <a:pt x="10203" y="480"/>
                  </a:cubicBezTo>
                  <a:cubicBezTo>
                    <a:pt x="10215" y="480"/>
                    <a:pt x="10215" y="480"/>
                    <a:pt x="10215" y="480"/>
                  </a:cubicBezTo>
                  <a:cubicBezTo>
                    <a:pt x="10215" y="480"/>
                    <a:pt x="10221" y="480"/>
                    <a:pt x="10227" y="480"/>
                  </a:cubicBezTo>
                  <a:cubicBezTo>
                    <a:pt x="10233" y="480"/>
                    <a:pt x="10233" y="486"/>
                    <a:pt x="10245" y="486"/>
                  </a:cubicBezTo>
                  <a:cubicBezTo>
                    <a:pt x="10250" y="486"/>
                    <a:pt x="10256" y="486"/>
                    <a:pt x="10262" y="486"/>
                  </a:cubicBezTo>
                  <a:cubicBezTo>
                    <a:pt x="10268" y="480"/>
                    <a:pt x="10268" y="480"/>
                    <a:pt x="10274" y="480"/>
                  </a:cubicBezTo>
                  <a:cubicBezTo>
                    <a:pt x="10286" y="480"/>
                    <a:pt x="10286" y="480"/>
                    <a:pt x="10292" y="480"/>
                  </a:cubicBezTo>
                  <a:cubicBezTo>
                    <a:pt x="10298" y="480"/>
                    <a:pt x="10304" y="480"/>
                    <a:pt x="10304" y="486"/>
                  </a:cubicBezTo>
                  <a:cubicBezTo>
                    <a:pt x="10310" y="486"/>
                    <a:pt x="10310" y="486"/>
                    <a:pt x="10316" y="492"/>
                  </a:cubicBezTo>
                  <a:cubicBezTo>
                    <a:pt x="10322" y="492"/>
                    <a:pt x="10316" y="498"/>
                    <a:pt x="10322" y="504"/>
                  </a:cubicBezTo>
                  <a:cubicBezTo>
                    <a:pt x="10233" y="504"/>
                    <a:pt x="10233" y="504"/>
                    <a:pt x="10233" y="504"/>
                  </a:cubicBezTo>
                  <a:cubicBezTo>
                    <a:pt x="10233" y="528"/>
                    <a:pt x="10233" y="528"/>
                    <a:pt x="10233" y="528"/>
                  </a:cubicBezTo>
                  <a:cubicBezTo>
                    <a:pt x="10245" y="534"/>
                    <a:pt x="10250" y="534"/>
                    <a:pt x="10256" y="540"/>
                  </a:cubicBezTo>
                  <a:cubicBezTo>
                    <a:pt x="10268" y="540"/>
                    <a:pt x="10268" y="552"/>
                    <a:pt x="10280" y="552"/>
                  </a:cubicBezTo>
                  <a:cubicBezTo>
                    <a:pt x="10339" y="552"/>
                    <a:pt x="10339" y="552"/>
                    <a:pt x="10339" y="552"/>
                  </a:cubicBezTo>
                  <a:cubicBezTo>
                    <a:pt x="10345" y="552"/>
                    <a:pt x="10351" y="545"/>
                    <a:pt x="10351" y="545"/>
                  </a:cubicBezTo>
                  <a:cubicBezTo>
                    <a:pt x="10363" y="545"/>
                    <a:pt x="10369" y="545"/>
                    <a:pt x="10375" y="552"/>
                  </a:cubicBezTo>
                  <a:cubicBezTo>
                    <a:pt x="10381" y="552"/>
                    <a:pt x="10381" y="557"/>
                    <a:pt x="10387" y="563"/>
                  </a:cubicBezTo>
                  <a:cubicBezTo>
                    <a:pt x="10387" y="563"/>
                    <a:pt x="10393" y="563"/>
                    <a:pt x="10399" y="569"/>
                  </a:cubicBezTo>
                  <a:cubicBezTo>
                    <a:pt x="10404" y="569"/>
                    <a:pt x="10404" y="569"/>
                    <a:pt x="10411" y="569"/>
                  </a:cubicBezTo>
                  <a:cubicBezTo>
                    <a:pt x="10416" y="569"/>
                    <a:pt x="10422" y="569"/>
                    <a:pt x="10428" y="569"/>
                  </a:cubicBezTo>
                  <a:cubicBezTo>
                    <a:pt x="10440" y="569"/>
                    <a:pt x="10446" y="569"/>
                    <a:pt x="10458" y="569"/>
                  </a:cubicBezTo>
                  <a:cubicBezTo>
                    <a:pt x="10464" y="563"/>
                    <a:pt x="10464" y="563"/>
                    <a:pt x="10470" y="563"/>
                  </a:cubicBezTo>
                  <a:cubicBezTo>
                    <a:pt x="10476" y="557"/>
                    <a:pt x="10476" y="557"/>
                    <a:pt x="10482" y="552"/>
                  </a:cubicBezTo>
                  <a:cubicBezTo>
                    <a:pt x="10488" y="552"/>
                    <a:pt x="10488" y="540"/>
                    <a:pt x="10493" y="540"/>
                  </a:cubicBezTo>
                  <a:cubicBezTo>
                    <a:pt x="10511" y="540"/>
                    <a:pt x="10517" y="552"/>
                    <a:pt x="10529" y="552"/>
                  </a:cubicBezTo>
                  <a:cubicBezTo>
                    <a:pt x="10541" y="552"/>
                    <a:pt x="10553" y="552"/>
                    <a:pt x="10559" y="545"/>
                  </a:cubicBezTo>
                  <a:cubicBezTo>
                    <a:pt x="10565" y="540"/>
                    <a:pt x="10570" y="540"/>
                    <a:pt x="10570" y="540"/>
                  </a:cubicBezTo>
                  <a:cubicBezTo>
                    <a:pt x="10577" y="534"/>
                    <a:pt x="10570" y="522"/>
                    <a:pt x="10570" y="516"/>
                  </a:cubicBezTo>
                  <a:cubicBezTo>
                    <a:pt x="10577" y="504"/>
                    <a:pt x="10577" y="498"/>
                    <a:pt x="10588" y="498"/>
                  </a:cubicBezTo>
                  <a:cubicBezTo>
                    <a:pt x="10594" y="498"/>
                    <a:pt x="10594" y="498"/>
                    <a:pt x="10600" y="498"/>
                  </a:cubicBezTo>
                  <a:cubicBezTo>
                    <a:pt x="10606" y="498"/>
                    <a:pt x="10606" y="498"/>
                    <a:pt x="10612" y="492"/>
                  </a:cubicBezTo>
                  <a:cubicBezTo>
                    <a:pt x="10618" y="492"/>
                    <a:pt x="10618" y="486"/>
                    <a:pt x="10624" y="486"/>
                  </a:cubicBezTo>
                  <a:cubicBezTo>
                    <a:pt x="10636" y="480"/>
                    <a:pt x="10636" y="480"/>
                    <a:pt x="10636" y="480"/>
                  </a:cubicBezTo>
                  <a:cubicBezTo>
                    <a:pt x="10630" y="474"/>
                    <a:pt x="10624" y="463"/>
                    <a:pt x="10618" y="463"/>
                  </a:cubicBezTo>
                  <a:cubicBezTo>
                    <a:pt x="10606" y="457"/>
                    <a:pt x="10600" y="457"/>
                    <a:pt x="10594" y="457"/>
                  </a:cubicBezTo>
                  <a:cubicBezTo>
                    <a:pt x="10588" y="457"/>
                    <a:pt x="10582" y="457"/>
                    <a:pt x="10577" y="457"/>
                  </a:cubicBezTo>
                  <a:cubicBezTo>
                    <a:pt x="10570" y="457"/>
                    <a:pt x="10565" y="468"/>
                    <a:pt x="10559" y="468"/>
                  </a:cubicBezTo>
                  <a:cubicBezTo>
                    <a:pt x="10535" y="468"/>
                    <a:pt x="10535" y="468"/>
                    <a:pt x="10535" y="468"/>
                  </a:cubicBezTo>
                  <a:cubicBezTo>
                    <a:pt x="10535" y="463"/>
                    <a:pt x="10535" y="457"/>
                    <a:pt x="10535" y="451"/>
                  </a:cubicBezTo>
                  <a:cubicBezTo>
                    <a:pt x="10535" y="445"/>
                    <a:pt x="10529" y="445"/>
                    <a:pt x="10529" y="439"/>
                  </a:cubicBezTo>
                  <a:cubicBezTo>
                    <a:pt x="10523" y="433"/>
                    <a:pt x="10517" y="433"/>
                    <a:pt x="10511" y="427"/>
                  </a:cubicBezTo>
                  <a:cubicBezTo>
                    <a:pt x="10511" y="427"/>
                    <a:pt x="10505" y="421"/>
                    <a:pt x="10505" y="415"/>
                  </a:cubicBezTo>
                  <a:cubicBezTo>
                    <a:pt x="10499" y="421"/>
                    <a:pt x="10499" y="421"/>
                    <a:pt x="10493" y="421"/>
                  </a:cubicBezTo>
                  <a:cubicBezTo>
                    <a:pt x="10488" y="421"/>
                    <a:pt x="10488" y="427"/>
                    <a:pt x="10488" y="433"/>
                  </a:cubicBezTo>
                  <a:cubicBezTo>
                    <a:pt x="10482" y="433"/>
                    <a:pt x="10476" y="439"/>
                    <a:pt x="10476" y="445"/>
                  </a:cubicBezTo>
                  <a:cubicBezTo>
                    <a:pt x="10464" y="451"/>
                    <a:pt x="10458" y="457"/>
                    <a:pt x="10446" y="457"/>
                  </a:cubicBezTo>
                  <a:cubicBezTo>
                    <a:pt x="10446" y="457"/>
                    <a:pt x="10440" y="463"/>
                    <a:pt x="10434" y="463"/>
                  </a:cubicBezTo>
                  <a:cubicBezTo>
                    <a:pt x="10428" y="463"/>
                    <a:pt x="10428" y="457"/>
                    <a:pt x="10422" y="451"/>
                  </a:cubicBezTo>
                  <a:cubicBezTo>
                    <a:pt x="10446" y="427"/>
                    <a:pt x="10446" y="427"/>
                    <a:pt x="10446" y="427"/>
                  </a:cubicBezTo>
                  <a:cubicBezTo>
                    <a:pt x="10446" y="421"/>
                    <a:pt x="10446" y="421"/>
                    <a:pt x="10446" y="421"/>
                  </a:cubicBezTo>
                  <a:cubicBezTo>
                    <a:pt x="10446" y="415"/>
                    <a:pt x="10446" y="415"/>
                    <a:pt x="10446" y="409"/>
                  </a:cubicBezTo>
                  <a:cubicBezTo>
                    <a:pt x="10440" y="409"/>
                    <a:pt x="10440" y="409"/>
                    <a:pt x="10434" y="415"/>
                  </a:cubicBezTo>
                  <a:cubicBezTo>
                    <a:pt x="10428" y="415"/>
                    <a:pt x="10428" y="421"/>
                    <a:pt x="10422" y="421"/>
                  </a:cubicBezTo>
                  <a:cubicBezTo>
                    <a:pt x="10416" y="421"/>
                    <a:pt x="10416" y="421"/>
                    <a:pt x="10416" y="421"/>
                  </a:cubicBezTo>
                  <a:cubicBezTo>
                    <a:pt x="10411" y="427"/>
                    <a:pt x="10411" y="415"/>
                    <a:pt x="10404" y="415"/>
                  </a:cubicBezTo>
                  <a:cubicBezTo>
                    <a:pt x="10369" y="415"/>
                    <a:pt x="10369" y="415"/>
                    <a:pt x="10369" y="415"/>
                  </a:cubicBezTo>
                  <a:cubicBezTo>
                    <a:pt x="10369" y="427"/>
                    <a:pt x="10369" y="433"/>
                    <a:pt x="10369" y="445"/>
                  </a:cubicBezTo>
                  <a:cubicBezTo>
                    <a:pt x="10369" y="457"/>
                    <a:pt x="10369" y="463"/>
                    <a:pt x="10363" y="468"/>
                  </a:cubicBezTo>
                  <a:cubicBezTo>
                    <a:pt x="10363" y="474"/>
                    <a:pt x="10357" y="474"/>
                    <a:pt x="10357" y="480"/>
                  </a:cubicBezTo>
                  <a:cubicBezTo>
                    <a:pt x="10345" y="480"/>
                    <a:pt x="10345" y="480"/>
                    <a:pt x="10345" y="480"/>
                  </a:cubicBezTo>
                  <a:cubicBezTo>
                    <a:pt x="10345" y="463"/>
                    <a:pt x="10345" y="457"/>
                    <a:pt x="10339" y="445"/>
                  </a:cubicBezTo>
                  <a:cubicBezTo>
                    <a:pt x="10339" y="439"/>
                    <a:pt x="10333" y="439"/>
                    <a:pt x="10327" y="433"/>
                  </a:cubicBezTo>
                  <a:cubicBezTo>
                    <a:pt x="10327" y="433"/>
                    <a:pt x="10322" y="433"/>
                    <a:pt x="10316" y="427"/>
                  </a:cubicBezTo>
                  <a:cubicBezTo>
                    <a:pt x="10310" y="427"/>
                    <a:pt x="10310" y="427"/>
                    <a:pt x="10304" y="427"/>
                  </a:cubicBezTo>
                  <a:cubicBezTo>
                    <a:pt x="10268" y="427"/>
                    <a:pt x="10250" y="421"/>
                    <a:pt x="10209" y="421"/>
                  </a:cubicBezTo>
                  <a:cubicBezTo>
                    <a:pt x="10209" y="421"/>
                    <a:pt x="10203" y="427"/>
                    <a:pt x="10197" y="427"/>
                  </a:cubicBezTo>
                  <a:lnTo>
                    <a:pt x="10191" y="427"/>
                  </a:lnTo>
                  <a:cubicBezTo>
                    <a:pt x="10179" y="433"/>
                    <a:pt x="10173" y="439"/>
                    <a:pt x="10173" y="445"/>
                  </a:cubicBezTo>
                  <a:cubicBezTo>
                    <a:pt x="10173" y="457"/>
                    <a:pt x="10173" y="463"/>
                    <a:pt x="10179" y="468"/>
                  </a:cubicBezTo>
                  <a:close/>
                  <a:moveTo>
                    <a:pt x="10061" y="682"/>
                  </a:moveTo>
                  <a:lnTo>
                    <a:pt x="10061" y="682"/>
                  </a:lnTo>
                  <a:cubicBezTo>
                    <a:pt x="10061" y="688"/>
                    <a:pt x="10067" y="688"/>
                    <a:pt x="10067" y="688"/>
                  </a:cubicBezTo>
                  <a:cubicBezTo>
                    <a:pt x="10067" y="688"/>
                    <a:pt x="10067" y="700"/>
                    <a:pt x="10061" y="700"/>
                  </a:cubicBezTo>
                  <a:cubicBezTo>
                    <a:pt x="10055" y="700"/>
                    <a:pt x="10049" y="694"/>
                    <a:pt x="10037" y="694"/>
                  </a:cubicBezTo>
                  <a:cubicBezTo>
                    <a:pt x="10025" y="694"/>
                    <a:pt x="10025" y="694"/>
                    <a:pt x="10025" y="694"/>
                  </a:cubicBezTo>
                  <a:cubicBezTo>
                    <a:pt x="10019" y="694"/>
                    <a:pt x="10013" y="694"/>
                    <a:pt x="10013" y="694"/>
                  </a:cubicBezTo>
                  <a:cubicBezTo>
                    <a:pt x="10001" y="694"/>
                    <a:pt x="9995" y="688"/>
                    <a:pt x="9990" y="694"/>
                  </a:cubicBezTo>
                  <a:cubicBezTo>
                    <a:pt x="9983" y="694"/>
                    <a:pt x="9983" y="694"/>
                    <a:pt x="9978" y="700"/>
                  </a:cubicBezTo>
                  <a:cubicBezTo>
                    <a:pt x="9972" y="700"/>
                    <a:pt x="9972" y="706"/>
                    <a:pt x="9966" y="706"/>
                  </a:cubicBezTo>
                  <a:cubicBezTo>
                    <a:pt x="9954" y="706"/>
                    <a:pt x="9942" y="700"/>
                    <a:pt x="9930" y="706"/>
                  </a:cubicBezTo>
                  <a:cubicBezTo>
                    <a:pt x="9912" y="706"/>
                    <a:pt x="9906" y="706"/>
                    <a:pt x="9895" y="718"/>
                  </a:cubicBezTo>
                  <a:cubicBezTo>
                    <a:pt x="9889" y="718"/>
                    <a:pt x="9889" y="723"/>
                    <a:pt x="9889" y="729"/>
                  </a:cubicBezTo>
                  <a:cubicBezTo>
                    <a:pt x="9889" y="753"/>
                    <a:pt x="9889" y="753"/>
                    <a:pt x="9889" y="753"/>
                  </a:cubicBezTo>
                  <a:cubicBezTo>
                    <a:pt x="9906" y="747"/>
                    <a:pt x="9912" y="747"/>
                    <a:pt x="9924" y="747"/>
                  </a:cubicBezTo>
                  <a:cubicBezTo>
                    <a:pt x="9936" y="747"/>
                    <a:pt x="9936" y="747"/>
                    <a:pt x="9936" y="747"/>
                  </a:cubicBezTo>
                  <a:cubicBezTo>
                    <a:pt x="9942" y="747"/>
                    <a:pt x="9942" y="747"/>
                    <a:pt x="9948" y="747"/>
                  </a:cubicBezTo>
                  <a:cubicBezTo>
                    <a:pt x="9954" y="747"/>
                    <a:pt x="9960" y="753"/>
                    <a:pt x="9966" y="753"/>
                  </a:cubicBezTo>
                  <a:cubicBezTo>
                    <a:pt x="9978" y="753"/>
                    <a:pt x="9990" y="753"/>
                    <a:pt x="9995" y="747"/>
                  </a:cubicBezTo>
                  <a:cubicBezTo>
                    <a:pt x="10007" y="741"/>
                    <a:pt x="10013" y="735"/>
                    <a:pt x="10019" y="729"/>
                  </a:cubicBezTo>
                  <a:cubicBezTo>
                    <a:pt x="10025" y="729"/>
                    <a:pt x="10031" y="723"/>
                    <a:pt x="10037" y="723"/>
                  </a:cubicBezTo>
                  <a:cubicBezTo>
                    <a:pt x="10043" y="723"/>
                    <a:pt x="10043" y="723"/>
                    <a:pt x="10043" y="723"/>
                  </a:cubicBezTo>
                  <a:cubicBezTo>
                    <a:pt x="10049" y="723"/>
                    <a:pt x="10049" y="723"/>
                    <a:pt x="10055" y="723"/>
                  </a:cubicBezTo>
                  <a:cubicBezTo>
                    <a:pt x="10061" y="729"/>
                    <a:pt x="10055" y="735"/>
                    <a:pt x="10061" y="735"/>
                  </a:cubicBezTo>
                  <a:cubicBezTo>
                    <a:pt x="10055" y="741"/>
                    <a:pt x="10055" y="747"/>
                    <a:pt x="10049" y="747"/>
                  </a:cubicBezTo>
                  <a:cubicBezTo>
                    <a:pt x="10049" y="747"/>
                    <a:pt x="10043" y="747"/>
                    <a:pt x="10037" y="747"/>
                  </a:cubicBezTo>
                  <a:cubicBezTo>
                    <a:pt x="10037" y="753"/>
                    <a:pt x="10031" y="753"/>
                    <a:pt x="10031" y="753"/>
                  </a:cubicBezTo>
                  <a:cubicBezTo>
                    <a:pt x="10025" y="753"/>
                    <a:pt x="10025" y="759"/>
                    <a:pt x="10019" y="765"/>
                  </a:cubicBezTo>
                  <a:cubicBezTo>
                    <a:pt x="10013" y="765"/>
                    <a:pt x="10007" y="771"/>
                    <a:pt x="10001" y="771"/>
                  </a:cubicBezTo>
                  <a:cubicBezTo>
                    <a:pt x="9995" y="771"/>
                    <a:pt x="9990" y="771"/>
                    <a:pt x="9983" y="771"/>
                  </a:cubicBezTo>
                  <a:cubicBezTo>
                    <a:pt x="9972" y="771"/>
                    <a:pt x="9960" y="771"/>
                    <a:pt x="9948" y="771"/>
                  </a:cubicBezTo>
                  <a:cubicBezTo>
                    <a:pt x="9942" y="771"/>
                    <a:pt x="9936" y="771"/>
                    <a:pt x="9936" y="771"/>
                  </a:cubicBezTo>
                  <a:cubicBezTo>
                    <a:pt x="9930" y="771"/>
                    <a:pt x="9924" y="771"/>
                    <a:pt x="9924" y="777"/>
                  </a:cubicBezTo>
                  <a:cubicBezTo>
                    <a:pt x="9918" y="777"/>
                    <a:pt x="9912" y="777"/>
                    <a:pt x="9912" y="777"/>
                  </a:cubicBezTo>
                  <a:cubicBezTo>
                    <a:pt x="9906" y="783"/>
                    <a:pt x="9906" y="783"/>
                    <a:pt x="9906" y="789"/>
                  </a:cubicBezTo>
                  <a:cubicBezTo>
                    <a:pt x="9906" y="795"/>
                    <a:pt x="9912" y="795"/>
                    <a:pt x="9912" y="800"/>
                  </a:cubicBezTo>
                  <a:cubicBezTo>
                    <a:pt x="9918" y="812"/>
                    <a:pt x="9924" y="818"/>
                    <a:pt x="9930" y="818"/>
                  </a:cubicBezTo>
                  <a:cubicBezTo>
                    <a:pt x="9936" y="824"/>
                    <a:pt x="9936" y="818"/>
                    <a:pt x="9942" y="818"/>
                  </a:cubicBezTo>
                  <a:cubicBezTo>
                    <a:pt x="9954" y="824"/>
                    <a:pt x="9960" y="818"/>
                    <a:pt x="9966" y="818"/>
                  </a:cubicBezTo>
                  <a:cubicBezTo>
                    <a:pt x="9972" y="818"/>
                    <a:pt x="9972" y="824"/>
                    <a:pt x="9978" y="824"/>
                  </a:cubicBezTo>
                  <a:cubicBezTo>
                    <a:pt x="9983" y="824"/>
                    <a:pt x="9990" y="830"/>
                    <a:pt x="10001" y="836"/>
                  </a:cubicBezTo>
                  <a:cubicBezTo>
                    <a:pt x="10001" y="836"/>
                    <a:pt x="10007" y="842"/>
                    <a:pt x="10013" y="842"/>
                  </a:cubicBezTo>
                  <a:cubicBezTo>
                    <a:pt x="10013" y="848"/>
                    <a:pt x="10013" y="854"/>
                    <a:pt x="10019" y="854"/>
                  </a:cubicBezTo>
                  <a:cubicBezTo>
                    <a:pt x="10019" y="860"/>
                    <a:pt x="10025" y="860"/>
                    <a:pt x="10025" y="866"/>
                  </a:cubicBezTo>
                  <a:cubicBezTo>
                    <a:pt x="10031" y="877"/>
                    <a:pt x="10037" y="877"/>
                    <a:pt x="10043" y="889"/>
                  </a:cubicBezTo>
                  <a:cubicBezTo>
                    <a:pt x="10055" y="884"/>
                    <a:pt x="10055" y="884"/>
                    <a:pt x="10055" y="884"/>
                  </a:cubicBezTo>
                  <a:lnTo>
                    <a:pt x="10055" y="877"/>
                  </a:lnTo>
                  <a:cubicBezTo>
                    <a:pt x="10055" y="872"/>
                    <a:pt x="10061" y="866"/>
                    <a:pt x="10061" y="866"/>
                  </a:cubicBezTo>
                  <a:cubicBezTo>
                    <a:pt x="10067" y="860"/>
                    <a:pt x="10072" y="860"/>
                    <a:pt x="10072" y="860"/>
                  </a:cubicBezTo>
                  <a:cubicBezTo>
                    <a:pt x="10084" y="854"/>
                    <a:pt x="10090" y="854"/>
                    <a:pt x="10096" y="842"/>
                  </a:cubicBezTo>
                  <a:cubicBezTo>
                    <a:pt x="10096" y="842"/>
                    <a:pt x="10096" y="836"/>
                    <a:pt x="10102" y="830"/>
                  </a:cubicBezTo>
                  <a:cubicBezTo>
                    <a:pt x="10102" y="824"/>
                    <a:pt x="10096" y="818"/>
                    <a:pt x="10102" y="806"/>
                  </a:cubicBezTo>
                  <a:cubicBezTo>
                    <a:pt x="10102" y="800"/>
                    <a:pt x="10102" y="800"/>
                    <a:pt x="10108" y="795"/>
                  </a:cubicBezTo>
                  <a:cubicBezTo>
                    <a:pt x="10108" y="789"/>
                    <a:pt x="10114" y="789"/>
                    <a:pt x="10114" y="783"/>
                  </a:cubicBezTo>
                  <a:cubicBezTo>
                    <a:pt x="10120" y="783"/>
                    <a:pt x="10126" y="777"/>
                    <a:pt x="10126" y="777"/>
                  </a:cubicBezTo>
                  <a:cubicBezTo>
                    <a:pt x="10138" y="777"/>
                    <a:pt x="10144" y="777"/>
                    <a:pt x="10150" y="777"/>
                  </a:cubicBezTo>
                  <a:cubicBezTo>
                    <a:pt x="10150" y="723"/>
                    <a:pt x="10150" y="723"/>
                    <a:pt x="10150" y="723"/>
                  </a:cubicBezTo>
                  <a:cubicBezTo>
                    <a:pt x="10156" y="723"/>
                    <a:pt x="10161" y="723"/>
                    <a:pt x="10173" y="723"/>
                  </a:cubicBezTo>
                  <a:cubicBezTo>
                    <a:pt x="10179" y="718"/>
                    <a:pt x="10185" y="711"/>
                    <a:pt x="10197" y="706"/>
                  </a:cubicBezTo>
                  <a:cubicBezTo>
                    <a:pt x="10191" y="700"/>
                    <a:pt x="10185" y="700"/>
                    <a:pt x="10185" y="694"/>
                  </a:cubicBezTo>
                  <a:cubicBezTo>
                    <a:pt x="10185" y="688"/>
                    <a:pt x="10185" y="688"/>
                    <a:pt x="10185" y="682"/>
                  </a:cubicBezTo>
                  <a:cubicBezTo>
                    <a:pt x="10185" y="682"/>
                    <a:pt x="10185" y="676"/>
                    <a:pt x="10185" y="670"/>
                  </a:cubicBezTo>
                  <a:cubicBezTo>
                    <a:pt x="10185" y="670"/>
                    <a:pt x="10191" y="664"/>
                    <a:pt x="10191" y="658"/>
                  </a:cubicBezTo>
                  <a:cubicBezTo>
                    <a:pt x="10191" y="658"/>
                    <a:pt x="10185" y="652"/>
                    <a:pt x="10185" y="646"/>
                  </a:cubicBezTo>
                  <a:cubicBezTo>
                    <a:pt x="10268" y="646"/>
                    <a:pt x="10268" y="646"/>
                    <a:pt x="10268" y="646"/>
                  </a:cubicBezTo>
                  <a:cubicBezTo>
                    <a:pt x="10268" y="652"/>
                    <a:pt x="10268" y="658"/>
                    <a:pt x="10268" y="664"/>
                  </a:cubicBezTo>
                  <a:cubicBezTo>
                    <a:pt x="10268" y="670"/>
                    <a:pt x="10262" y="676"/>
                    <a:pt x="10262" y="688"/>
                  </a:cubicBezTo>
                  <a:cubicBezTo>
                    <a:pt x="10262" y="694"/>
                    <a:pt x="10262" y="694"/>
                    <a:pt x="10262" y="700"/>
                  </a:cubicBezTo>
                  <a:cubicBezTo>
                    <a:pt x="10268" y="700"/>
                    <a:pt x="10274" y="700"/>
                    <a:pt x="10286" y="700"/>
                  </a:cubicBezTo>
                  <a:cubicBezTo>
                    <a:pt x="10292" y="700"/>
                    <a:pt x="10298" y="700"/>
                    <a:pt x="10298" y="706"/>
                  </a:cubicBezTo>
                  <a:cubicBezTo>
                    <a:pt x="10304" y="706"/>
                    <a:pt x="10310" y="706"/>
                    <a:pt x="10310" y="711"/>
                  </a:cubicBezTo>
                  <a:cubicBezTo>
                    <a:pt x="10310" y="718"/>
                    <a:pt x="10310" y="718"/>
                    <a:pt x="10310" y="723"/>
                  </a:cubicBezTo>
                  <a:cubicBezTo>
                    <a:pt x="10310" y="729"/>
                    <a:pt x="10310" y="741"/>
                    <a:pt x="10310" y="747"/>
                  </a:cubicBezTo>
                  <a:cubicBezTo>
                    <a:pt x="10304" y="753"/>
                    <a:pt x="10298" y="747"/>
                    <a:pt x="10298" y="753"/>
                  </a:cubicBezTo>
                  <a:cubicBezTo>
                    <a:pt x="10286" y="759"/>
                    <a:pt x="10280" y="765"/>
                    <a:pt x="10280" y="777"/>
                  </a:cubicBezTo>
                  <a:cubicBezTo>
                    <a:pt x="10280" y="783"/>
                    <a:pt x="10280" y="789"/>
                    <a:pt x="10280" y="795"/>
                  </a:cubicBezTo>
                  <a:cubicBezTo>
                    <a:pt x="10310" y="795"/>
                    <a:pt x="10310" y="795"/>
                    <a:pt x="10310" y="795"/>
                  </a:cubicBezTo>
                  <a:cubicBezTo>
                    <a:pt x="10322" y="795"/>
                    <a:pt x="10327" y="783"/>
                    <a:pt x="10345" y="771"/>
                  </a:cubicBezTo>
                  <a:cubicBezTo>
                    <a:pt x="10351" y="765"/>
                    <a:pt x="10357" y="759"/>
                    <a:pt x="10363" y="759"/>
                  </a:cubicBezTo>
                  <a:cubicBezTo>
                    <a:pt x="10369" y="759"/>
                    <a:pt x="10375" y="765"/>
                    <a:pt x="10375" y="771"/>
                  </a:cubicBezTo>
                  <a:cubicBezTo>
                    <a:pt x="10381" y="771"/>
                    <a:pt x="10375" y="777"/>
                    <a:pt x="10375" y="783"/>
                  </a:cubicBezTo>
                  <a:cubicBezTo>
                    <a:pt x="10375" y="789"/>
                    <a:pt x="10375" y="795"/>
                    <a:pt x="10375" y="800"/>
                  </a:cubicBezTo>
                  <a:cubicBezTo>
                    <a:pt x="10411" y="800"/>
                    <a:pt x="10411" y="800"/>
                    <a:pt x="10411" y="800"/>
                  </a:cubicBezTo>
                  <a:cubicBezTo>
                    <a:pt x="10411" y="800"/>
                    <a:pt x="10416" y="800"/>
                    <a:pt x="10422" y="800"/>
                  </a:cubicBezTo>
                  <a:cubicBezTo>
                    <a:pt x="10422" y="795"/>
                    <a:pt x="10422" y="789"/>
                    <a:pt x="10422" y="789"/>
                  </a:cubicBezTo>
                  <a:cubicBezTo>
                    <a:pt x="10422" y="783"/>
                    <a:pt x="10428" y="777"/>
                    <a:pt x="10428" y="777"/>
                  </a:cubicBezTo>
                  <a:cubicBezTo>
                    <a:pt x="10493" y="777"/>
                    <a:pt x="10493" y="777"/>
                    <a:pt x="10493" y="777"/>
                  </a:cubicBezTo>
                  <a:cubicBezTo>
                    <a:pt x="10517" y="771"/>
                    <a:pt x="10517" y="771"/>
                    <a:pt x="10517" y="771"/>
                  </a:cubicBezTo>
                  <a:cubicBezTo>
                    <a:pt x="10517" y="759"/>
                    <a:pt x="10517" y="759"/>
                    <a:pt x="10517" y="759"/>
                  </a:cubicBezTo>
                  <a:cubicBezTo>
                    <a:pt x="10511" y="747"/>
                    <a:pt x="10505" y="735"/>
                    <a:pt x="10488" y="735"/>
                  </a:cubicBezTo>
                  <a:cubicBezTo>
                    <a:pt x="10482" y="735"/>
                    <a:pt x="10482" y="735"/>
                    <a:pt x="10476" y="735"/>
                  </a:cubicBezTo>
                  <a:cubicBezTo>
                    <a:pt x="10464" y="735"/>
                    <a:pt x="10458" y="735"/>
                    <a:pt x="10452" y="735"/>
                  </a:cubicBezTo>
                  <a:cubicBezTo>
                    <a:pt x="10446" y="723"/>
                    <a:pt x="10446" y="718"/>
                    <a:pt x="10446" y="711"/>
                  </a:cubicBezTo>
                  <a:cubicBezTo>
                    <a:pt x="10446" y="706"/>
                    <a:pt x="10452" y="700"/>
                    <a:pt x="10452" y="700"/>
                  </a:cubicBezTo>
                  <a:cubicBezTo>
                    <a:pt x="10375" y="700"/>
                    <a:pt x="10375" y="700"/>
                    <a:pt x="10375" y="700"/>
                  </a:cubicBezTo>
                  <a:cubicBezTo>
                    <a:pt x="10375" y="682"/>
                    <a:pt x="10381" y="664"/>
                    <a:pt x="10369" y="652"/>
                  </a:cubicBezTo>
                  <a:cubicBezTo>
                    <a:pt x="10363" y="652"/>
                    <a:pt x="10363" y="652"/>
                    <a:pt x="10357" y="652"/>
                  </a:cubicBezTo>
                  <a:cubicBezTo>
                    <a:pt x="10351" y="652"/>
                    <a:pt x="10351" y="646"/>
                    <a:pt x="10345" y="646"/>
                  </a:cubicBezTo>
                  <a:cubicBezTo>
                    <a:pt x="10345" y="646"/>
                    <a:pt x="10339" y="640"/>
                    <a:pt x="10339" y="634"/>
                  </a:cubicBezTo>
                  <a:lnTo>
                    <a:pt x="10339" y="623"/>
                  </a:lnTo>
                  <a:cubicBezTo>
                    <a:pt x="10327" y="617"/>
                    <a:pt x="10322" y="617"/>
                    <a:pt x="10310" y="617"/>
                  </a:cubicBezTo>
                  <a:cubicBezTo>
                    <a:pt x="10310" y="617"/>
                    <a:pt x="10304" y="617"/>
                    <a:pt x="10298" y="617"/>
                  </a:cubicBezTo>
                  <a:cubicBezTo>
                    <a:pt x="10292" y="617"/>
                    <a:pt x="10292" y="611"/>
                    <a:pt x="10286" y="611"/>
                  </a:cubicBezTo>
                  <a:cubicBezTo>
                    <a:pt x="10280" y="605"/>
                    <a:pt x="10286" y="593"/>
                    <a:pt x="10274" y="587"/>
                  </a:cubicBezTo>
                  <a:cubicBezTo>
                    <a:pt x="10274" y="587"/>
                    <a:pt x="10268" y="587"/>
                    <a:pt x="10268" y="581"/>
                  </a:cubicBezTo>
                  <a:cubicBezTo>
                    <a:pt x="10262" y="581"/>
                    <a:pt x="10256" y="581"/>
                    <a:pt x="10256" y="581"/>
                  </a:cubicBezTo>
                  <a:cubicBezTo>
                    <a:pt x="10250" y="581"/>
                    <a:pt x="10245" y="581"/>
                    <a:pt x="10245" y="581"/>
                  </a:cubicBezTo>
                  <a:cubicBezTo>
                    <a:pt x="10233" y="587"/>
                    <a:pt x="10233" y="593"/>
                    <a:pt x="10227" y="593"/>
                  </a:cubicBezTo>
                  <a:cubicBezTo>
                    <a:pt x="10215" y="593"/>
                    <a:pt x="10209" y="593"/>
                    <a:pt x="10203" y="587"/>
                  </a:cubicBezTo>
                  <a:cubicBezTo>
                    <a:pt x="10197" y="587"/>
                    <a:pt x="10197" y="593"/>
                    <a:pt x="10191" y="587"/>
                  </a:cubicBezTo>
                  <a:cubicBezTo>
                    <a:pt x="10185" y="587"/>
                    <a:pt x="10185" y="581"/>
                    <a:pt x="10179" y="581"/>
                  </a:cubicBezTo>
                  <a:cubicBezTo>
                    <a:pt x="10179" y="545"/>
                    <a:pt x="10179" y="545"/>
                    <a:pt x="10179" y="545"/>
                  </a:cubicBezTo>
                  <a:lnTo>
                    <a:pt x="10185" y="552"/>
                  </a:lnTo>
                  <a:cubicBezTo>
                    <a:pt x="10179" y="552"/>
                    <a:pt x="10173" y="552"/>
                    <a:pt x="10167" y="552"/>
                  </a:cubicBezTo>
                  <a:cubicBezTo>
                    <a:pt x="10161" y="552"/>
                    <a:pt x="10156" y="552"/>
                    <a:pt x="10150" y="552"/>
                  </a:cubicBezTo>
                  <a:cubicBezTo>
                    <a:pt x="10144" y="552"/>
                    <a:pt x="10144" y="552"/>
                    <a:pt x="10138" y="545"/>
                  </a:cubicBezTo>
                  <a:cubicBezTo>
                    <a:pt x="10138" y="545"/>
                    <a:pt x="10138" y="540"/>
                    <a:pt x="10138" y="534"/>
                  </a:cubicBezTo>
                  <a:cubicBezTo>
                    <a:pt x="10144" y="528"/>
                    <a:pt x="10156" y="522"/>
                    <a:pt x="10156" y="510"/>
                  </a:cubicBezTo>
                  <a:cubicBezTo>
                    <a:pt x="10156" y="510"/>
                    <a:pt x="10156" y="504"/>
                    <a:pt x="10156" y="498"/>
                  </a:cubicBezTo>
                  <a:cubicBezTo>
                    <a:pt x="10055" y="486"/>
                    <a:pt x="10055" y="486"/>
                    <a:pt x="10055" y="486"/>
                  </a:cubicBezTo>
                  <a:cubicBezTo>
                    <a:pt x="10055" y="486"/>
                    <a:pt x="10049" y="480"/>
                    <a:pt x="10043" y="486"/>
                  </a:cubicBezTo>
                  <a:cubicBezTo>
                    <a:pt x="10037" y="486"/>
                    <a:pt x="10037" y="492"/>
                    <a:pt x="10037" y="492"/>
                  </a:cubicBezTo>
                  <a:cubicBezTo>
                    <a:pt x="10031" y="504"/>
                    <a:pt x="10031" y="510"/>
                    <a:pt x="10031" y="516"/>
                  </a:cubicBezTo>
                  <a:cubicBezTo>
                    <a:pt x="10031" y="528"/>
                    <a:pt x="10031" y="528"/>
                    <a:pt x="10031" y="528"/>
                  </a:cubicBezTo>
                  <a:cubicBezTo>
                    <a:pt x="10031" y="534"/>
                    <a:pt x="10031" y="540"/>
                    <a:pt x="10031" y="540"/>
                  </a:cubicBezTo>
                  <a:cubicBezTo>
                    <a:pt x="10031" y="545"/>
                    <a:pt x="10037" y="552"/>
                    <a:pt x="10037" y="557"/>
                  </a:cubicBezTo>
                  <a:cubicBezTo>
                    <a:pt x="10037" y="569"/>
                    <a:pt x="10037" y="569"/>
                    <a:pt x="10031" y="575"/>
                  </a:cubicBezTo>
                  <a:cubicBezTo>
                    <a:pt x="10025" y="581"/>
                    <a:pt x="10019" y="587"/>
                    <a:pt x="10013" y="587"/>
                  </a:cubicBezTo>
                  <a:cubicBezTo>
                    <a:pt x="10007" y="587"/>
                    <a:pt x="10001" y="587"/>
                    <a:pt x="9995" y="581"/>
                  </a:cubicBezTo>
                  <a:cubicBezTo>
                    <a:pt x="9990" y="575"/>
                    <a:pt x="9990" y="563"/>
                    <a:pt x="9990" y="557"/>
                  </a:cubicBezTo>
                  <a:cubicBezTo>
                    <a:pt x="9990" y="545"/>
                    <a:pt x="9990" y="545"/>
                    <a:pt x="9990" y="545"/>
                  </a:cubicBezTo>
                  <a:cubicBezTo>
                    <a:pt x="9990" y="540"/>
                    <a:pt x="9983" y="534"/>
                    <a:pt x="9983" y="534"/>
                  </a:cubicBezTo>
                  <a:cubicBezTo>
                    <a:pt x="9983" y="522"/>
                    <a:pt x="9983" y="522"/>
                    <a:pt x="9983" y="522"/>
                  </a:cubicBezTo>
                  <a:cubicBezTo>
                    <a:pt x="9983" y="510"/>
                    <a:pt x="9983" y="510"/>
                    <a:pt x="9983" y="498"/>
                  </a:cubicBezTo>
                  <a:cubicBezTo>
                    <a:pt x="9960" y="498"/>
                    <a:pt x="9960" y="498"/>
                    <a:pt x="9960" y="498"/>
                  </a:cubicBezTo>
                  <a:cubicBezTo>
                    <a:pt x="9954" y="504"/>
                    <a:pt x="9942" y="504"/>
                    <a:pt x="9936" y="510"/>
                  </a:cubicBezTo>
                  <a:cubicBezTo>
                    <a:pt x="9936" y="510"/>
                    <a:pt x="9936" y="516"/>
                    <a:pt x="9930" y="522"/>
                  </a:cubicBezTo>
                  <a:cubicBezTo>
                    <a:pt x="9930" y="522"/>
                    <a:pt x="9924" y="528"/>
                    <a:pt x="9918" y="528"/>
                  </a:cubicBezTo>
                  <a:cubicBezTo>
                    <a:pt x="9918" y="534"/>
                    <a:pt x="9912" y="540"/>
                    <a:pt x="9906" y="540"/>
                  </a:cubicBezTo>
                  <a:cubicBezTo>
                    <a:pt x="9871" y="540"/>
                    <a:pt x="9871" y="540"/>
                    <a:pt x="9871" y="540"/>
                  </a:cubicBezTo>
                  <a:cubicBezTo>
                    <a:pt x="9871" y="516"/>
                    <a:pt x="9871" y="516"/>
                    <a:pt x="9871" y="516"/>
                  </a:cubicBezTo>
                  <a:cubicBezTo>
                    <a:pt x="9877" y="516"/>
                    <a:pt x="9871" y="510"/>
                    <a:pt x="9877" y="504"/>
                  </a:cubicBezTo>
                  <a:cubicBezTo>
                    <a:pt x="9883" y="504"/>
                    <a:pt x="9883" y="510"/>
                    <a:pt x="9889" y="504"/>
                  </a:cubicBezTo>
                  <a:cubicBezTo>
                    <a:pt x="9895" y="504"/>
                    <a:pt x="9895" y="498"/>
                    <a:pt x="9901" y="498"/>
                  </a:cubicBezTo>
                  <a:cubicBezTo>
                    <a:pt x="9895" y="486"/>
                    <a:pt x="9895" y="486"/>
                    <a:pt x="9895" y="486"/>
                  </a:cubicBezTo>
                  <a:cubicBezTo>
                    <a:pt x="9895" y="486"/>
                    <a:pt x="9889" y="486"/>
                    <a:pt x="9883" y="486"/>
                  </a:cubicBezTo>
                  <a:lnTo>
                    <a:pt x="9877" y="492"/>
                  </a:lnTo>
                  <a:cubicBezTo>
                    <a:pt x="9871" y="498"/>
                    <a:pt x="9865" y="498"/>
                    <a:pt x="9865" y="498"/>
                  </a:cubicBezTo>
                  <a:cubicBezTo>
                    <a:pt x="9859" y="504"/>
                    <a:pt x="9859" y="510"/>
                    <a:pt x="9859" y="510"/>
                  </a:cubicBezTo>
                  <a:cubicBezTo>
                    <a:pt x="9783" y="510"/>
                    <a:pt x="9783" y="510"/>
                    <a:pt x="9783" y="510"/>
                  </a:cubicBezTo>
                  <a:cubicBezTo>
                    <a:pt x="9777" y="510"/>
                    <a:pt x="9777" y="516"/>
                    <a:pt x="9771" y="516"/>
                  </a:cubicBezTo>
                  <a:cubicBezTo>
                    <a:pt x="9765" y="516"/>
                    <a:pt x="9753" y="516"/>
                    <a:pt x="9747" y="516"/>
                  </a:cubicBezTo>
                  <a:cubicBezTo>
                    <a:pt x="9741" y="516"/>
                    <a:pt x="9741" y="522"/>
                    <a:pt x="9736" y="522"/>
                  </a:cubicBezTo>
                  <a:cubicBezTo>
                    <a:pt x="9736" y="534"/>
                    <a:pt x="9736" y="540"/>
                    <a:pt x="9736" y="545"/>
                  </a:cubicBezTo>
                  <a:cubicBezTo>
                    <a:pt x="9741" y="552"/>
                    <a:pt x="9747" y="552"/>
                    <a:pt x="9747" y="557"/>
                  </a:cubicBezTo>
                  <a:cubicBezTo>
                    <a:pt x="9753" y="563"/>
                    <a:pt x="9753" y="569"/>
                    <a:pt x="9759" y="569"/>
                  </a:cubicBezTo>
                  <a:cubicBezTo>
                    <a:pt x="9771" y="569"/>
                    <a:pt x="9777" y="569"/>
                    <a:pt x="9795" y="569"/>
                  </a:cubicBezTo>
                  <a:cubicBezTo>
                    <a:pt x="9795" y="569"/>
                    <a:pt x="9800" y="569"/>
                    <a:pt x="9806" y="569"/>
                  </a:cubicBezTo>
                  <a:cubicBezTo>
                    <a:pt x="9806" y="575"/>
                    <a:pt x="9806" y="581"/>
                    <a:pt x="9806" y="581"/>
                  </a:cubicBezTo>
                  <a:cubicBezTo>
                    <a:pt x="9800" y="587"/>
                    <a:pt x="9800" y="593"/>
                    <a:pt x="9800" y="593"/>
                  </a:cubicBezTo>
                  <a:cubicBezTo>
                    <a:pt x="9800" y="599"/>
                    <a:pt x="9789" y="599"/>
                    <a:pt x="9789" y="605"/>
                  </a:cubicBezTo>
                  <a:cubicBezTo>
                    <a:pt x="9789" y="611"/>
                    <a:pt x="9789" y="617"/>
                    <a:pt x="9795" y="623"/>
                  </a:cubicBezTo>
                  <a:cubicBezTo>
                    <a:pt x="9795" y="623"/>
                    <a:pt x="9800" y="623"/>
                    <a:pt x="9806" y="629"/>
                  </a:cubicBezTo>
                  <a:cubicBezTo>
                    <a:pt x="9806" y="634"/>
                    <a:pt x="9806" y="640"/>
                    <a:pt x="9806" y="646"/>
                  </a:cubicBezTo>
                  <a:cubicBezTo>
                    <a:pt x="9806" y="652"/>
                    <a:pt x="9806" y="658"/>
                    <a:pt x="9800" y="664"/>
                  </a:cubicBezTo>
                  <a:cubicBezTo>
                    <a:pt x="9795" y="664"/>
                    <a:pt x="9795" y="664"/>
                    <a:pt x="9789" y="658"/>
                  </a:cubicBezTo>
                  <a:cubicBezTo>
                    <a:pt x="9789" y="658"/>
                    <a:pt x="9783" y="658"/>
                    <a:pt x="9777" y="652"/>
                  </a:cubicBezTo>
                  <a:lnTo>
                    <a:pt x="9777" y="646"/>
                  </a:lnTo>
                  <a:cubicBezTo>
                    <a:pt x="9771" y="640"/>
                    <a:pt x="9771" y="634"/>
                    <a:pt x="9771" y="629"/>
                  </a:cubicBezTo>
                  <a:cubicBezTo>
                    <a:pt x="9765" y="629"/>
                    <a:pt x="9765" y="623"/>
                    <a:pt x="9759" y="623"/>
                  </a:cubicBezTo>
                  <a:cubicBezTo>
                    <a:pt x="9753" y="617"/>
                    <a:pt x="9753" y="617"/>
                    <a:pt x="9747" y="617"/>
                  </a:cubicBezTo>
                  <a:cubicBezTo>
                    <a:pt x="9741" y="611"/>
                    <a:pt x="9741" y="617"/>
                    <a:pt x="9736" y="617"/>
                  </a:cubicBezTo>
                  <a:cubicBezTo>
                    <a:pt x="9741" y="623"/>
                    <a:pt x="9747" y="629"/>
                    <a:pt x="9747" y="640"/>
                  </a:cubicBezTo>
                  <a:lnTo>
                    <a:pt x="9747" y="646"/>
                  </a:lnTo>
                  <a:cubicBezTo>
                    <a:pt x="9747" y="652"/>
                    <a:pt x="9747" y="658"/>
                    <a:pt x="9747" y="658"/>
                  </a:cubicBezTo>
                  <a:cubicBezTo>
                    <a:pt x="9753" y="664"/>
                    <a:pt x="9759" y="670"/>
                    <a:pt x="9759" y="670"/>
                  </a:cubicBezTo>
                  <a:cubicBezTo>
                    <a:pt x="9765" y="676"/>
                    <a:pt x="9765" y="682"/>
                    <a:pt x="9771" y="682"/>
                  </a:cubicBezTo>
                  <a:cubicBezTo>
                    <a:pt x="9783" y="688"/>
                    <a:pt x="9789" y="694"/>
                    <a:pt x="9800" y="694"/>
                  </a:cubicBezTo>
                  <a:cubicBezTo>
                    <a:pt x="9806" y="694"/>
                    <a:pt x="9806" y="688"/>
                    <a:pt x="9812" y="688"/>
                  </a:cubicBezTo>
                  <a:cubicBezTo>
                    <a:pt x="9812" y="682"/>
                    <a:pt x="9806" y="676"/>
                    <a:pt x="9806" y="664"/>
                  </a:cubicBezTo>
                  <a:cubicBezTo>
                    <a:pt x="9806" y="664"/>
                    <a:pt x="9812" y="658"/>
                    <a:pt x="9812" y="652"/>
                  </a:cubicBezTo>
                  <a:cubicBezTo>
                    <a:pt x="9818" y="658"/>
                    <a:pt x="9829" y="652"/>
                    <a:pt x="9835" y="658"/>
                  </a:cubicBezTo>
                  <a:cubicBezTo>
                    <a:pt x="9841" y="664"/>
                    <a:pt x="9835" y="676"/>
                    <a:pt x="9841" y="682"/>
                  </a:cubicBezTo>
                  <a:cubicBezTo>
                    <a:pt x="9847" y="688"/>
                    <a:pt x="9847" y="688"/>
                    <a:pt x="9853" y="688"/>
                  </a:cubicBezTo>
                  <a:cubicBezTo>
                    <a:pt x="9859" y="694"/>
                    <a:pt x="9859" y="694"/>
                    <a:pt x="9865" y="694"/>
                  </a:cubicBezTo>
                  <a:cubicBezTo>
                    <a:pt x="9871" y="700"/>
                    <a:pt x="9883" y="694"/>
                    <a:pt x="9889" y="694"/>
                  </a:cubicBezTo>
                  <a:cubicBezTo>
                    <a:pt x="9901" y="694"/>
                    <a:pt x="9901" y="694"/>
                    <a:pt x="9901" y="694"/>
                  </a:cubicBezTo>
                  <a:cubicBezTo>
                    <a:pt x="9906" y="694"/>
                    <a:pt x="9906" y="700"/>
                    <a:pt x="9912" y="694"/>
                  </a:cubicBezTo>
                  <a:cubicBezTo>
                    <a:pt x="9918" y="694"/>
                    <a:pt x="9918" y="688"/>
                    <a:pt x="9918" y="682"/>
                  </a:cubicBezTo>
                  <a:cubicBezTo>
                    <a:pt x="9924" y="682"/>
                    <a:pt x="9918" y="676"/>
                    <a:pt x="9918" y="670"/>
                  </a:cubicBezTo>
                  <a:cubicBezTo>
                    <a:pt x="9924" y="670"/>
                    <a:pt x="9924" y="664"/>
                    <a:pt x="9930" y="658"/>
                  </a:cubicBezTo>
                  <a:cubicBezTo>
                    <a:pt x="9930" y="658"/>
                    <a:pt x="9936" y="664"/>
                    <a:pt x="9942" y="658"/>
                  </a:cubicBezTo>
                  <a:cubicBezTo>
                    <a:pt x="9942" y="658"/>
                    <a:pt x="9948" y="658"/>
                    <a:pt x="9954" y="652"/>
                  </a:cubicBezTo>
                  <a:cubicBezTo>
                    <a:pt x="9948" y="652"/>
                    <a:pt x="9948" y="646"/>
                    <a:pt x="9948" y="646"/>
                  </a:cubicBezTo>
                  <a:cubicBezTo>
                    <a:pt x="9948" y="629"/>
                    <a:pt x="9948" y="629"/>
                    <a:pt x="9948" y="629"/>
                  </a:cubicBezTo>
                  <a:cubicBezTo>
                    <a:pt x="9972" y="623"/>
                    <a:pt x="9972" y="623"/>
                    <a:pt x="9972" y="623"/>
                  </a:cubicBezTo>
                  <a:cubicBezTo>
                    <a:pt x="9972" y="629"/>
                    <a:pt x="9983" y="629"/>
                    <a:pt x="9983" y="634"/>
                  </a:cubicBezTo>
                  <a:cubicBezTo>
                    <a:pt x="9983" y="634"/>
                    <a:pt x="9983" y="640"/>
                    <a:pt x="9983" y="646"/>
                  </a:cubicBezTo>
                  <a:cubicBezTo>
                    <a:pt x="9983" y="652"/>
                    <a:pt x="9983" y="658"/>
                    <a:pt x="9983" y="664"/>
                  </a:cubicBezTo>
                  <a:cubicBezTo>
                    <a:pt x="10031" y="664"/>
                    <a:pt x="10031" y="664"/>
                    <a:pt x="10031" y="664"/>
                  </a:cubicBezTo>
                  <a:cubicBezTo>
                    <a:pt x="10049" y="646"/>
                    <a:pt x="10049" y="646"/>
                    <a:pt x="10049" y="646"/>
                  </a:cubicBezTo>
                  <a:cubicBezTo>
                    <a:pt x="10061" y="658"/>
                    <a:pt x="10061" y="658"/>
                    <a:pt x="10061" y="658"/>
                  </a:cubicBezTo>
                  <a:cubicBezTo>
                    <a:pt x="10061" y="670"/>
                    <a:pt x="10061" y="676"/>
                    <a:pt x="10061" y="682"/>
                  </a:cubicBezTo>
                  <a:close/>
                  <a:moveTo>
                    <a:pt x="17122" y="2532"/>
                  </a:moveTo>
                  <a:lnTo>
                    <a:pt x="17122" y="2532"/>
                  </a:lnTo>
                  <a:cubicBezTo>
                    <a:pt x="17134" y="2532"/>
                    <a:pt x="17134" y="2532"/>
                    <a:pt x="17140" y="2526"/>
                  </a:cubicBezTo>
                  <a:cubicBezTo>
                    <a:pt x="17146" y="2526"/>
                    <a:pt x="17152" y="2520"/>
                    <a:pt x="17152" y="2520"/>
                  </a:cubicBezTo>
                  <a:cubicBezTo>
                    <a:pt x="17294" y="2520"/>
                    <a:pt x="17294" y="2520"/>
                    <a:pt x="17294" y="2520"/>
                  </a:cubicBezTo>
                  <a:cubicBezTo>
                    <a:pt x="17294" y="2496"/>
                    <a:pt x="17294" y="2496"/>
                    <a:pt x="17294" y="2496"/>
                  </a:cubicBezTo>
                  <a:cubicBezTo>
                    <a:pt x="17300" y="2490"/>
                    <a:pt x="17294" y="2478"/>
                    <a:pt x="17300" y="2473"/>
                  </a:cubicBezTo>
                  <a:cubicBezTo>
                    <a:pt x="17306" y="2466"/>
                    <a:pt x="17312" y="2466"/>
                    <a:pt x="17312" y="2466"/>
                  </a:cubicBezTo>
                  <a:cubicBezTo>
                    <a:pt x="17318" y="2466"/>
                    <a:pt x="17324" y="2473"/>
                    <a:pt x="17330" y="2478"/>
                  </a:cubicBezTo>
                  <a:cubicBezTo>
                    <a:pt x="17336" y="2478"/>
                    <a:pt x="17336" y="2484"/>
                    <a:pt x="17348" y="2484"/>
                  </a:cubicBezTo>
                  <a:cubicBezTo>
                    <a:pt x="17353" y="2484"/>
                    <a:pt x="17359" y="2478"/>
                    <a:pt x="17365" y="2478"/>
                  </a:cubicBezTo>
                  <a:cubicBezTo>
                    <a:pt x="17377" y="2478"/>
                    <a:pt x="17377" y="2484"/>
                    <a:pt x="17383" y="2484"/>
                  </a:cubicBezTo>
                  <a:cubicBezTo>
                    <a:pt x="17389" y="2490"/>
                    <a:pt x="17389" y="2496"/>
                    <a:pt x="17395" y="2496"/>
                  </a:cubicBezTo>
                  <a:cubicBezTo>
                    <a:pt x="17401" y="2496"/>
                    <a:pt x="17407" y="2496"/>
                    <a:pt x="17407" y="2496"/>
                  </a:cubicBezTo>
                  <a:cubicBezTo>
                    <a:pt x="17413" y="2502"/>
                    <a:pt x="17413" y="2508"/>
                    <a:pt x="17419" y="2508"/>
                  </a:cubicBezTo>
                  <a:cubicBezTo>
                    <a:pt x="17419" y="2514"/>
                    <a:pt x="17419" y="2514"/>
                    <a:pt x="17419" y="2520"/>
                  </a:cubicBezTo>
                  <a:cubicBezTo>
                    <a:pt x="17413" y="2526"/>
                    <a:pt x="17407" y="2526"/>
                    <a:pt x="17407" y="2532"/>
                  </a:cubicBezTo>
                  <a:cubicBezTo>
                    <a:pt x="17407" y="2538"/>
                    <a:pt x="17407" y="2544"/>
                    <a:pt x="17413" y="2550"/>
                  </a:cubicBezTo>
                  <a:cubicBezTo>
                    <a:pt x="17413" y="2555"/>
                    <a:pt x="17419" y="2555"/>
                    <a:pt x="17425" y="2555"/>
                  </a:cubicBezTo>
                  <a:cubicBezTo>
                    <a:pt x="17478" y="2555"/>
                    <a:pt x="17478" y="2555"/>
                    <a:pt x="17478" y="2555"/>
                  </a:cubicBezTo>
                  <a:cubicBezTo>
                    <a:pt x="17490" y="2555"/>
                    <a:pt x="17496" y="2544"/>
                    <a:pt x="17502" y="2538"/>
                  </a:cubicBezTo>
                  <a:cubicBezTo>
                    <a:pt x="17508" y="2532"/>
                    <a:pt x="17508" y="2532"/>
                    <a:pt x="17508" y="2526"/>
                  </a:cubicBezTo>
                  <a:cubicBezTo>
                    <a:pt x="17514" y="2520"/>
                    <a:pt x="17514" y="2514"/>
                    <a:pt x="17519" y="2514"/>
                  </a:cubicBezTo>
                  <a:cubicBezTo>
                    <a:pt x="17537" y="2514"/>
                    <a:pt x="17537" y="2526"/>
                    <a:pt x="17549" y="2538"/>
                  </a:cubicBezTo>
                  <a:cubicBezTo>
                    <a:pt x="17555" y="2544"/>
                    <a:pt x="17561" y="2544"/>
                    <a:pt x="17561" y="2550"/>
                  </a:cubicBezTo>
                  <a:cubicBezTo>
                    <a:pt x="17561" y="2544"/>
                    <a:pt x="17561" y="2538"/>
                    <a:pt x="17561" y="2538"/>
                  </a:cubicBezTo>
                  <a:cubicBezTo>
                    <a:pt x="17561" y="2532"/>
                    <a:pt x="17567" y="2532"/>
                    <a:pt x="17567" y="2526"/>
                  </a:cubicBezTo>
                  <a:cubicBezTo>
                    <a:pt x="17573" y="2526"/>
                    <a:pt x="17573" y="2526"/>
                    <a:pt x="17579" y="2526"/>
                  </a:cubicBezTo>
                  <a:cubicBezTo>
                    <a:pt x="17585" y="2532"/>
                    <a:pt x="17585" y="2538"/>
                    <a:pt x="17591" y="2538"/>
                  </a:cubicBezTo>
                  <a:cubicBezTo>
                    <a:pt x="17626" y="2538"/>
                    <a:pt x="17626" y="2538"/>
                    <a:pt x="17626" y="2538"/>
                  </a:cubicBezTo>
                  <a:cubicBezTo>
                    <a:pt x="17626" y="2532"/>
                    <a:pt x="17626" y="2526"/>
                    <a:pt x="17626" y="2526"/>
                  </a:cubicBezTo>
                  <a:cubicBezTo>
                    <a:pt x="17620" y="2520"/>
                    <a:pt x="17620" y="2520"/>
                    <a:pt x="17614" y="2514"/>
                  </a:cubicBezTo>
                  <a:cubicBezTo>
                    <a:pt x="17614" y="2508"/>
                    <a:pt x="17614" y="2508"/>
                    <a:pt x="17614" y="2502"/>
                  </a:cubicBezTo>
                  <a:cubicBezTo>
                    <a:pt x="17603" y="2502"/>
                    <a:pt x="17597" y="2502"/>
                    <a:pt x="17591" y="2502"/>
                  </a:cubicBezTo>
                  <a:cubicBezTo>
                    <a:pt x="17585" y="2502"/>
                    <a:pt x="17585" y="2502"/>
                    <a:pt x="17579" y="2502"/>
                  </a:cubicBezTo>
                  <a:cubicBezTo>
                    <a:pt x="17579" y="2473"/>
                    <a:pt x="17579" y="2473"/>
                    <a:pt x="17579" y="2473"/>
                  </a:cubicBezTo>
                  <a:cubicBezTo>
                    <a:pt x="17579" y="2461"/>
                    <a:pt x="17591" y="2461"/>
                    <a:pt x="17597" y="2455"/>
                  </a:cubicBezTo>
                  <a:cubicBezTo>
                    <a:pt x="17603" y="2449"/>
                    <a:pt x="17603" y="2455"/>
                    <a:pt x="17608" y="2455"/>
                  </a:cubicBezTo>
                  <a:cubicBezTo>
                    <a:pt x="17614" y="2449"/>
                    <a:pt x="17614" y="2449"/>
                    <a:pt x="17614" y="2443"/>
                  </a:cubicBezTo>
                  <a:cubicBezTo>
                    <a:pt x="17620" y="2437"/>
                    <a:pt x="17620" y="2437"/>
                    <a:pt x="17620" y="2431"/>
                  </a:cubicBezTo>
                  <a:cubicBezTo>
                    <a:pt x="17626" y="2425"/>
                    <a:pt x="17626" y="2425"/>
                    <a:pt x="17632" y="2419"/>
                  </a:cubicBezTo>
                  <a:cubicBezTo>
                    <a:pt x="17632" y="2413"/>
                    <a:pt x="17638" y="2413"/>
                    <a:pt x="17638" y="2407"/>
                  </a:cubicBezTo>
                  <a:cubicBezTo>
                    <a:pt x="17644" y="2401"/>
                    <a:pt x="17644" y="2395"/>
                    <a:pt x="17650" y="2395"/>
                  </a:cubicBezTo>
                  <a:cubicBezTo>
                    <a:pt x="17656" y="2395"/>
                    <a:pt x="17656" y="2395"/>
                    <a:pt x="17662" y="2395"/>
                  </a:cubicBezTo>
                  <a:cubicBezTo>
                    <a:pt x="17674" y="2389"/>
                    <a:pt x="17674" y="2389"/>
                    <a:pt x="17674" y="2389"/>
                  </a:cubicBezTo>
                  <a:cubicBezTo>
                    <a:pt x="17680" y="2389"/>
                    <a:pt x="17680" y="2384"/>
                    <a:pt x="17680" y="2378"/>
                  </a:cubicBezTo>
                  <a:cubicBezTo>
                    <a:pt x="17691" y="2366"/>
                    <a:pt x="17697" y="2360"/>
                    <a:pt x="17703" y="2348"/>
                  </a:cubicBezTo>
                  <a:cubicBezTo>
                    <a:pt x="17715" y="2336"/>
                    <a:pt x="17721" y="2324"/>
                    <a:pt x="17739" y="2318"/>
                  </a:cubicBezTo>
                  <a:cubicBezTo>
                    <a:pt x="17745" y="2307"/>
                    <a:pt x="17751" y="2307"/>
                    <a:pt x="17763" y="2307"/>
                  </a:cubicBezTo>
                  <a:cubicBezTo>
                    <a:pt x="17769" y="2307"/>
                    <a:pt x="17774" y="2307"/>
                    <a:pt x="17780" y="2307"/>
                  </a:cubicBezTo>
                  <a:cubicBezTo>
                    <a:pt x="17786" y="2307"/>
                    <a:pt x="17792" y="2312"/>
                    <a:pt x="17798" y="2312"/>
                  </a:cubicBezTo>
                  <a:cubicBezTo>
                    <a:pt x="17804" y="2312"/>
                    <a:pt x="17804" y="2312"/>
                    <a:pt x="17804" y="2312"/>
                  </a:cubicBezTo>
                  <a:cubicBezTo>
                    <a:pt x="17810" y="2312"/>
                    <a:pt x="17810" y="2312"/>
                    <a:pt x="17816" y="2307"/>
                  </a:cubicBezTo>
                  <a:cubicBezTo>
                    <a:pt x="17822" y="2307"/>
                    <a:pt x="17822" y="2295"/>
                    <a:pt x="17828" y="2295"/>
                  </a:cubicBezTo>
                  <a:cubicBezTo>
                    <a:pt x="17834" y="2295"/>
                    <a:pt x="17834" y="2295"/>
                    <a:pt x="17834" y="2295"/>
                  </a:cubicBezTo>
                  <a:cubicBezTo>
                    <a:pt x="17840" y="2295"/>
                    <a:pt x="17840" y="2307"/>
                    <a:pt x="17840" y="2307"/>
                  </a:cubicBezTo>
                  <a:cubicBezTo>
                    <a:pt x="17846" y="2312"/>
                    <a:pt x="17846" y="2318"/>
                    <a:pt x="17851" y="2318"/>
                  </a:cubicBezTo>
                  <a:cubicBezTo>
                    <a:pt x="17851" y="2318"/>
                    <a:pt x="17858" y="2324"/>
                    <a:pt x="17863" y="2324"/>
                  </a:cubicBezTo>
                  <a:cubicBezTo>
                    <a:pt x="17863" y="2324"/>
                    <a:pt x="17869" y="2324"/>
                    <a:pt x="17875" y="2324"/>
                  </a:cubicBezTo>
                  <a:cubicBezTo>
                    <a:pt x="17875" y="2324"/>
                    <a:pt x="17881" y="2330"/>
                    <a:pt x="17887" y="2330"/>
                  </a:cubicBezTo>
                  <a:cubicBezTo>
                    <a:pt x="17881" y="2336"/>
                    <a:pt x="17875" y="2342"/>
                    <a:pt x="17875" y="2348"/>
                  </a:cubicBezTo>
                  <a:cubicBezTo>
                    <a:pt x="17875" y="2354"/>
                    <a:pt x="17875" y="2354"/>
                    <a:pt x="17875" y="2354"/>
                  </a:cubicBezTo>
                  <a:cubicBezTo>
                    <a:pt x="17875" y="2360"/>
                    <a:pt x="17875" y="2360"/>
                    <a:pt x="17881" y="2366"/>
                  </a:cubicBezTo>
                  <a:cubicBezTo>
                    <a:pt x="17881" y="2366"/>
                    <a:pt x="17887" y="2366"/>
                    <a:pt x="17893" y="2372"/>
                  </a:cubicBezTo>
                  <a:cubicBezTo>
                    <a:pt x="17893" y="2372"/>
                    <a:pt x="17893" y="2378"/>
                    <a:pt x="17893" y="2384"/>
                  </a:cubicBezTo>
                  <a:cubicBezTo>
                    <a:pt x="17893" y="2389"/>
                    <a:pt x="17893" y="2395"/>
                    <a:pt x="17893" y="2407"/>
                  </a:cubicBezTo>
                  <a:cubicBezTo>
                    <a:pt x="17905" y="2407"/>
                    <a:pt x="17905" y="2407"/>
                    <a:pt x="17905" y="2407"/>
                  </a:cubicBezTo>
                  <a:cubicBezTo>
                    <a:pt x="17911" y="2407"/>
                    <a:pt x="17917" y="2407"/>
                    <a:pt x="17917" y="2401"/>
                  </a:cubicBezTo>
                  <a:cubicBezTo>
                    <a:pt x="17923" y="2395"/>
                    <a:pt x="17923" y="2395"/>
                    <a:pt x="17929" y="2389"/>
                  </a:cubicBezTo>
                  <a:cubicBezTo>
                    <a:pt x="17935" y="2384"/>
                    <a:pt x="17940" y="2378"/>
                    <a:pt x="17952" y="2372"/>
                  </a:cubicBezTo>
                  <a:cubicBezTo>
                    <a:pt x="17958" y="2372"/>
                    <a:pt x="17958" y="2372"/>
                    <a:pt x="17964" y="2372"/>
                  </a:cubicBezTo>
                  <a:cubicBezTo>
                    <a:pt x="17970" y="2366"/>
                    <a:pt x="17970" y="2366"/>
                    <a:pt x="17976" y="2360"/>
                  </a:cubicBezTo>
                  <a:cubicBezTo>
                    <a:pt x="17982" y="2360"/>
                    <a:pt x="17982" y="2354"/>
                    <a:pt x="17982" y="2348"/>
                  </a:cubicBezTo>
                  <a:cubicBezTo>
                    <a:pt x="17988" y="2348"/>
                    <a:pt x="17994" y="2342"/>
                    <a:pt x="17994" y="2342"/>
                  </a:cubicBezTo>
                  <a:cubicBezTo>
                    <a:pt x="18000" y="2336"/>
                    <a:pt x="18000" y="2330"/>
                    <a:pt x="18006" y="2330"/>
                  </a:cubicBezTo>
                  <a:cubicBezTo>
                    <a:pt x="18012" y="2324"/>
                    <a:pt x="18017" y="2324"/>
                    <a:pt x="18029" y="2324"/>
                  </a:cubicBezTo>
                  <a:cubicBezTo>
                    <a:pt x="18029" y="2324"/>
                    <a:pt x="18035" y="2324"/>
                    <a:pt x="18041" y="2324"/>
                  </a:cubicBezTo>
                  <a:cubicBezTo>
                    <a:pt x="18041" y="2324"/>
                    <a:pt x="18041" y="2318"/>
                    <a:pt x="18047" y="2312"/>
                  </a:cubicBezTo>
                  <a:cubicBezTo>
                    <a:pt x="18047" y="2312"/>
                    <a:pt x="18047" y="2307"/>
                    <a:pt x="18047" y="2300"/>
                  </a:cubicBezTo>
                  <a:cubicBezTo>
                    <a:pt x="18053" y="2300"/>
                    <a:pt x="18053" y="2295"/>
                    <a:pt x="18053" y="2289"/>
                  </a:cubicBezTo>
                  <a:cubicBezTo>
                    <a:pt x="18059" y="2283"/>
                    <a:pt x="18053" y="2277"/>
                    <a:pt x="18053" y="2265"/>
                  </a:cubicBezTo>
                  <a:cubicBezTo>
                    <a:pt x="18059" y="2259"/>
                    <a:pt x="18059" y="2253"/>
                    <a:pt x="18059" y="2247"/>
                  </a:cubicBezTo>
                  <a:cubicBezTo>
                    <a:pt x="18071" y="2247"/>
                    <a:pt x="18077" y="2247"/>
                    <a:pt x="18083" y="2247"/>
                  </a:cubicBezTo>
                  <a:cubicBezTo>
                    <a:pt x="18095" y="2241"/>
                    <a:pt x="18101" y="2235"/>
                    <a:pt x="18106" y="2235"/>
                  </a:cubicBezTo>
                  <a:cubicBezTo>
                    <a:pt x="18166" y="2235"/>
                    <a:pt x="18166" y="2235"/>
                    <a:pt x="18166" y="2235"/>
                  </a:cubicBezTo>
                  <a:cubicBezTo>
                    <a:pt x="18166" y="2253"/>
                    <a:pt x="18166" y="2253"/>
                    <a:pt x="18166" y="2253"/>
                  </a:cubicBezTo>
                  <a:cubicBezTo>
                    <a:pt x="18160" y="2259"/>
                    <a:pt x="18160" y="2259"/>
                    <a:pt x="18154" y="2265"/>
                  </a:cubicBezTo>
                  <a:cubicBezTo>
                    <a:pt x="18130" y="2271"/>
                    <a:pt x="18130" y="2271"/>
                    <a:pt x="18130" y="2271"/>
                  </a:cubicBezTo>
                  <a:cubicBezTo>
                    <a:pt x="18124" y="2277"/>
                    <a:pt x="18124" y="2277"/>
                    <a:pt x="18118" y="2277"/>
                  </a:cubicBezTo>
                  <a:cubicBezTo>
                    <a:pt x="18112" y="2283"/>
                    <a:pt x="18106" y="2283"/>
                    <a:pt x="18106" y="2289"/>
                  </a:cubicBezTo>
                  <a:cubicBezTo>
                    <a:pt x="18106" y="2295"/>
                    <a:pt x="18101" y="2300"/>
                    <a:pt x="18101" y="2300"/>
                  </a:cubicBezTo>
                  <a:cubicBezTo>
                    <a:pt x="18101" y="2307"/>
                    <a:pt x="18101" y="2312"/>
                    <a:pt x="18101" y="2312"/>
                  </a:cubicBezTo>
                  <a:cubicBezTo>
                    <a:pt x="18101" y="2318"/>
                    <a:pt x="18101" y="2324"/>
                    <a:pt x="18101" y="2324"/>
                  </a:cubicBezTo>
                  <a:cubicBezTo>
                    <a:pt x="18101" y="2330"/>
                    <a:pt x="18095" y="2330"/>
                    <a:pt x="18095" y="2336"/>
                  </a:cubicBezTo>
                  <a:cubicBezTo>
                    <a:pt x="18095" y="2348"/>
                    <a:pt x="18089" y="2354"/>
                    <a:pt x="18083" y="2360"/>
                  </a:cubicBezTo>
                  <a:cubicBezTo>
                    <a:pt x="18083" y="2366"/>
                    <a:pt x="18083" y="2372"/>
                    <a:pt x="18083" y="2372"/>
                  </a:cubicBezTo>
                  <a:cubicBezTo>
                    <a:pt x="18083" y="2378"/>
                    <a:pt x="18083" y="2384"/>
                    <a:pt x="18077" y="2384"/>
                  </a:cubicBezTo>
                  <a:cubicBezTo>
                    <a:pt x="18077" y="2389"/>
                    <a:pt x="18077" y="2395"/>
                    <a:pt x="18071" y="2395"/>
                  </a:cubicBezTo>
                  <a:cubicBezTo>
                    <a:pt x="18065" y="2395"/>
                    <a:pt x="18065" y="2395"/>
                    <a:pt x="18059" y="2401"/>
                  </a:cubicBezTo>
                  <a:cubicBezTo>
                    <a:pt x="18053" y="2401"/>
                    <a:pt x="18047" y="2401"/>
                    <a:pt x="18047" y="2407"/>
                  </a:cubicBezTo>
                  <a:cubicBezTo>
                    <a:pt x="18041" y="2407"/>
                    <a:pt x="18035" y="2407"/>
                    <a:pt x="18035" y="2407"/>
                  </a:cubicBezTo>
                  <a:cubicBezTo>
                    <a:pt x="18029" y="2413"/>
                    <a:pt x="18029" y="2413"/>
                    <a:pt x="18029" y="2419"/>
                  </a:cubicBezTo>
                  <a:cubicBezTo>
                    <a:pt x="18029" y="2425"/>
                    <a:pt x="18029" y="2425"/>
                    <a:pt x="18029" y="2431"/>
                  </a:cubicBezTo>
                  <a:cubicBezTo>
                    <a:pt x="18024" y="2443"/>
                    <a:pt x="18012" y="2443"/>
                    <a:pt x="18006" y="2449"/>
                  </a:cubicBezTo>
                  <a:cubicBezTo>
                    <a:pt x="17994" y="2455"/>
                    <a:pt x="17982" y="2466"/>
                    <a:pt x="17970" y="2473"/>
                  </a:cubicBezTo>
                  <a:cubicBezTo>
                    <a:pt x="17958" y="2484"/>
                    <a:pt x="17946" y="2490"/>
                    <a:pt x="17935" y="2496"/>
                  </a:cubicBezTo>
                  <a:cubicBezTo>
                    <a:pt x="17917" y="2502"/>
                    <a:pt x="17911" y="2514"/>
                    <a:pt x="17899" y="2520"/>
                  </a:cubicBezTo>
                  <a:cubicBezTo>
                    <a:pt x="17887" y="2532"/>
                    <a:pt x="17881" y="2544"/>
                    <a:pt x="17869" y="2555"/>
                  </a:cubicBezTo>
                  <a:cubicBezTo>
                    <a:pt x="17869" y="2561"/>
                    <a:pt x="17863" y="2567"/>
                    <a:pt x="17863" y="2567"/>
                  </a:cubicBezTo>
                  <a:cubicBezTo>
                    <a:pt x="17851" y="2573"/>
                    <a:pt x="17846" y="2573"/>
                    <a:pt x="17840" y="2579"/>
                  </a:cubicBezTo>
                  <a:cubicBezTo>
                    <a:pt x="17834" y="2585"/>
                    <a:pt x="17840" y="2591"/>
                    <a:pt x="17834" y="2591"/>
                  </a:cubicBezTo>
                  <a:cubicBezTo>
                    <a:pt x="17834" y="2597"/>
                    <a:pt x="17828" y="2603"/>
                    <a:pt x="17822" y="2603"/>
                  </a:cubicBezTo>
                  <a:lnTo>
                    <a:pt x="17816" y="2603"/>
                  </a:lnTo>
                  <a:cubicBezTo>
                    <a:pt x="17810" y="2603"/>
                    <a:pt x="17804" y="2603"/>
                    <a:pt x="17798" y="2603"/>
                  </a:cubicBezTo>
                  <a:cubicBezTo>
                    <a:pt x="17792" y="2603"/>
                    <a:pt x="17792" y="2609"/>
                    <a:pt x="17786" y="2609"/>
                  </a:cubicBezTo>
                  <a:cubicBezTo>
                    <a:pt x="17786" y="2609"/>
                    <a:pt x="17780" y="2615"/>
                    <a:pt x="17774" y="2615"/>
                  </a:cubicBezTo>
                  <a:cubicBezTo>
                    <a:pt x="17769" y="2615"/>
                    <a:pt x="17763" y="2621"/>
                    <a:pt x="17751" y="2627"/>
                  </a:cubicBezTo>
                  <a:cubicBezTo>
                    <a:pt x="17745" y="2627"/>
                    <a:pt x="17745" y="2627"/>
                    <a:pt x="17739" y="2632"/>
                  </a:cubicBezTo>
                  <a:cubicBezTo>
                    <a:pt x="17733" y="2632"/>
                    <a:pt x="17733" y="2627"/>
                    <a:pt x="17727" y="2632"/>
                  </a:cubicBezTo>
                  <a:cubicBezTo>
                    <a:pt x="17721" y="2632"/>
                    <a:pt x="17721" y="2632"/>
                    <a:pt x="17715" y="2639"/>
                  </a:cubicBezTo>
                  <a:cubicBezTo>
                    <a:pt x="17715" y="2639"/>
                    <a:pt x="17709" y="2644"/>
                    <a:pt x="17709" y="2650"/>
                  </a:cubicBezTo>
                  <a:cubicBezTo>
                    <a:pt x="17709" y="2656"/>
                    <a:pt x="17715" y="2656"/>
                    <a:pt x="17715" y="2662"/>
                  </a:cubicBezTo>
                  <a:cubicBezTo>
                    <a:pt x="17715" y="2674"/>
                    <a:pt x="17715" y="2686"/>
                    <a:pt x="17709" y="2698"/>
                  </a:cubicBezTo>
                  <a:cubicBezTo>
                    <a:pt x="17709" y="2704"/>
                    <a:pt x="17703" y="2704"/>
                    <a:pt x="17697" y="2710"/>
                  </a:cubicBezTo>
                  <a:cubicBezTo>
                    <a:pt x="17697" y="2710"/>
                    <a:pt x="17691" y="2710"/>
                    <a:pt x="17685" y="2716"/>
                  </a:cubicBezTo>
                  <a:cubicBezTo>
                    <a:pt x="17685" y="2721"/>
                    <a:pt x="17685" y="2721"/>
                    <a:pt x="17685" y="2727"/>
                  </a:cubicBezTo>
                  <a:cubicBezTo>
                    <a:pt x="17685" y="2733"/>
                    <a:pt x="17680" y="2733"/>
                    <a:pt x="17674" y="2739"/>
                  </a:cubicBezTo>
                  <a:cubicBezTo>
                    <a:pt x="17674" y="2745"/>
                    <a:pt x="17674" y="2751"/>
                    <a:pt x="17674" y="2757"/>
                  </a:cubicBezTo>
                  <a:cubicBezTo>
                    <a:pt x="17674" y="2763"/>
                    <a:pt x="17680" y="2769"/>
                    <a:pt x="17674" y="2781"/>
                  </a:cubicBezTo>
                  <a:cubicBezTo>
                    <a:pt x="17674" y="2787"/>
                    <a:pt x="17662" y="2793"/>
                    <a:pt x="17662" y="2805"/>
                  </a:cubicBezTo>
                  <a:cubicBezTo>
                    <a:pt x="17662" y="2810"/>
                    <a:pt x="17662" y="2816"/>
                    <a:pt x="17662" y="2828"/>
                  </a:cubicBezTo>
                  <a:cubicBezTo>
                    <a:pt x="17662" y="2834"/>
                    <a:pt x="17662" y="2840"/>
                    <a:pt x="17662" y="2852"/>
                  </a:cubicBezTo>
                  <a:cubicBezTo>
                    <a:pt x="17662" y="2899"/>
                    <a:pt x="17668" y="2923"/>
                    <a:pt x="17668" y="2971"/>
                  </a:cubicBezTo>
                  <a:cubicBezTo>
                    <a:pt x="17668" y="2976"/>
                    <a:pt x="17668" y="2982"/>
                    <a:pt x="17668" y="2988"/>
                  </a:cubicBezTo>
                  <a:cubicBezTo>
                    <a:pt x="17668" y="2994"/>
                    <a:pt x="17662" y="2994"/>
                    <a:pt x="17656" y="3000"/>
                  </a:cubicBezTo>
                  <a:cubicBezTo>
                    <a:pt x="17685" y="3048"/>
                    <a:pt x="17685" y="3048"/>
                    <a:pt x="17685" y="3048"/>
                  </a:cubicBezTo>
                  <a:cubicBezTo>
                    <a:pt x="17685" y="3142"/>
                    <a:pt x="17685" y="3142"/>
                    <a:pt x="17685" y="3142"/>
                  </a:cubicBezTo>
                  <a:cubicBezTo>
                    <a:pt x="17691" y="3142"/>
                    <a:pt x="17691" y="3148"/>
                    <a:pt x="17697" y="3148"/>
                  </a:cubicBezTo>
                  <a:cubicBezTo>
                    <a:pt x="17703" y="3148"/>
                    <a:pt x="17703" y="3142"/>
                    <a:pt x="17709" y="3137"/>
                  </a:cubicBezTo>
                  <a:cubicBezTo>
                    <a:pt x="17715" y="3137"/>
                    <a:pt x="17721" y="3137"/>
                    <a:pt x="17721" y="3137"/>
                  </a:cubicBezTo>
                  <a:cubicBezTo>
                    <a:pt x="17727" y="3137"/>
                    <a:pt x="17727" y="3131"/>
                    <a:pt x="17733" y="3131"/>
                  </a:cubicBezTo>
                  <a:cubicBezTo>
                    <a:pt x="17739" y="3131"/>
                    <a:pt x="17739" y="3125"/>
                    <a:pt x="17745" y="3125"/>
                  </a:cubicBezTo>
                  <a:cubicBezTo>
                    <a:pt x="17751" y="3125"/>
                    <a:pt x="17757" y="3125"/>
                    <a:pt x="17763" y="3125"/>
                  </a:cubicBezTo>
                  <a:cubicBezTo>
                    <a:pt x="17763" y="3113"/>
                    <a:pt x="17763" y="3107"/>
                    <a:pt x="17763" y="3095"/>
                  </a:cubicBezTo>
                  <a:cubicBezTo>
                    <a:pt x="17763" y="3089"/>
                    <a:pt x="17763" y="3083"/>
                    <a:pt x="17763" y="3083"/>
                  </a:cubicBezTo>
                  <a:cubicBezTo>
                    <a:pt x="17769" y="3077"/>
                    <a:pt x="17769" y="3071"/>
                    <a:pt x="17774" y="3071"/>
                  </a:cubicBezTo>
                  <a:cubicBezTo>
                    <a:pt x="17774" y="3065"/>
                    <a:pt x="17780" y="3065"/>
                    <a:pt x="17786" y="3065"/>
                  </a:cubicBezTo>
                  <a:cubicBezTo>
                    <a:pt x="17786" y="3059"/>
                    <a:pt x="17792" y="3059"/>
                    <a:pt x="17792" y="3054"/>
                  </a:cubicBezTo>
                  <a:cubicBezTo>
                    <a:pt x="17798" y="3048"/>
                    <a:pt x="17798" y="3048"/>
                    <a:pt x="17804" y="3042"/>
                  </a:cubicBezTo>
                  <a:cubicBezTo>
                    <a:pt x="17810" y="3030"/>
                    <a:pt x="17810" y="3030"/>
                    <a:pt x="17810" y="3030"/>
                  </a:cubicBezTo>
                  <a:cubicBezTo>
                    <a:pt x="17810" y="3024"/>
                    <a:pt x="17810" y="3024"/>
                    <a:pt x="17816" y="3018"/>
                  </a:cubicBezTo>
                  <a:cubicBezTo>
                    <a:pt x="17816" y="3012"/>
                    <a:pt x="17822" y="3006"/>
                    <a:pt x="17828" y="3006"/>
                  </a:cubicBezTo>
                  <a:cubicBezTo>
                    <a:pt x="17834" y="3006"/>
                    <a:pt x="17834" y="3006"/>
                    <a:pt x="17834" y="3006"/>
                  </a:cubicBezTo>
                  <a:cubicBezTo>
                    <a:pt x="17840" y="3006"/>
                    <a:pt x="17840" y="3012"/>
                    <a:pt x="17846" y="3012"/>
                  </a:cubicBezTo>
                  <a:cubicBezTo>
                    <a:pt x="17858" y="3012"/>
                    <a:pt x="17858" y="3012"/>
                    <a:pt x="17858" y="3012"/>
                  </a:cubicBezTo>
                  <a:cubicBezTo>
                    <a:pt x="17858" y="3012"/>
                    <a:pt x="17863" y="3012"/>
                    <a:pt x="17869" y="3012"/>
                  </a:cubicBezTo>
                  <a:cubicBezTo>
                    <a:pt x="17869" y="3012"/>
                    <a:pt x="17875" y="3006"/>
                    <a:pt x="17875" y="3000"/>
                  </a:cubicBezTo>
                  <a:cubicBezTo>
                    <a:pt x="17881" y="3000"/>
                    <a:pt x="17881" y="2994"/>
                    <a:pt x="17881" y="2988"/>
                  </a:cubicBezTo>
                  <a:cubicBezTo>
                    <a:pt x="17881" y="2935"/>
                    <a:pt x="17881" y="2935"/>
                    <a:pt x="17881" y="2935"/>
                  </a:cubicBezTo>
                  <a:cubicBezTo>
                    <a:pt x="17887" y="2923"/>
                    <a:pt x="17893" y="2917"/>
                    <a:pt x="17899" y="2911"/>
                  </a:cubicBezTo>
                  <a:cubicBezTo>
                    <a:pt x="17905" y="2905"/>
                    <a:pt x="17911" y="2905"/>
                    <a:pt x="17911" y="2899"/>
                  </a:cubicBezTo>
                  <a:cubicBezTo>
                    <a:pt x="17994" y="2899"/>
                    <a:pt x="17994" y="2899"/>
                    <a:pt x="17994" y="2899"/>
                  </a:cubicBezTo>
                  <a:cubicBezTo>
                    <a:pt x="17994" y="2870"/>
                    <a:pt x="17994" y="2870"/>
                    <a:pt x="17994" y="2870"/>
                  </a:cubicBezTo>
                  <a:cubicBezTo>
                    <a:pt x="17994" y="2858"/>
                    <a:pt x="17988" y="2858"/>
                    <a:pt x="17982" y="2846"/>
                  </a:cubicBezTo>
                  <a:cubicBezTo>
                    <a:pt x="17982" y="2840"/>
                    <a:pt x="17976" y="2840"/>
                    <a:pt x="17976" y="2834"/>
                  </a:cubicBezTo>
                  <a:cubicBezTo>
                    <a:pt x="17976" y="2822"/>
                    <a:pt x="17976" y="2822"/>
                    <a:pt x="17976" y="2822"/>
                  </a:cubicBezTo>
                  <a:cubicBezTo>
                    <a:pt x="17976" y="2810"/>
                    <a:pt x="17976" y="2810"/>
                    <a:pt x="17976" y="2810"/>
                  </a:cubicBezTo>
                  <a:lnTo>
                    <a:pt x="17982" y="2805"/>
                  </a:lnTo>
                  <a:cubicBezTo>
                    <a:pt x="17988" y="2799"/>
                    <a:pt x="17994" y="2793"/>
                    <a:pt x="17994" y="2787"/>
                  </a:cubicBezTo>
                  <a:cubicBezTo>
                    <a:pt x="18000" y="2781"/>
                    <a:pt x="18000" y="2781"/>
                    <a:pt x="18000" y="2775"/>
                  </a:cubicBezTo>
                  <a:cubicBezTo>
                    <a:pt x="18006" y="2769"/>
                    <a:pt x="18006" y="2763"/>
                    <a:pt x="18012" y="2763"/>
                  </a:cubicBezTo>
                  <a:cubicBezTo>
                    <a:pt x="18017" y="2763"/>
                    <a:pt x="18024" y="2763"/>
                    <a:pt x="18029" y="2769"/>
                  </a:cubicBezTo>
                  <a:cubicBezTo>
                    <a:pt x="18035" y="2769"/>
                    <a:pt x="18029" y="2775"/>
                    <a:pt x="18035" y="2781"/>
                  </a:cubicBezTo>
                  <a:cubicBezTo>
                    <a:pt x="18035" y="2781"/>
                    <a:pt x="18041" y="2781"/>
                    <a:pt x="18047" y="2787"/>
                  </a:cubicBezTo>
                  <a:cubicBezTo>
                    <a:pt x="18065" y="2787"/>
                    <a:pt x="18065" y="2787"/>
                    <a:pt x="18065" y="2787"/>
                  </a:cubicBezTo>
                  <a:cubicBezTo>
                    <a:pt x="18071" y="2763"/>
                    <a:pt x="18071" y="2763"/>
                    <a:pt x="18071" y="2763"/>
                  </a:cubicBezTo>
                  <a:cubicBezTo>
                    <a:pt x="18065" y="2763"/>
                    <a:pt x="18065" y="2757"/>
                    <a:pt x="18059" y="2751"/>
                  </a:cubicBezTo>
                  <a:cubicBezTo>
                    <a:pt x="18053" y="2745"/>
                    <a:pt x="18047" y="2745"/>
                    <a:pt x="18041" y="2733"/>
                  </a:cubicBezTo>
                  <a:cubicBezTo>
                    <a:pt x="18041" y="2727"/>
                    <a:pt x="18041" y="2727"/>
                    <a:pt x="18041" y="2721"/>
                  </a:cubicBezTo>
                  <a:cubicBezTo>
                    <a:pt x="18041" y="2716"/>
                    <a:pt x="18041" y="2716"/>
                    <a:pt x="18041" y="2710"/>
                  </a:cubicBezTo>
                  <a:cubicBezTo>
                    <a:pt x="18041" y="2704"/>
                    <a:pt x="18035" y="2704"/>
                    <a:pt x="18035" y="2698"/>
                  </a:cubicBezTo>
                  <a:cubicBezTo>
                    <a:pt x="18035" y="2692"/>
                    <a:pt x="18035" y="2686"/>
                    <a:pt x="18035" y="2674"/>
                  </a:cubicBezTo>
                  <a:cubicBezTo>
                    <a:pt x="18035" y="2668"/>
                    <a:pt x="18029" y="2668"/>
                    <a:pt x="18035" y="2662"/>
                  </a:cubicBezTo>
                  <a:cubicBezTo>
                    <a:pt x="18035" y="2656"/>
                    <a:pt x="18041" y="2662"/>
                    <a:pt x="18047" y="2656"/>
                  </a:cubicBezTo>
                  <a:cubicBezTo>
                    <a:pt x="18047" y="2656"/>
                    <a:pt x="18053" y="2656"/>
                    <a:pt x="18053" y="2650"/>
                  </a:cubicBezTo>
                  <a:cubicBezTo>
                    <a:pt x="18053" y="2650"/>
                    <a:pt x="18059" y="2644"/>
                    <a:pt x="18053" y="2644"/>
                  </a:cubicBezTo>
                  <a:cubicBezTo>
                    <a:pt x="18053" y="2639"/>
                    <a:pt x="18047" y="2632"/>
                    <a:pt x="18047" y="2632"/>
                  </a:cubicBezTo>
                  <a:cubicBezTo>
                    <a:pt x="18041" y="2632"/>
                    <a:pt x="18041" y="2627"/>
                    <a:pt x="18035" y="2632"/>
                  </a:cubicBezTo>
                  <a:cubicBezTo>
                    <a:pt x="18029" y="2632"/>
                    <a:pt x="18029" y="2644"/>
                    <a:pt x="18029" y="2644"/>
                  </a:cubicBezTo>
                  <a:cubicBezTo>
                    <a:pt x="18006" y="2644"/>
                    <a:pt x="18006" y="2644"/>
                    <a:pt x="18006" y="2644"/>
                  </a:cubicBezTo>
                  <a:cubicBezTo>
                    <a:pt x="18006" y="2632"/>
                    <a:pt x="18000" y="2627"/>
                    <a:pt x="18006" y="2615"/>
                  </a:cubicBezTo>
                  <a:cubicBezTo>
                    <a:pt x="18006" y="2609"/>
                    <a:pt x="18012" y="2603"/>
                    <a:pt x="18017" y="2591"/>
                  </a:cubicBezTo>
                  <a:cubicBezTo>
                    <a:pt x="18017" y="2591"/>
                    <a:pt x="18017" y="2585"/>
                    <a:pt x="18017" y="2579"/>
                  </a:cubicBezTo>
                  <a:cubicBezTo>
                    <a:pt x="18024" y="2579"/>
                    <a:pt x="18024" y="2573"/>
                    <a:pt x="18029" y="2573"/>
                  </a:cubicBezTo>
                  <a:cubicBezTo>
                    <a:pt x="18035" y="2561"/>
                    <a:pt x="18041" y="2567"/>
                    <a:pt x="18047" y="2561"/>
                  </a:cubicBezTo>
                  <a:cubicBezTo>
                    <a:pt x="18053" y="2555"/>
                    <a:pt x="18059" y="2550"/>
                    <a:pt x="18059" y="2550"/>
                  </a:cubicBezTo>
                  <a:cubicBezTo>
                    <a:pt x="18059" y="2544"/>
                    <a:pt x="18059" y="2538"/>
                    <a:pt x="18059" y="2538"/>
                  </a:cubicBezTo>
                  <a:cubicBezTo>
                    <a:pt x="18065" y="2532"/>
                    <a:pt x="18065" y="2532"/>
                    <a:pt x="18065" y="2526"/>
                  </a:cubicBezTo>
                  <a:cubicBezTo>
                    <a:pt x="18071" y="2520"/>
                    <a:pt x="18071" y="2520"/>
                    <a:pt x="18071" y="2514"/>
                  </a:cubicBezTo>
                  <a:cubicBezTo>
                    <a:pt x="18071" y="2502"/>
                    <a:pt x="18071" y="2496"/>
                    <a:pt x="18071" y="2490"/>
                  </a:cubicBezTo>
                  <a:cubicBezTo>
                    <a:pt x="18071" y="2484"/>
                    <a:pt x="18071" y="2478"/>
                    <a:pt x="18071" y="2478"/>
                  </a:cubicBezTo>
                  <a:cubicBezTo>
                    <a:pt x="18071" y="2473"/>
                    <a:pt x="18071" y="2466"/>
                    <a:pt x="18077" y="2466"/>
                  </a:cubicBezTo>
                  <a:cubicBezTo>
                    <a:pt x="18077" y="2461"/>
                    <a:pt x="18083" y="2455"/>
                    <a:pt x="18083" y="2455"/>
                  </a:cubicBezTo>
                  <a:cubicBezTo>
                    <a:pt x="18089" y="2449"/>
                    <a:pt x="18095" y="2449"/>
                    <a:pt x="18095" y="2449"/>
                  </a:cubicBezTo>
                  <a:cubicBezTo>
                    <a:pt x="18101" y="2449"/>
                    <a:pt x="18101" y="2449"/>
                    <a:pt x="18106" y="2449"/>
                  </a:cubicBezTo>
                  <a:cubicBezTo>
                    <a:pt x="18118" y="2449"/>
                    <a:pt x="18124" y="2455"/>
                    <a:pt x="18130" y="2461"/>
                  </a:cubicBezTo>
                  <a:cubicBezTo>
                    <a:pt x="18136" y="2461"/>
                    <a:pt x="18130" y="2466"/>
                    <a:pt x="18136" y="2473"/>
                  </a:cubicBezTo>
                  <a:cubicBezTo>
                    <a:pt x="18142" y="2473"/>
                    <a:pt x="18148" y="2478"/>
                    <a:pt x="18154" y="2478"/>
                  </a:cubicBezTo>
                  <a:cubicBezTo>
                    <a:pt x="18160" y="2478"/>
                    <a:pt x="18166" y="2478"/>
                    <a:pt x="18172" y="2473"/>
                  </a:cubicBezTo>
                  <a:cubicBezTo>
                    <a:pt x="18172" y="2473"/>
                    <a:pt x="18178" y="2466"/>
                    <a:pt x="18178" y="2461"/>
                  </a:cubicBezTo>
                  <a:cubicBezTo>
                    <a:pt x="18183" y="2461"/>
                    <a:pt x="18183" y="2455"/>
                    <a:pt x="18190" y="2449"/>
                  </a:cubicBezTo>
                  <a:cubicBezTo>
                    <a:pt x="18190" y="2449"/>
                    <a:pt x="18195" y="2449"/>
                    <a:pt x="18201" y="2443"/>
                  </a:cubicBezTo>
                  <a:cubicBezTo>
                    <a:pt x="18201" y="2449"/>
                    <a:pt x="18207" y="2449"/>
                    <a:pt x="18207" y="2455"/>
                  </a:cubicBezTo>
                  <a:cubicBezTo>
                    <a:pt x="18213" y="2455"/>
                    <a:pt x="18207" y="2461"/>
                    <a:pt x="18207" y="2466"/>
                  </a:cubicBezTo>
                  <a:cubicBezTo>
                    <a:pt x="18213" y="2473"/>
                    <a:pt x="18219" y="2473"/>
                    <a:pt x="18219" y="2478"/>
                  </a:cubicBezTo>
                  <a:cubicBezTo>
                    <a:pt x="18219" y="2473"/>
                    <a:pt x="18225" y="2478"/>
                    <a:pt x="18231" y="2478"/>
                  </a:cubicBezTo>
                  <a:cubicBezTo>
                    <a:pt x="18237" y="2473"/>
                    <a:pt x="18237" y="2473"/>
                    <a:pt x="18243" y="2466"/>
                  </a:cubicBezTo>
                  <a:cubicBezTo>
                    <a:pt x="18243" y="2466"/>
                    <a:pt x="18249" y="2461"/>
                    <a:pt x="18255" y="2461"/>
                  </a:cubicBezTo>
                  <a:cubicBezTo>
                    <a:pt x="18260" y="2449"/>
                    <a:pt x="18260" y="2443"/>
                    <a:pt x="18272" y="2437"/>
                  </a:cubicBezTo>
                  <a:cubicBezTo>
                    <a:pt x="18272" y="2431"/>
                    <a:pt x="18272" y="2425"/>
                    <a:pt x="18278" y="2425"/>
                  </a:cubicBezTo>
                  <a:cubicBezTo>
                    <a:pt x="18284" y="2425"/>
                    <a:pt x="18290" y="2425"/>
                    <a:pt x="18296" y="2425"/>
                  </a:cubicBezTo>
                  <a:cubicBezTo>
                    <a:pt x="18302" y="2425"/>
                    <a:pt x="18308" y="2425"/>
                    <a:pt x="18314" y="2425"/>
                  </a:cubicBezTo>
                  <a:cubicBezTo>
                    <a:pt x="18320" y="2425"/>
                    <a:pt x="18320" y="2425"/>
                    <a:pt x="18326" y="2425"/>
                  </a:cubicBezTo>
                  <a:cubicBezTo>
                    <a:pt x="18326" y="2431"/>
                    <a:pt x="18332" y="2431"/>
                    <a:pt x="18338" y="2431"/>
                  </a:cubicBezTo>
                  <a:cubicBezTo>
                    <a:pt x="18421" y="2431"/>
                    <a:pt x="18421" y="2431"/>
                    <a:pt x="18421" y="2431"/>
                  </a:cubicBezTo>
                  <a:cubicBezTo>
                    <a:pt x="18421" y="2437"/>
                    <a:pt x="18415" y="2443"/>
                    <a:pt x="18421" y="2455"/>
                  </a:cubicBezTo>
                  <a:cubicBezTo>
                    <a:pt x="18421" y="2461"/>
                    <a:pt x="18415" y="2461"/>
                    <a:pt x="18421" y="2466"/>
                  </a:cubicBezTo>
                  <a:cubicBezTo>
                    <a:pt x="18421" y="2473"/>
                    <a:pt x="18427" y="2478"/>
                    <a:pt x="18433" y="2484"/>
                  </a:cubicBezTo>
                  <a:cubicBezTo>
                    <a:pt x="18438" y="2484"/>
                    <a:pt x="18444" y="2484"/>
                    <a:pt x="18444" y="2484"/>
                  </a:cubicBezTo>
                  <a:cubicBezTo>
                    <a:pt x="18444" y="2466"/>
                    <a:pt x="18444" y="2449"/>
                    <a:pt x="18456" y="2437"/>
                  </a:cubicBezTo>
                  <a:cubicBezTo>
                    <a:pt x="18462" y="2437"/>
                    <a:pt x="18468" y="2437"/>
                    <a:pt x="18468" y="2431"/>
                  </a:cubicBezTo>
                  <a:cubicBezTo>
                    <a:pt x="18474" y="2431"/>
                    <a:pt x="18474" y="2425"/>
                    <a:pt x="18480" y="2425"/>
                  </a:cubicBezTo>
                  <a:cubicBezTo>
                    <a:pt x="18486" y="2419"/>
                    <a:pt x="18486" y="2419"/>
                    <a:pt x="18492" y="2413"/>
                  </a:cubicBezTo>
                  <a:cubicBezTo>
                    <a:pt x="18498" y="2401"/>
                    <a:pt x="18498" y="2395"/>
                    <a:pt x="18510" y="2389"/>
                  </a:cubicBezTo>
                  <a:cubicBezTo>
                    <a:pt x="18510" y="2384"/>
                    <a:pt x="18515" y="2378"/>
                    <a:pt x="18515" y="2372"/>
                  </a:cubicBezTo>
                  <a:cubicBezTo>
                    <a:pt x="18522" y="2372"/>
                    <a:pt x="18522" y="2366"/>
                    <a:pt x="18527" y="2360"/>
                  </a:cubicBezTo>
                  <a:cubicBezTo>
                    <a:pt x="18533" y="2360"/>
                    <a:pt x="18539" y="2360"/>
                    <a:pt x="18551" y="2354"/>
                  </a:cubicBezTo>
                  <a:cubicBezTo>
                    <a:pt x="18557" y="2354"/>
                    <a:pt x="18557" y="2348"/>
                    <a:pt x="18563" y="2348"/>
                  </a:cubicBezTo>
                  <a:cubicBezTo>
                    <a:pt x="18581" y="2348"/>
                    <a:pt x="18581" y="2348"/>
                    <a:pt x="18581" y="2348"/>
                  </a:cubicBezTo>
                  <a:cubicBezTo>
                    <a:pt x="18587" y="2348"/>
                    <a:pt x="18593" y="2354"/>
                    <a:pt x="18604" y="2348"/>
                  </a:cubicBezTo>
                  <a:cubicBezTo>
                    <a:pt x="18610" y="2348"/>
                    <a:pt x="18610" y="2348"/>
                    <a:pt x="18616" y="2342"/>
                  </a:cubicBezTo>
                  <a:cubicBezTo>
                    <a:pt x="18622" y="2342"/>
                    <a:pt x="18628" y="2342"/>
                    <a:pt x="18640" y="2336"/>
                  </a:cubicBezTo>
                  <a:cubicBezTo>
                    <a:pt x="18646" y="2336"/>
                    <a:pt x="18646" y="2336"/>
                    <a:pt x="18652" y="2330"/>
                  </a:cubicBezTo>
                  <a:cubicBezTo>
                    <a:pt x="18658" y="2330"/>
                    <a:pt x="18658" y="2324"/>
                    <a:pt x="18658" y="2318"/>
                  </a:cubicBezTo>
                  <a:cubicBezTo>
                    <a:pt x="18664" y="2312"/>
                    <a:pt x="18664" y="2312"/>
                    <a:pt x="18670" y="2307"/>
                  </a:cubicBezTo>
                  <a:cubicBezTo>
                    <a:pt x="18676" y="2307"/>
                    <a:pt x="18676" y="2307"/>
                    <a:pt x="18682" y="2307"/>
                  </a:cubicBezTo>
                  <a:cubicBezTo>
                    <a:pt x="18693" y="2300"/>
                    <a:pt x="18699" y="2283"/>
                    <a:pt x="18717" y="2283"/>
                  </a:cubicBezTo>
                  <a:cubicBezTo>
                    <a:pt x="18723" y="2283"/>
                    <a:pt x="18729" y="2283"/>
                    <a:pt x="18741" y="2283"/>
                  </a:cubicBezTo>
                  <a:cubicBezTo>
                    <a:pt x="18747" y="2283"/>
                    <a:pt x="18753" y="2277"/>
                    <a:pt x="18753" y="2277"/>
                  </a:cubicBezTo>
                  <a:cubicBezTo>
                    <a:pt x="18759" y="2277"/>
                    <a:pt x="18765" y="2271"/>
                    <a:pt x="18770" y="2271"/>
                  </a:cubicBezTo>
                  <a:cubicBezTo>
                    <a:pt x="18782" y="2265"/>
                    <a:pt x="18782" y="2253"/>
                    <a:pt x="18794" y="2247"/>
                  </a:cubicBezTo>
                  <a:cubicBezTo>
                    <a:pt x="18794" y="2241"/>
                    <a:pt x="18800" y="2235"/>
                    <a:pt x="18806" y="2235"/>
                  </a:cubicBezTo>
                  <a:cubicBezTo>
                    <a:pt x="18812" y="2235"/>
                    <a:pt x="18818" y="2235"/>
                    <a:pt x="18824" y="2235"/>
                  </a:cubicBezTo>
                  <a:cubicBezTo>
                    <a:pt x="18842" y="2235"/>
                    <a:pt x="18848" y="2235"/>
                    <a:pt x="18859" y="2241"/>
                  </a:cubicBezTo>
                  <a:cubicBezTo>
                    <a:pt x="18865" y="2241"/>
                    <a:pt x="18865" y="2247"/>
                    <a:pt x="18871" y="2247"/>
                  </a:cubicBezTo>
                  <a:cubicBezTo>
                    <a:pt x="18877" y="2253"/>
                    <a:pt x="18877" y="2259"/>
                    <a:pt x="18883" y="2259"/>
                  </a:cubicBezTo>
                  <a:cubicBezTo>
                    <a:pt x="18889" y="2259"/>
                    <a:pt x="18889" y="2259"/>
                    <a:pt x="18895" y="2265"/>
                  </a:cubicBezTo>
                  <a:cubicBezTo>
                    <a:pt x="18907" y="2265"/>
                    <a:pt x="18913" y="2265"/>
                    <a:pt x="18925" y="2265"/>
                  </a:cubicBezTo>
                  <a:cubicBezTo>
                    <a:pt x="18942" y="2265"/>
                    <a:pt x="18942" y="2265"/>
                    <a:pt x="18942" y="2265"/>
                  </a:cubicBezTo>
                  <a:cubicBezTo>
                    <a:pt x="18948" y="2265"/>
                    <a:pt x="18948" y="2265"/>
                    <a:pt x="18954" y="2265"/>
                  </a:cubicBezTo>
                  <a:cubicBezTo>
                    <a:pt x="18954" y="2229"/>
                    <a:pt x="18954" y="2229"/>
                    <a:pt x="18954" y="2229"/>
                  </a:cubicBezTo>
                  <a:cubicBezTo>
                    <a:pt x="18948" y="2223"/>
                    <a:pt x="18948" y="2223"/>
                    <a:pt x="18942" y="2218"/>
                  </a:cubicBezTo>
                  <a:cubicBezTo>
                    <a:pt x="18942" y="2218"/>
                    <a:pt x="18937" y="2218"/>
                    <a:pt x="18931" y="2212"/>
                  </a:cubicBezTo>
                  <a:cubicBezTo>
                    <a:pt x="18931" y="2206"/>
                    <a:pt x="18931" y="2206"/>
                    <a:pt x="18931" y="2200"/>
                  </a:cubicBezTo>
                  <a:cubicBezTo>
                    <a:pt x="18925" y="2188"/>
                    <a:pt x="18925" y="2188"/>
                    <a:pt x="18925" y="2188"/>
                  </a:cubicBezTo>
                  <a:cubicBezTo>
                    <a:pt x="18919" y="2182"/>
                    <a:pt x="18919" y="2182"/>
                    <a:pt x="18913" y="2176"/>
                  </a:cubicBezTo>
                  <a:cubicBezTo>
                    <a:pt x="18913" y="2170"/>
                    <a:pt x="18907" y="2170"/>
                    <a:pt x="18907" y="2164"/>
                  </a:cubicBezTo>
                  <a:cubicBezTo>
                    <a:pt x="18907" y="2164"/>
                    <a:pt x="18907" y="2158"/>
                    <a:pt x="18901" y="2152"/>
                  </a:cubicBezTo>
                  <a:cubicBezTo>
                    <a:pt x="18901" y="2117"/>
                    <a:pt x="18901" y="2117"/>
                    <a:pt x="18901" y="2117"/>
                  </a:cubicBezTo>
                  <a:cubicBezTo>
                    <a:pt x="18889" y="2117"/>
                    <a:pt x="18877" y="2123"/>
                    <a:pt x="18871" y="2111"/>
                  </a:cubicBezTo>
                  <a:cubicBezTo>
                    <a:pt x="18865" y="2111"/>
                    <a:pt x="18865" y="2105"/>
                    <a:pt x="18865" y="2105"/>
                  </a:cubicBezTo>
                  <a:cubicBezTo>
                    <a:pt x="18859" y="2099"/>
                    <a:pt x="18865" y="2093"/>
                    <a:pt x="18859" y="2093"/>
                  </a:cubicBezTo>
                  <a:cubicBezTo>
                    <a:pt x="18859" y="2087"/>
                    <a:pt x="18859" y="2081"/>
                    <a:pt x="18853" y="2081"/>
                  </a:cubicBezTo>
                  <a:cubicBezTo>
                    <a:pt x="18853" y="2075"/>
                    <a:pt x="18848" y="2075"/>
                    <a:pt x="18842" y="2075"/>
                  </a:cubicBezTo>
                  <a:cubicBezTo>
                    <a:pt x="18782" y="2075"/>
                    <a:pt x="18782" y="2075"/>
                    <a:pt x="18782" y="2075"/>
                  </a:cubicBezTo>
                  <a:cubicBezTo>
                    <a:pt x="18776" y="2075"/>
                    <a:pt x="18776" y="2075"/>
                    <a:pt x="18770" y="2075"/>
                  </a:cubicBezTo>
                  <a:cubicBezTo>
                    <a:pt x="18765" y="2069"/>
                    <a:pt x="18770" y="2063"/>
                    <a:pt x="18765" y="2063"/>
                  </a:cubicBezTo>
                  <a:cubicBezTo>
                    <a:pt x="18770" y="2057"/>
                    <a:pt x="18770" y="2052"/>
                    <a:pt x="18776" y="2052"/>
                  </a:cubicBezTo>
                  <a:cubicBezTo>
                    <a:pt x="18776" y="2052"/>
                    <a:pt x="18782" y="2052"/>
                    <a:pt x="18788" y="2046"/>
                  </a:cubicBezTo>
                  <a:cubicBezTo>
                    <a:pt x="18794" y="2046"/>
                    <a:pt x="18794" y="2040"/>
                    <a:pt x="18800" y="2034"/>
                  </a:cubicBezTo>
                  <a:cubicBezTo>
                    <a:pt x="18800" y="2034"/>
                    <a:pt x="18806" y="2034"/>
                    <a:pt x="18812" y="2034"/>
                  </a:cubicBezTo>
                  <a:cubicBezTo>
                    <a:pt x="18818" y="2034"/>
                    <a:pt x="18818" y="2034"/>
                    <a:pt x="18818" y="2034"/>
                  </a:cubicBezTo>
                  <a:cubicBezTo>
                    <a:pt x="18830" y="2040"/>
                    <a:pt x="18836" y="2052"/>
                    <a:pt x="18842" y="2052"/>
                  </a:cubicBezTo>
                  <a:cubicBezTo>
                    <a:pt x="18913" y="2052"/>
                    <a:pt x="18913" y="2052"/>
                    <a:pt x="18913" y="2052"/>
                  </a:cubicBezTo>
                  <a:cubicBezTo>
                    <a:pt x="18925" y="2052"/>
                    <a:pt x="18931" y="2052"/>
                    <a:pt x="18937" y="2052"/>
                  </a:cubicBezTo>
                  <a:cubicBezTo>
                    <a:pt x="18948" y="2052"/>
                    <a:pt x="18954" y="2052"/>
                    <a:pt x="18960" y="2052"/>
                  </a:cubicBezTo>
                  <a:cubicBezTo>
                    <a:pt x="18972" y="2046"/>
                    <a:pt x="18972" y="2040"/>
                    <a:pt x="18978" y="2034"/>
                  </a:cubicBezTo>
                  <a:cubicBezTo>
                    <a:pt x="18984" y="2028"/>
                    <a:pt x="18990" y="2022"/>
                    <a:pt x="18990" y="2022"/>
                  </a:cubicBezTo>
                  <a:cubicBezTo>
                    <a:pt x="18996" y="2016"/>
                    <a:pt x="19002" y="2016"/>
                    <a:pt x="19002" y="2016"/>
                  </a:cubicBezTo>
                  <a:cubicBezTo>
                    <a:pt x="19008" y="2010"/>
                    <a:pt x="19002" y="2004"/>
                    <a:pt x="19002" y="1998"/>
                  </a:cubicBezTo>
                  <a:cubicBezTo>
                    <a:pt x="19002" y="1992"/>
                    <a:pt x="19008" y="1986"/>
                    <a:pt x="19002" y="1980"/>
                  </a:cubicBezTo>
                  <a:cubicBezTo>
                    <a:pt x="19002" y="1975"/>
                    <a:pt x="18996" y="1980"/>
                    <a:pt x="18990" y="1975"/>
                  </a:cubicBezTo>
                  <a:lnTo>
                    <a:pt x="18990" y="1968"/>
                  </a:lnTo>
                  <a:cubicBezTo>
                    <a:pt x="18990" y="1933"/>
                    <a:pt x="18990" y="1933"/>
                    <a:pt x="18990" y="1933"/>
                  </a:cubicBezTo>
                  <a:cubicBezTo>
                    <a:pt x="19002" y="1933"/>
                    <a:pt x="19008" y="1927"/>
                    <a:pt x="19020" y="1927"/>
                  </a:cubicBezTo>
                  <a:cubicBezTo>
                    <a:pt x="19031" y="1927"/>
                    <a:pt x="19043" y="1939"/>
                    <a:pt x="19049" y="1951"/>
                  </a:cubicBezTo>
                  <a:cubicBezTo>
                    <a:pt x="19049" y="1957"/>
                    <a:pt x="19043" y="1957"/>
                    <a:pt x="19049" y="1963"/>
                  </a:cubicBezTo>
                  <a:cubicBezTo>
                    <a:pt x="19049" y="1968"/>
                    <a:pt x="19049" y="1968"/>
                    <a:pt x="19049" y="1975"/>
                  </a:cubicBezTo>
                  <a:cubicBezTo>
                    <a:pt x="19055" y="1986"/>
                    <a:pt x="19061" y="1986"/>
                    <a:pt x="19067" y="1998"/>
                  </a:cubicBezTo>
                  <a:cubicBezTo>
                    <a:pt x="19162" y="1998"/>
                    <a:pt x="19162" y="1998"/>
                    <a:pt x="19162" y="1998"/>
                  </a:cubicBezTo>
                  <a:cubicBezTo>
                    <a:pt x="19168" y="1998"/>
                    <a:pt x="19168" y="1998"/>
                    <a:pt x="19174" y="1998"/>
                  </a:cubicBezTo>
                  <a:cubicBezTo>
                    <a:pt x="19180" y="1998"/>
                    <a:pt x="19186" y="2004"/>
                    <a:pt x="19192" y="2004"/>
                  </a:cubicBezTo>
                  <a:cubicBezTo>
                    <a:pt x="19192" y="2010"/>
                    <a:pt x="19197" y="2010"/>
                    <a:pt x="19203" y="2016"/>
                  </a:cubicBezTo>
                  <a:cubicBezTo>
                    <a:pt x="19203" y="2028"/>
                    <a:pt x="19203" y="2034"/>
                    <a:pt x="19203" y="2046"/>
                  </a:cubicBezTo>
                  <a:cubicBezTo>
                    <a:pt x="19257" y="2046"/>
                    <a:pt x="19257" y="2046"/>
                    <a:pt x="19257" y="2046"/>
                  </a:cubicBezTo>
                  <a:cubicBezTo>
                    <a:pt x="19263" y="2046"/>
                    <a:pt x="19269" y="2052"/>
                    <a:pt x="19280" y="2057"/>
                  </a:cubicBezTo>
                  <a:cubicBezTo>
                    <a:pt x="19280" y="2063"/>
                    <a:pt x="19280" y="2069"/>
                    <a:pt x="19286" y="2069"/>
                  </a:cubicBezTo>
                  <a:cubicBezTo>
                    <a:pt x="19292" y="2075"/>
                    <a:pt x="19298" y="2081"/>
                    <a:pt x="19310" y="2087"/>
                  </a:cubicBezTo>
                  <a:cubicBezTo>
                    <a:pt x="19316" y="2087"/>
                    <a:pt x="19316" y="2087"/>
                    <a:pt x="19322" y="2093"/>
                  </a:cubicBezTo>
                  <a:cubicBezTo>
                    <a:pt x="19328" y="2093"/>
                    <a:pt x="19334" y="2099"/>
                    <a:pt x="19340" y="2099"/>
                  </a:cubicBezTo>
                  <a:cubicBezTo>
                    <a:pt x="19346" y="2099"/>
                    <a:pt x="19346" y="2099"/>
                    <a:pt x="19346" y="2099"/>
                  </a:cubicBezTo>
                  <a:cubicBezTo>
                    <a:pt x="19352" y="2099"/>
                    <a:pt x="19358" y="2093"/>
                    <a:pt x="19358" y="2093"/>
                  </a:cubicBezTo>
                  <a:cubicBezTo>
                    <a:pt x="19358" y="2087"/>
                    <a:pt x="19358" y="2081"/>
                    <a:pt x="19358" y="2081"/>
                  </a:cubicBezTo>
                  <a:cubicBezTo>
                    <a:pt x="19358" y="2069"/>
                    <a:pt x="19358" y="2063"/>
                    <a:pt x="19358" y="2057"/>
                  </a:cubicBezTo>
                  <a:cubicBezTo>
                    <a:pt x="19358" y="2052"/>
                    <a:pt x="19358" y="2052"/>
                    <a:pt x="19358" y="2046"/>
                  </a:cubicBezTo>
                  <a:cubicBezTo>
                    <a:pt x="19369" y="2046"/>
                    <a:pt x="19369" y="2046"/>
                    <a:pt x="19369" y="2046"/>
                  </a:cubicBezTo>
                  <a:cubicBezTo>
                    <a:pt x="19375" y="2046"/>
                    <a:pt x="19381" y="2046"/>
                    <a:pt x="19387" y="2040"/>
                  </a:cubicBezTo>
                  <a:cubicBezTo>
                    <a:pt x="19387" y="2028"/>
                    <a:pt x="19393" y="2022"/>
                    <a:pt x="19387" y="2010"/>
                  </a:cubicBezTo>
                  <a:cubicBezTo>
                    <a:pt x="19387" y="2004"/>
                    <a:pt x="19387" y="1998"/>
                    <a:pt x="19387" y="1998"/>
                  </a:cubicBezTo>
                  <a:cubicBezTo>
                    <a:pt x="19387" y="1992"/>
                    <a:pt x="19387" y="1986"/>
                    <a:pt x="19387" y="1986"/>
                  </a:cubicBezTo>
                  <a:cubicBezTo>
                    <a:pt x="19387" y="1980"/>
                    <a:pt x="19387" y="1975"/>
                    <a:pt x="19387" y="1975"/>
                  </a:cubicBezTo>
                  <a:cubicBezTo>
                    <a:pt x="19393" y="1968"/>
                    <a:pt x="19399" y="1968"/>
                    <a:pt x="19399" y="1968"/>
                  </a:cubicBezTo>
                  <a:cubicBezTo>
                    <a:pt x="19411" y="1975"/>
                    <a:pt x="19411" y="1980"/>
                    <a:pt x="19423" y="1986"/>
                  </a:cubicBezTo>
                  <a:cubicBezTo>
                    <a:pt x="19429" y="1986"/>
                    <a:pt x="19429" y="1992"/>
                    <a:pt x="19435" y="1992"/>
                  </a:cubicBezTo>
                  <a:cubicBezTo>
                    <a:pt x="19446" y="1992"/>
                    <a:pt x="19446" y="1992"/>
                    <a:pt x="19446" y="1992"/>
                  </a:cubicBezTo>
                  <a:cubicBezTo>
                    <a:pt x="19452" y="1992"/>
                    <a:pt x="19452" y="1992"/>
                    <a:pt x="19458" y="1992"/>
                  </a:cubicBezTo>
                  <a:cubicBezTo>
                    <a:pt x="19464" y="1992"/>
                    <a:pt x="19464" y="1992"/>
                    <a:pt x="19470" y="1986"/>
                  </a:cubicBezTo>
                  <a:cubicBezTo>
                    <a:pt x="19470" y="1986"/>
                    <a:pt x="19476" y="1980"/>
                    <a:pt x="19476" y="1975"/>
                  </a:cubicBezTo>
                  <a:cubicBezTo>
                    <a:pt x="19482" y="1975"/>
                    <a:pt x="19488" y="1968"/>
                    <a:pt x="19488" y="1968"/>
                  </a:cubicBezTo>
                  <a:cubicBezTo>
                    <a:pt x="19494" y="1963"/>
                    <a:pt x="19494" y="1957"/>
                    <a:pt x="19494" y="1957"/>
                  </a:cubicBezTo>
                  <a:cubicBezTo>
                    <a:pt x="19500" y="1957"/>
                    <a:pt x="19500" y="1957"/>
                    <a:pt x="19506" y="1957"/>
                  </a:cubicBezTo>
                  <a:cubicBezTo>
                    <a:pt x="19512" y="1957"/>
                    <a:pt x="19512" y="1951"/>
                    <a:pt x="19518" y="1951"/>
                  </a:cubicBezTo>
                  <a:cubicBezTo>
                    <a:pt x="19524" y="1945"/>
                    <a:pt x="19529" y="1945"/>
                    <a:pt x="19529" y="1945"/>
                  </a:cubicBezTo>
                  <a:cubicBezTo>
                    <a:pt x="19529" y="1939"/>
                    <a:pt x="19529" y="1933"/>
                    <a:pt x="19529" y="1933"/>
                  </a:cubicBezTo>
                  <a:cubicBezTo>
                    <a:pt x="19529" y="1921"/>
                    <a:pt x="19524" y="1915"/>
                    <a:pt x="19512" y="1915"/>
                  </a:cubicBezTo>
                  <a:cubicBezTo>
                    <a:pt x="19512" y="1909"/>
                    <a:pt x="19506" y="1909"/>
                    <a:pt x="19506" y="1909"/>
                  </a:cubicBezTo>
                  <a:cubicBezTo>
                    <a:pt x="19494" y="1903"/>
                    <a:pt x="19488" y="1909"/>
                    <a:pt x="19482" y="1903"/>
                  </a:cubicBezTo>
                  <a:cubicBezTo>
                    <a:pt x="19476" y="1903"/>
                    <a:pt x="19482" y="1897"/>
                    <a:pt x="19476" y="1891"/>
                  </a:cubicBezTo>
                  <a:cubicBezTo>
                    <a:pt x="19476" y="1891"/>
                    <a:pt x="19470" y="1886"/>
                    <a:pt x="19470" y="1880"/>
                  </a:cubicBezTo>
                  <a:cubicBezTo>
                    <a:pt x="19464" y="1880"/>
                    <a:pt x="19464" y="1880"/>
                    <a:pt x="19458" y="1874"/>
                  </a:cubicBezTo>
                  <a:cubicBezTo>
                    <a:pt x="19452" y="1868"/>
                    <a:pt x="19440" y="1868"/>
                    <a:pt x="19435" y="1868"/>
                  </a:cubicBezTo>
                  <a:cubicBezTo>
                    <a:pt x="19423" y="1868"/>
                    <a:pt x="19423" y="1868"/>
                    <a:pt x="19423" y="1868"/>
                  </a:cubicBezTo>
                  <a:cubicBezTo>
                    <a:pt x="19411" y="1868"/>
                    <a:pt x="19411" y="1874"/>
                    <a:pt x="19399" y="1874"/>
                  </a:cubicBezTo>
                  <a:cubicBezTo>
                    <a:pt x="19387" y="1874"/>
                    <a:pt x="19381" y="1868"/>
                    <a:pt x="19369" y="1868"/>
                  </a:cubicBezTo>
                  <a:cubicBezTo>
                    <a:pt x="19358" y="1868"/>
                    <a:pt x="19358" y="1868"/>
                    <a:pt x="19358" y="1868"/>
                  </a:cubicBezTo>
                  <a:cubicBezTo>
                    <a:pt x="19352" y="1868"/>
                    <a:pt x="19352" y="1868"/>
                    <a:pt x="19346" y="1868"/>
                  </a:cubicBezTo>
                  <a:cubicBezTo>
                    <a:pt x="19340" y="1868"/>
                    <a:pt x="19334" y="1862"/>
                    <a:pt x="19334" y="1862"/>
                  </a:cubicBezTo>
                  <a:cubicBezTo>
                    <a:pt x="19328" y="1856"/>
                    <a:pt x="19328" y="1850"/>
                    <a:pt x="19322" y="1850"/>
                  </a:cubicBezTo>
                  <a:cubicBezTo>
                    <a:pt x="19316" y="1850"/>
                    <a:pt x="19310" y="1850"/>
                    <a:pt x="19310" y="1850"/>
                  </a:cubicBezTo>
                  <a:cubicBezTo>
                    <a:pt x="19304" y="1850"/>
                    <a:pt x="19298" y="1850"/>
                    <a:pt x="19292" y="1850"/>
                  </a:cubicBezTo>
                  <a:cubicBezTo>
                    <a:pt x="19292" y="1850"/>
                    <a:pt x="19286" y="1856"/>
                    <a:pt x="19280" y="1856"/>
                  </a:cubicBezTo>
                  <a:cubicBezTo>
                    <a:pt x="19286" y="1862"/>
                    <a:pt x="19286" y="1868"/>
                    <a:pt x="19292" y="1868"/>
                  </a:cubicBezTo>
                  <a:cubicBezTo>
                    <a:pt x="19298" y="1868"/>
                    <a:pt x="19298" y="1868"/>
                    <a:pt x="19304" y="1868"/>
                  </a:cubicBezTo>
                  <a:cubicBezTo>
                    <a:pt x="19304" y="1868"/>
                    <a:pt x="19310" y="1874"/>
                    <a:pt x="19316" y="1874"/>
                  </a:cubicBezTo>
                  <a:cubicBezTo>
                    <a:pt x="19322" y="1880"/>
                    <a:pt x="19316" y="1886"/>
                    <a:pt x="19316" y="1891"/>
                  </a:cubicBezTo>
                  <a:cubicBezTo>
                    <a:pt x="19316" y="1897"/>
                    <a:pt x="19316" y="1897"/>
                    <a:pt x="19316" y="1897"/>
                  </a:cubicBezTo>
                  <a:cubicBezTo>
                    <a:pt x="19316" y="1897"/>
                    <a:pt x="19316" y="1903"/>
                    <a:pt x="19316" y="1909"/>
                  </a:cubicBezTo>
                  <a:cubicBezTo>
                    <a:pt x="19310" y="1915"/>
                    <a:pt x="19304" y="1915"/>
                    <a:pt x="19298" y="1915"/>
                  </a:cubicBezTo>
                  <a:cubicBezTo>
                    <a:pt x="19280" y="1915"/>
                    <a:pt x="19274" y="1909"/>
                    <a:pt x="19269" y="1897"/>
                  </a:cubicBezTo>
                  <a:cubicBezTo>
                    <a:pt x="19269" y="1891"/>
                    <a:pt x="19269" y="1891"/>
                    <a:pt x="19269" y="1886"/>
                  </a:cubicBezTo>
                  <a:cubicBezTo>
                    <a:pt x="19269" y="1814"/>
                    <a:pt x="19269" y="1814"/>
                    <a:pt x="19269" y="1814"/>
                  </a:cubicBezTo>
                  <a:cubicBezTo>
                    <a:pt x="19269" y="1809"/>
                    <a:pt x="19263" y="1809"/>
                    <a:pt x="19257" y="1802"/>
                  </a:cubicBezTo>
                  <a:cubicBezTo>
                    <a:pt x="19251" y="1802"/>
                    <a:pt x="19251" y="1802"/>
                    <a:pt x="19245" y="1802"/>
                  </a:cubicBezTo>
                  <a:cubicBezTo>
                    <a:pt x="19239" y="1797"/>
                    <a:pt x="19239" y="1797"/>
                    <a:pt x="19233" y="1797"/>
                  </a:cubicBezTo>
                  <a:cubicBezTo>
                    <a:pt x="19221" y="1797"/>
                    <a:pt x="19221" y="1797"/>
                    <a:pt x="19221" y="1797"/>
                  </a:cubicBezTo>
                  <a:cubicBezTo>
                    <a:pt x="19215" y="1797"/>
                    <a:pt x="19215" y="1791"/>
                    <a:pt x="19209" y="1791"/>
                  </a:cubicBezTo>
                  <a:cubicBezTo>
                    <a:pt x="19197" y="1791"/>
                    <a:pt x="19192" y="1791"/>
                    <a:pt x="19186" y="1791"/>
                  </a:cubicBezTo>
                  <a:cubicBezTo>
                    <a:pt x="19180" y="1785"/>
                    <a:pt x="19180" y="1779"/>
                    <a:pt x="19174" y="1779"/>
                  </a:cubicBezTo>
                  <a:cubicBezTo>
                    <a:pt x="19168" y="1773"/>
                    <a:pt x="19162" y="1773"/>
                    <a:pt x="19162" y="1773"/>
                  </a:cubicBezTo>
                  <a:cubicBezTo>
                    <a:pt x="19156" y="1773"/>
                    <a:pt x="19150" y="1767"/>
                    <a:pt x="19144" y="1767"/>
                  </a:cubicBezTo>
                  <a:cubicBezTo>
                    <a:pt x="19138" y="1767"/>
                    <a:pt x="19132" y="1761"/>
                    <a:pt x="19126" y="1761"/>
                  </a:cubicBezTo>
                  <a:cubicBezTo>
                    <a:pt x="19120" y="1755"/>
                    <a:pt x="19114" y="1755"/>
                    <a:pt x="19114" y="1749"/>
                  </a:cubicBezTo>
                  <a:cubicBezTo>
                    <a:pt x="19108" y="1743"/>
                    <a:pt x="19103" y="1743"/>
                    <a:pt x="19103" y="1737"/>
                  </a:cubicBezTo>
                  <a:cubicBezTo>
                    <a:pt x="19097" y="1731"/>
                    <a:pt x="19103" y="1725"/>
                    <a:pt x="19097" y="1725"/>
                  </a:cubicBezTo>
                  <a:cubicBezTo>
                    <a:pt x="19097" y="1725"/>
                    <a:pt x="19091" y="1725"/>
                    <a:pt x="19085" y="1725"/>
                  </a:cubicBezTo>
                  <a:cubicBezTo>
                    <a:pt x="19079" y="1720"/>
                    <a:pt x="19079" y="1720"/>
                    <a:pt x="19073" y="1720"/>
                  </a:cubicBezTo>
                  <a:cubicBezTo>
                    <a:pt x="19061" y="1720"/>
                    <a:pt x="19055" y="1720"/>
                    <a:pt x="19049" y="1720"/>
                  </a:cubicBezTo>
                  <a:cubicBezTo>
                    <a:pt x="19043" y="1720"/>
                    <a:pt x="19037" y="1714"/>
                    <a:pt x="19037" y="1714"/>
                  </a:cubicBezTo>
                  <a:cubicBezTo>
                    <a:pt x="19025" y="1714"/>
                    <a:pt x="19020" y="1714"/>
                    <a:pt x="19008" y="1714"/>
                  </a:cubicBezTo>
                  <a:cubicBezTo>
                    <a:pt x="19008" y="1702"/>
                    <a:pt x="19014" y="1690"/>
                    <a:pt x="19002" y="1684"/>
                  </a:cubicBezTo>
                  <a:cubicBezTo>
                    <a:pt x="18996" y="1672"/>
                    <a:pt x="18984" y="1666"/>
                    <a:pt x="18972" y="1660"/>
                  </a:cubicBezTo>
                  <a:cubicBezTo>
                    <a:pt x="18960" y="1654"/>
                    <a:pt x="18960" y="1648"/>
                    <a:pt x="18954" y="1648"/>
                  </a:cubicBezTo>
                  <a:cubicBezTo>
                    <a:pt x="18948" y="1642"/>
                    <a:pt x="18942" y="1642"/>
                    <a:pt x="18931" y="1642"/>
                  </a:cubicBezTo>
                  <a:cubicBezTo>
                    <a:pt x="18925" y="1636"/>
                    <a:pt x="18919" y="1642"/>
                    <a:pt x="18907" y="1642"/>
                  </a:cubicBezTo>
                  <a:cubicBezTo>
                    <a:pt x="18901" y="1642"/>
                    <a:pt x="18901" y="1636"/>
                    <a:pt x="18895" y="1636"/>
                  </a:cubicBezTo>
                  <a:cubicBezTo>
                    <a:pt x="18889" y="1631"/>
                    <a:pt x="18883" y="1631"/>
                    <a:pt x="18883" y="1631"/>
                  </a:cubicBezTo>
                  <a:cubicBezTo>
                    <a:pt x="18877" y="1625"/>
                    <a:pt x="18877" y="1619"/>
                    <a:pt x="18871" y="1619"/>
                  </a:cubicBezTo>
                  <a:cubicBezTo>
                    <a:pt x="18865" y="1619"/>
                    <a:pt x="18859" y="1619"/>
                    <a:pt x="18859" y="1619"/>
                  </a:cubicBezTo>
                  <a:cubicBezTo>
                    <a:pt x="18853" y="1613"/>
                    <a:pt x="18853" y="1613"/>
                    <a:pt x="18848" y="1613"/>
                  </a:cubicBezTo>
                  <a:cubicBezTo>
                    <a:pt x="18836" y="1613"/>
                    <a:pt x="18836" y="1613"/>
                    <a:pt x="18836" y="1613"/>
                  </a:cubicBezTo>
                  <a:cubicBezTo>
                    <a:pt x="18824" y="1613"/>
                    <a:pt x="18824" y="1613"/>
                    <a:pt x="18824" y="1613"/>
                  </a:cubicBezTo>
                  <a:cubicBezTo>
                    <a:pt x="18818" y="1613"/>
                    <a:pt x="18818" y="1607"/>
                    <a:pt x="18812" y="1607"/>
                  </a:cubicBezTo>
                  <a:cubicBezTo>
                    <a:pt x="18806" y="1607"/>
                    <a:pt x="18800" y="1601"/>
                    <a:pt x="18800" y="1601"/>
                  </a:cubicBezTo>
                  <a:cubicBezTo>
                    <a:pt x="18788" y="1595"/>
                    <a:pt x="18776" y="1595"/>
                    <a:pt x="18770" y="1589"/>
                  </a:cubicBezTo>
                  <a:cubicBezTo>
                    <a:pt x="18765" y="1589"/>
                    <a:pt x="18765" y="1583"/>
                    <a:pt x="18759" y="1577"/>
                  </a:cubicBezTo>
                  <a:cubicBezTo>
                    <a:pt x="18747" y="1577"/>
                    <a:pt x="18735" y="1577"/>
                    <a:pt x="18723" y="1577"/>
                  </a:cubicBezTo>
                  <a:cubicBezTo>
                    <a:pt x="18705" y="1577"/>
                    <a:pt x="18705" y="1577"/>
                    <a:pt x="18705" y="1577"/>
                  </a:cubicBezTo>
                  <a:cubicBezTo>
                    <a:pt x="18699" y="1577"/>
                    <a:pt x="18699" y="1583"/>
                    <a:pt x="18693" y="1583"/>
                  </a:cubicBezTo>
                  <a:cubicBezTo>
                    <a:pt x="18687" y="1589"/>
                    <a:pt x="18687" y="1595"/>
                    <a:pt x="18682" y="1595"/>
                  </a:cubicBezTo>
                  <a:cubicBezTo>
                    <a:pt x="18676" y="1601"/>
                    <a:pt x="18670" y="1601"/>
                    <a:pt x="18664" y="1601"/>
                  </a:cubicBezTo>
                  <a:cubicBezTo>
                    <a:pt x="18652" y="1601"/>
                    <a:pt x="18646" y="1595"/>
                    <a:pt x="18634" y="1595"/>
                  </a:cubicBezTo>
                  <a:cubicBezTo>
                    <a:pt x="18622" y="1595"/>
                    <a:pt x="18622" y="1595"/>
                    <a:pt x="18622" y="1595"/>
                  </a:cubicBezTo>
                  <a:cubicBezTo>
                    <a:pt x="18616" y="1595"/>
                    <a:pt x="18610" y="1595"/>
                    <a:pt x="18604" y="1589"/>
                  </a:cubicBezTo>
                  <a:cubicBezTo>
                    <a:pt x="18599" y="1589"/>
                    <a:pt x="18599" y="1583"/>
                    <a:pt x="18593" y="1577"/>
                  </a:cubicBezTo>
                  <a:cubicBezTo>
                    <a:pt x="18593" y="1577"/>
                    <a:pt x="18587" y="1583"/>
                    <a:pt x="18587" y="1577"/>
                  </a:cubicBezTo>
                  <a:cubicBezTo>
                    <a:pt x="18575" y="1577"/>
                    <a:pt x="18569" y="1577"/>
                    <a:pt x="18557" y="1571"/>
                  </a:cubicBezTo>
                  <a:cubicBezTo>
                    <a:pt x="18551" y="1565"/>
                    <a:pt x="18545" y="1559"/>
                    <a:pt x="18533" y="1559"/>
                  </a:cubicBezTo>
                  <a:cubicBezTo>
                    <a:pt x="18533" y="1554"/>
                    <a:pt x="18527" y="1554"/>
                    <a:pt x="18522" y="1554"/>
                  </a:cubicBezTo>
                  <a:cubicBezTo>
                    <a:pt x="18515" y="1554"/>
                    <a:pt x="18515" y="1554"/>
                    <a:pt x="18510" y="1554"/>
                  </a:cubicBezTo>
                  <a:cubicBezTo>
                    <a:pt x="18498" y="1554"/>
                    <a:pt x="18498" y="1554"/>
                    <a:pt x="18492" y="1554"/>
                  </a:cubicBezTo>
                  <a:cubicBezTo>
                    <a:pt x="18486" y="1554"/>
                    <a:pt x="18480" y="1559"/>
                    <a:pt x="18480" y="1559"/>
                  </a:cubicBezTo>
                  <a:cubicBezTo>
                    <a:pt x="18474" y="1565"/>
                    <a:pt x="18468" y="1565"/>
                    <a:pt x="18468" y="1571"/>
                  </a:cubicBezTo>
                  <a:cubicBezTo>
                    <a:pt x="18468" y="1571"/>
                    <a:pt x="18474" y="1577"/>
                    <a:pt x="18468" y="1577"/>
                  </a:cubicBezTo>
                  <a:cubicBezTo>
                    <a:pt x="18468" y="1583"/>
                    <a:pt x="18462" y="1589"/>
                    <a:pt x="18462" y="1589"/>
                  </a:cubicBezTo>
                  <a:cubicBezTo>
                    <a:pt x="18462" y="1595"/>
                    <a:pt x="18456" y="1601"/>
                    <a:pt x="18456" y="1601"/>
                  </a:cubicBezTo>
                  <a:cubicBezTo>
                    <a:pt x="18450" y="1607"/>
                    <a:pt x="18450" y="1607"/>
                    <a:pt x="18444" y="1613"/>
                  </a:cubicBezTo>
                  <a:cubicBezTo>
                    <a:pt x="18450" y="1613"/>
                    <a:pt x="18450" y="1613"/>
                    <a:pt x="18456" y="1619"/>
                  </a:cubicBezTo>
                  <a:cubicBezTo>
                    <a:pt x="18462" y="1619"/>
                    <a:pt x="18462" y="1625"/>
                    <a:pt x="18468" y="1625"/>
                  </a:cubicBezTo>
                  <a:cubicBezTo>
                    <a:pt x="18468" y="1631"/>
                    <a:pt x="18474" y="1631"/>
                    <a:pt x="18480" y="1631"/>
                  </a:cubicBezTo>
                  <a:cubicBezTo>
                    <a:pt x="18486" y="1636"/>
                    <a:pt x="18486" y="1648"/>
                    <a:pt x="18486" y="1654"/>
                  </a:cubicBezTo>
                  <a:cubicBezTo>
                    <a:pt x="18486" y="1660"/>
                    <a:pt x="18486" y="1660"/>
                    <a:pt x="18486" y="1666"/>
                  </a:cubicBezTo>
                  <a:cubicBezTo>
                    <a:pt x="18480" y="1672"/>
                    <a:pt x="18474" y="1672"/>
                    <a:pt x="18474" y="1678"/>
                  </a:cubicBezTo>
                  <a:cubicBezTo>
                    <a:pt x="18468" y="1678"/>
                    <a:pt x="18468" y="1684"/>
                    <a:pt x="18468" y="1690"/>
                  </a:cubicBezTo>
                  <a:cubicBezTo>
                    <a:pt x="18462" y="1690"/>
                    <a:pt x="18462" y="1696"/>
                    <a:pt x="18456" y="1696"/>
                  </a:cubicBezTo>
                  <a:cubicBezTo>
                    <a:pt x="18409" y="1696"/>
                    <a:pt x="18409" y="1696"/>
                    <a:pt x="18409" y="1696"/>
                  </a:cubicBezTo>
                  <a:cubicBezTo>
                    <a:pt x="18409" y="1654"/>
                    <a:pt x="18409" y="1654"/>
                    <a:pt x="18409" y="1654"/>
                  </a:cubicBezTo>
                  <a:cubicBezTo>
                    <a:pt x="18349" y="1654"/>
                    <a:pt x="18349" y="1654"/>
                    <a:pt x="18349" y="1654"/>
                  </a:cubicBezTo>
                  <a:cubicBezTo>
                    <a:pt x="18349" y="1613"/>
                    <a:pt x="18349" y="1613"/>
                    <a:pt x="18349" y="1613"/>
                  </a:cubicBezTo>
                  <a:cubicBezTo>
                    <a:pt x="18356" y="1613"/>
                    <a:pt x="18356" y="1613"/>
                    <a:pt x="18356" y="1613"/>
                  </a:cubicBezTo>
                  <a:cubicBezTo>
                    <a:pt x="18373" y="1613"/>
                    <a:pt x="18379" y="1613"/>
                    <a:pt x="18391" y="1613"/>
                  </a:cubicBezTo>
                  <a:cubicBezTo>
                    <a:pt x="18403" y="1607"/>
                    <a:pt x="18409" y="1601"/>
                    <a:pt x="18415" y="1595"/>
                  </a:cubicBezTo>
                  <a:cubicBezTo>
                    <a:pt x="18415" y="1583"/>
                    <a:pt x="18415" y="1583"/>
                    <a:pt x="18415" y="1583"/>
                  </a:cubicBezTo>
                  <a:cubicBezTo>
                    <a:pt x="18409" y="1583"/>
                    <a:pt x="18403" y="1583"/>
                    <a:pt x="18403" y="1583"/>
                  </a:cubicBezTo>
                  <a:cubicBezTo>
                    <a:pt x="18397" y="1583"/>
                    <a:pt x="18397" y="1577"/>
                    <a:pt x="18391" y="1577"/>
                  </a:cubicBezTo>
                  <a:cubicBezTo>
                    <a:pt x="18314" y="1577"/>
                    <a:pt x="18314" y="1577"/>
                    <a:pt x="18314" y="1577"/>
                  </a:cubicBezTo>
                  <a:cubicBezTo>
                    <a:pt x="18314" y="1589"/>
                    <a:pt x="18314" y="1595"/>
                    <a:pt x="18314" y="1601"/>
                  </a:cubicBezTo>
                  <a:cubicBezTo>
                    <a:pt x="18314" y="1607"/>
                    <a:pt x="18314" y="1613"/>
                    <a:pt x="18314" y="1613"/>
                  </a:cubicBezTo>
                  <a:cubicBezTo>
                    <a:pt x="18314" y="1619"/>
                    <a:pt x="18308" y="1625"/>
                    <a:pt x="18308" y="1625"/>
                  </a:cubicBezTo>
                  <a:cubicBezTo>
                    <a:pt x="18302" y="1631"/>
                    <a:pt x="18296" y="1625"/>
                    <a:pt x="18296" y="1631"/>
                  </a:cubicBezTo>
                  <a:cubicBezTo>
                    <a:pt x="18290" y="1631"/>
                    <a:pt x="18284" y="1636"/>
                    <a:pt x="18278" y="1636"/>
                  </a:cubicBezTo>
                  <a:cubicBezTo>
                    <a:pt x="18272" y="1636"/>
                    <a:pt x="18272" y="1636"/>
                    <a:pt x="18272" y="1636"/>
                  </a:cubicBezTo>
                  <a:cubicBezTo>
                    <a:pt x="18267" y="1631"/>
                    <a:pt x="18260" y="1631"/>
                    <a:pt x="18260" y="1625"/>
                  </a:cubicBezTo>
                  <a:cubicBezTo>
                    <a:pt x="18249" y="1625"/>
                    <a:pt x="18243" y="1619"/>
                    <a:pt x="18237" y="1619"/>
                  </a:cubicBezTo>
                  <a:cubicBezTo>
                    <a:pt x="18213" y="1613"/>
                    <a:pt x="18195" y="1619"/>
                    <a:pt x="18172" y="1619"/>
                  </a:cubicBezTo>
                  <a:cubicBezTo>
                    <a:pt x="18124" y="1619"/>
                    <a:pt x="18124" y="1619"/>
                    <a:pt x="18124" y="1619"/>
                  </a:cubicBezTo>
                  <a:cubicBezTo>
                    <a:pt x="18118" y="1619"/>
                    <a:pt x="18112" y="1619"/>
                    <a:pt x="18106" y="1619"/>
                  </a:cubicBezTo>
                  <a:cubicBezTo>
                    <a:pt x="18095" y="1619"/>
                    <a:pt x="18089" y="1631"/>
                    <a:pt x="18077" y="1631"/>
                  </a:cubicBezTo>
                  <a:cubicBezTo>
                    <a:pt x="18071" y="1631"/>
                    <a:pt x="18071" y="1631"/>
                    <a:pt x="18059" y="1631"/>
                  </a:cubicBezTo>
                  <a:cubicBezTo>
                    <a:pt x="18053" y="1631"/>
                    <a:pt x="18053" y="1631"/>
                    <a:pt x="18047" y="1631"/>
                  </a:cubicBezTo>
                  <a:cubicBezTo>
                    <a:pt x="18041" y="1631"/>
                    <a:pt x="18035" y="1631"/>
                    <a:pt x="18029" y="1625"/>
                  </a:cubicBezTo>
                  <a:cubicBezTo>
                    <a:pt x="18024" y="1619"/>
                    <a:pt x="18024" y="1613"/>
                    <a:pt x="18017" y="1613"/>
                  </a:cubicBezTo>
                  <a:cubicBezTo>
                    <a:pt x="18017" y="1607"/>
                    <a:pt x="18012" y="1607"/>
                    <a:pt x="18006" y="1607"/>
                  </a:cubicBezTo>
                  <a:cubicBezTo>
                    <a:pt x="17982" y="1607"/>
                    <a:pt x="17982" y="1607"/>
                    <a:pt x="17982" y="1607"/>
                  </a:cubicBezTo>
                  <a:cubicBezTo>
                    <a:pt x="17982" y="1613"/>
                    <a:pt x="17982" y="1619"/>
                    <a:pt x="17982" y="1625"/>
                  </a:cubicBezTo>
                  <a:cubicBezTo>
                    <a:pt x="17982" y="1631"/>
                    <a:pt x="17982" y="1631"/>
                    <a:pt x="17982" y="1636"/>
                  </a:cubicBezTo>
                  <a:cubicBezTo>
                    <a:pt x="17982" y="1672"/>
                    <a:pt x="17982" y="1672"/>
                    <a:pt x="17982" y="1672"/>
                  </a:cubicBezTo>
                  <a:cubicBezTo>
                    <a:pt x="17970" y="1678"/>
                    <a:pt x="17970" y="1678"/>
                    <a:pt x="17970" y="1678"/>
                  </a:cubicBezTo>
                  <a:cubicBezTo>
                    <a:pt x="17958" y="1672"/>
                    <a:pt x="17958" y="1672"/>
                    <a:pt x="17958" y="1672"/>
                  </a:cubicBezTo>
                  <a:cubicBezTo>
                    <a:pt x="17958" y="1648"/>
                    <a:pt x="17958" y="1648"/>
                    <a:pt x="17958" y="1648"/>
                  </a:cubicBezTo>
                  <a:cubicBezTo>
                    <a:pt x="17958" y="1642"/>
                    <a:pt x="17958" y="1631"/>
                    <a:pt x="17952" y="1625"/>
                  </a:cubicBezTo>
                  <a:cubicBezTo>
                    <a:pt x="17952" y="1619"/>
                    <a:pt x="17946" y="1619"/>
                    <a:pt x="17940" y="1619"/>
                  </a:cubicBezTo>
                  <a:cubicBezTo>
                    <a:pt x="17940" y="1613"/>
                    <a:pt x="17935" y="1613"/>
                    <a:pt x="17929" y="1613"/>
                  </a:cubicBezTo>
                  <a:cubicBezTo>
                    <a:pt x="17929" y="1613"/>
                    <a:pt x="17923" y="1607"/>
                    <a:pt x="17917" y="1607"/>
                  </a:cubicBezTo>
                  <a:cubicBezTo>
                    <a:pt x="17917" y="1607"/>
                    <a:pt x="17911" y="1607"/>
                    <a:pt x="17905" y="1601"/>
                  </a:cubicBezTo>
                  <a:cubicBezTo>
                    <a:pt x="17905" y="1601"/>
                    <a:pt x="17899" y="1595"/>
                    <a:pt x="17893" y="1589"/>
                  </a:cubicBezTo>
                  <a:cubicBezTo>
                    <a:pt x="17893" y="1583"/>
                    <a:pt x="17887" y="1577"/>
                    <a:pt x="17887" y="1571"/>
                  </a:cubicBezTo>
                  <a:cubicBezTo>
                    <a:pt x="17887" y="1559"/>
                    <a:pt x="17893" y="1554"/>
                    <a:pt x="17893" y="1542"/>
                  </a:cubicBezTo>
                  <a:cubicBezTo>
                    <a:pt x="17893" y="1542"/>
                    <a:pt x="17899" y="1536"/>
                    <a:pt x="17899" y="1530"/>
                  </a:cubicBezTo>
                  <a:cubicBezTo>
                    <a:pt x="17899" y="1524"/>
                    <a:pt x="17893" y="1524"/>
                    <a:pt x="17893" y="1518"/>
                  </a:cubicBezTo>
                  <a:cubicBezTo>
                    <a:pt x="17893" y="1512"/>
                    <a:pt x="17887" y="1512"/>
                    <a:pt x="17887" y="1506"/>
                  </a:cubicBezTo>
                  <a:cubicBezTo>
                    <a:pt x="17881" y="1506"/>
                    <a:pt x="17881" y="1500"/>
                    <a:pt x="17881" y="1494"/>
                  </a:cubicBezTo>
                  <a:cubicBezTo>
                    <a:pt x="17875" y="1494"/>
                    <a:pt x="17869" y="1494"/>
                    <a:pt x="17869" y="1494"/>
                  </a:cubicBezTo>
                  <a:cubicBezTo>
                    <a:pt x="17863" y="1488"/>
                    <a:pt x="17858" y="1488"/>
                    <a:pt x="17858" y="1488"/>
                  </a:cubicBezTo>
                  <a:cubicBezTo>
                    <a:pt x="17851" y="1482"/>
                    <a:pt x="17858" y="1476"/>
                    <a:pt x="17851" y="1476"/>
                  </a:cubicBezTo>
                  <a:cubicBezTo>
                    <a:pt x="17851" y="1470"/>
                    <a:pt x="17846" y="1470"/>
                    <a:pt x="17840" y="1470"/>
                  </a:cubicBezTo>
                  <a:cubicBezTo>
                    <a:pt x="17840" y="1470"/>
                    <a:pt x="17834" y="1470"/>
                    <a:pt x="17828" y="1470"/>
                  </a:cubicBezTo>
                  <a:cubicBezTo>
                    <a:pt x="17828" y="1470"/>
                    <a:pt x="17822" y="1465"/>
                    <a:pt x="17816" y="1465"/>
                  </a:cubicBezTo>
                  <a:cubicBezTo>
                    <a:pt x="17816" y="1465"/>
                    <a:pt x="17810" y="1465"/>
                    <a:pt x="17804" y="1465"/>
                  </a:cubicBezTo>
                  <a:cubicBezTo>
                    <a:pt x="17798" y="1465"/>
                    <a:pt x="17798" y="1459"/>
                    <a:pt x="17792" y="1459"/>
                  </a:cubicBezTo>
                  <a:cubicBezTo>
                    <a:pt x="17786" y="1459"/>
                    <a:pt x="17780" y="1459"/>
                    <a:pt x="17769" y="1459"/>
                  </a:cubicBezTo>
                  <a:cubicBezTo>
                    <a:pt x="17763" y="1459"/>
                    <a:pt x="17757" y="1459"/>
                    <a:pt x="17745" y="1459"/>
                  </a:cubicBezTo>
                  <a:cubicBezTo>
                    <a:pt x="17739" y="1459"/>
                    <a:pt x="17739" y="1459"/>
                    <a:pt x="17733" y="1459"/>
                  </a:cubicBezTo>
                  <a:cubicBezTo>
                    <a:pt x="17727" y="1459"/>
                    <a:pt x="17727" y="1459"/>
                    <a:pt x="17721" y="1465"/>
                  </a:cubicBezTo>
                  <a:cubicBezTo>
                    <a:pt x="17715" y="1465"/>
                    <a:pt x="17715" y="1465"/>
                    <a:pt x="17709" y="1470"/>
                  </a:cubicBezTo>
                  <a:cubicBezTo>
                    <a:pt x="17703" y="1470"/>
                    <a:pt x="17709" y="1476"/>
                    <a:pt x="17703" y="1482"/>
                  </a:cubicBezTo>
                  <a:cubicBezTo>
                    <a:pt x="17697" y="1482"/>
                    <a:pt x="17691" y="1482"/>
                    <a:pt x="17685" y="1482"/>
                  </a:cubicBezTo>
                  <a:cubicBezTo>
                    <a:pt x="17685" y="1482"/>
                    <a:pt x="17680" y="1488"/>
                    <a:pt x="17674" y="1488"/>
                  </a:cubicBezTo>
                  <a:cubicBezTo>
                    <a:pt x="17650" y="1488"/>
                    <a:pt x="17650" y="1488"/>
                    <a:pt x="17650" y="1488"/>
                  </a:cubicBezTo>
                  <a:cubicBezTo>
                    <a:pt x="17644" y="1488"/>
                    <a:pt x="17638" y="1488"/>
                    <a:pt x="17638" y="1488"/>
                  </a:cubicBezTo>
                  <a:cubicBezTo>
                    <a:pt x="17620" y="1488"/>
                    <a:pt x="17614" y="1488"/>
                    <a:pt x="17597" y="1488"/>
                  </a:cubicBezTo>
                  <a:cubicBezTo>
                    <a:pt x="17585" y="1488"/>
                    <a:pt x="17579" y="1488"/>
                    <a:pt x="17573" y="1494"/>
                  </a:cubicBezTo>
                  <a:cubicBezTo>
                    <a:pt x="17567" y="1494"/>
                    <a:pt x="17567" y="1500"/>
                    <a:pt x="17561" y="1500"/>
                  </a:cubicBezTo>
                  <a:cubicBezTo>
                    <a:pt x="17549" y="1500"/>
                    <a:pt x="17549" y="1500"/>
                    <a:pt x="17549" y="1500"/>
                  </a:cubicBezTo>
                  <a:cubicBezTo>
                    <a:pt x="17543" y="1500"/>
                    <a:pt x="17537" y="1500"/>
                    <a:pt x="17537" y="1500"/>
                  </a:cubicBezTo>
                  <a:cubicBezTo>
                    <a:pt x="17531" y="1500"/>
                    <a:pt x="17531" y="1494"/>
                    <a:pt x="17525" y="1494"/>
                  </a:cubicBezTo>
                  <a:cubicBezTo>
                    <a:pt x="17519" y="1494"/>
                    <a:pt x="17519" y="1494"/>
                    <a:pt x="17514" y="1494"/>
                  </a:cubicBezTo>
                  <a:cubicBezTo>
                    <a:pt x="17508" y="1488"/>
                    <a:pt x="17508" y="1482"/>
                    <a:pt x="17502" y="1482"/>
                  </a:cubicBezTo>
                  <a:cubicBezTo>
                    <a:pt x="17496" y="1476"/>
                    <a:pt x="17496" y="1470"/>
                    <a:pt x="17490" y="1470"/>
                  </a:cubicBezTo>
                  <a:cubicBezTo>
                    <a:pt x="17484" y="1470"/>
                    <a:pt x="17478" y="1470"/>
                    <a:pt x="17478" y="1470"/>
                  </a:cubicBezTo>
                  <a:cubicBezTo>
                    <a:pt x="17448" y="1470"/>
                    <a:pt x="17448" y="1470"/>
                    <a:pt x="17448" y="1470"/>
                  </a:cubicBezTo>
                  <a:cubicBezTo>
                    <a:pt x="17442" y="1470"/>
                    <a:pt x="17442" y="1465"/>
                    <a:pt x="17436" y="1465"/>
                  </a:cubicBezTo>
                  <a:cubicBezTo>
                    <a:pt x="17431" y="1465"/>
                    <a:pt x="17425" y="1465"/>
                    <a:pt x="17419" y="1465"/>
                  </a:cubicBezTo>
                  <a:cubicBezTo>
                    <a:pt x="17413" y="1465"/>
                    <a:pt x="17407" y="1459"/>
                    <a:pt x="17401" y="1459"/>
                  </a:cubicBezTo>
                  <a:cubicBezTo>
                    <a:pt x="17395" y="1459"/>
                    <a:pt x="17395" y="1453"/>
                    <a:pt x="17389" y="1453"/>
                  </a:cubicBezTo>
                  <a:cubicBezTo>
                    <a:pt x="17401" y="1441"/>
                    <a:pt x="17401" y="1441"/>
                    <a:pt x="17401" y="1441"/>
                  </a:cubicBezTo>
                  <a:cubicBezTo>
                    <a:pt x="17389" y="1435"/>
                    <a:pt x="17383" y="1435"/>
                    <a:pt x="17377" y="1429"/>
                  </a:cubicBezTo>
                  <a:cubicBezTo>
                    <a:pt x="17371" y="1423"/>
                    <a:pt x="17371" y="1423"/>
                    <a:pt x="17365" y="1417"/>
                  </a:cubicBezTo>
                  <a:cubicBezTo>
                    <a:pt x="17359" y="1417"/>
                    <a:pt x="17365" y="1411"/>
                    <a:pt x="17359" y="1411"/>
                  </a:cubicBezTo>
                  <a:cubicBezTo>
                    <a:pt x="17353" y="1405"/>
                    <a:pt x="17348" y="1405"/>
                    <a:pt x="17336" y="1405"/>
                  </a:cubicBezTo>
                  <a:cubicBezTo>
                    <a:pt x="17312" y="1405"/>
                    <a:pt x="17312" y="1405"/>
                    <a:pt x="17312" y="1405"/>
                  </a:cubicBezTo>
                  <a:cubicBezTo>
                    <a:pt x="17306" y="1393"/>
                    <a:pt x="17306" y="1393"/>
                    <a:pt x="17306" y="1393"/>
                  </a:cubicBezTo>
                  <a:cubicBezTo>
                    <a:pt x="17312" y="1393"/>
                    <a:pt x="17312" y="1387"/>
                    <a:pt x="17318" y="1382"/>
                  </a:cubicBezTo>
                  <a:cubicBezTo>
                    <a:pt x="17324" y="1376"/>
                    <a:pt x="17330" y="1376"/>
                    <a:pt x="17342" y="1370"/>
                  </a:cubicBezTo>
                  <a:cubicBezTo>
                    <a:pt x="17336" y="1358"/>
                    <a:pt x="17336" y="1358"/>
                    <a:pt x="17336" y="1358"/>
                  </a:cubicBezTo>
                  <a:cubicBezTo>
                    <a:pt x="17330" y="1358"/>
                    <a:pt x="17324" y="1358"/>
                    <a:pt x="17324" y="1358"/>
                  </a:cubicBezTo>
                  <a:cubicBezTo>
                    <a:pt x="17318" y="1358"/>
                    <a:pt x="17312" y="1352"/>
                    <a:pt x="17306" y="1352"/>
                  </a:cubicBezTo>
                  <a:cubicBezTo>
                    <a:pt x="17164" y="1352"/>
                    <a:pt x="17164" y="1352"/>
                    <a:pt x="17164" y="1352"/>
                  </a:cubicBezTo>
                  <a:cubicBezTo>
                    <a:pt x="17164" y="1364"/>
                    <a:pt x="17164" y="1364"/>
                    <a:pt x="17164" y="1376"/>
                  </a:cubicBezTo>
                  <a:cubicBezTo>
                    <a:pt x="17164" y="1382"/>
                    <a:pt x="17158" y="1382"/>
                    <a:pt x="17152" y="1387"/>
                  </a:cubicBezTo>
                  <a:cubicBezTo>
                    <a:pt x="17146" y="1393"/>
                    <a:pt x="17146" y="1399"/>
                    <a:pt x="17134" y="1405"/>
                  </a:cubicBezTo>
                  <a:cubicBezTo>
                    <a:pt x="17128" y="1405"/>
                    <a:pt x="17128" y="1405"/>
                    <a:pt x="17122" y="1405"/>
                  </a:cubicBezTo>
                  <a:cubicBezTo>
                    <a:pt x="17110" y="1405"/>
                    <a:pt x="17110" y="1405"/>
                    <a:pt x="17110" y="1405"/>
                  </a:cubicBezTo>
                  <a:cubicBezTo>
                    <a:pt x="17104" y="1405"/>
                    <a:pt x="17104" y="1399"/>
                    <a:pt x="17099" y="1399"/>
                  </a:cubicBezTo>
                  <a:cubicBezTo>
                    <a:pt x="17104" y="1393"/>
                    <a:pt x="17104" y="1387"/>
                    <a:pt x="17104" y="1387"/>
                  </a:cubicBezTo>
                  <a:cubicBezTo>
                    <a:pt x="17104" y="1382"/>
                    <a:pt x="17110" y="1376"/>
                    <a:pt x="17110" y="1370"/>
                  </a:cubicBezTo>
                  <a:cubicBezTo>
                    <a:pt x="17110" y="1370"/>
                    <a:pt x="17110" y="1364"/>
                    <a:pt x="17110" y="1358"/>
                  </a:cubicBezTo>
                  <a:cubicBezTo>
                    <a:pt x="17110" y="1358"/>
                    <a:pt x="17116" y="1352"/>
                    <a:pt x="17122" y="1346"/>
                  </a:cubicBezTo>
                  <a:lnTo>
                    <a:pt x="17128" y="1346"/>
                  </a:lnTo>
                  <a:cubicBezTo>
                    <a:pt x="17134" y="1346"/>
                    <a:pt x="17128" y="1340"/>
                    <a:pt x="17128" y="1334"/>
                  </a:cubicBezTo>
                  <a:cubicBezTo>
                    <a:pt x="17122" y="1334"/>
                    <a:pt x="17116" y="1334"/>
                    <a:pt x="17110" y="1334"/>
                  </a:cubicBezTo>
                  <a:cubicBezTo>
                    <a:pt x="17104" y="1334"/>
                    <a:pt x="17099" y="1328"/>
                    <a:pt x="17093" y="1328"/>
                  </a:cubicBezTo>
                  <a:cubicBezTo>
                    <a:pt x="17087" y="1328"/>
                    <a:pt x="17087" y="1322"/>
                    <a:pt x="17081" y="1322"/>
                  </a:cubicBezTo>
                  <a:cubicBezTo>
                    <a:pt x="17075" y="1322"/>
                    <a:pt x="17075" y="1322"/>
                    <a:pt x="17069" y="1322"/>
                  </a:cubicBezTo>
                  <a:cubicBezTo>
                    <a:pt x="17057" y="1316"/>
                    <a:pt x="17057" y="1310"/>
                    <a:pt x="17045" y="1310"/>
                  </a:cubicBezTo>
                  <a:cubicBezTo>
                    <a:pt x="17039" y="1310"/>
                    <a:pt x="17039" y="1310"/>
                    <a:pt x="17033" y="1310"/>
                  </a:cubicBezTo>
                  <a:cubicBezTo>
                    <a:pt x="17027" y="1310"/>
                    <a:pt x="17027" y="1310"/>
                    <a:pt x="17021" y="1310"/>
                  </a:cubicBezTo>
                  <a:cubicBezTo>
                    <a:pt x="17010" y="1310"/>
                    <a:pt x="17004" y="1310"/>
                    <a:pt x="16992" y="1310"/>
                  </a:cubicBezTo>
                  <a:cubicBezTo>
                    <a:pt x="16986" y="1310"/>
                    <a:pt x="16980" y="1310"/>
                    <a:pt x="16968" y="1310"/>
                  </a:cubicBezTo>
                  <a:cubicBezTo>
                    <a:pt x="16962" y="1304"/>
                    <a:pt x="16962" y="1299"/>
                    <a:pt x="16956" y="1299"/>
                  </a:cubicBezTo>
                  <a:cubicBezTo>
                    <a:pt x="16950" y="1299"/>
                    <a:pt x="16944" y="1299"/>
                    <a:pt x="16938" y="1299"/>
                  </a:cubicBezTo>
                  <a:cubicBezTo>
                    <a:pt x="16933" y="1299"/>
                    <a:pt x="16926" y="1293"/>
                    <a:pt x="16915" y="1293"/>
                  </a:cubicBezTo>
                  <a:cubicBezTo>
                    <a:pt x="16903" y="1287"/>
                    <a:pt x="16891" y="1293"/>
                    <a:pt x="16879" y="1293"/>
                  </a:cubicBezTo>
                  <a:cubicBezTo>
                    <a:pt x="16873" y="1293"/>
                    <a:pt x="16867" y="1287"/>
                    <a:pt x="16855" y="1287"/>
                  </a:cubicBezTo>
                  <a:cubicBezTo>
                    <a:pt x="16855" y="1287"/>
                    <a:pt x="16849" y="1281"/>
                    <a:pt x="16844" y="1281"/>
                  </a:cubicBezTo>
                  <a:cubicBezTo>
                    <a:pt x="16838" y="1281"/>
                    <a:pt x="16838" y="1287"/>
                    <a:pt x="16832" y="1293"/>
                  </a:cubicBezTo>
                  <a:cubicBezTo>
                    <a:pt x="16832" y="1293"/>
                    <a:pt x="16838" y="1299"/>
                    <a:pt x="16832" y="1304"/>
                  </a:cubicBezTo>
                  <a:cubicBezTo>
                    <a:pt x="16832" y="1310"/>
                    <a:pt x="16832" y="1316"/>
                    <a:pt x="16832" y="1328"/>
                  </a:cubicBezTo>
                  <a:cubicBezTo>
                    <a:pt x="16767" y="1328"/>
                    <a:pt x="16767" y="1328"/>
                    <a:pt x="16767" y="1328"/>
                  </a:cubicBezTo>
                  <a:cubicBezTo>
                    <a:pt x="16760" y="1328"/>
                    <a:pt x="16755" y="1334"/>
                    <a:pt x="16743" y="1334"/>
                  </a:cubicBezTo>
                  <a:cubicBezTo>
                    <a:pt x="16743" y="1340"/>
                    <a:pt x="16743" y="1340"/>
                    <a:pt x="16743" y="1346"/>
                  </a:cubicBezTo>
                  <a:cubicBezTo>
                    <a:pt x="16743" y="1352"/>
                    <a:pt x="16743" y="1358"/>
                    <a:pt x="16749" y="1358"/>
                  </a:cubicBezTo>
                  <a:cubicBezTo>
                    <a:pt x="16749" y="1364"/>
                    <a:pt x="16755" y="1370"/>
                    <a:pt x="16755" y="1370"/>
                  </a:cubicBezTo>
                  <a:cubicBezTo>
                    <a:pt x="16760" y="1376"/>
                    <a:pt x="16767" y="1376"/>
                    <a:pt x="16767" y="1376"/>
                  </a:cubicBezTo>
                  <a:cubicBezTo>
                    <a:pt x="16772" y="1382"/>
                    <a:pt x="16778" y="1376"/>
                    <a:pt x="16778" y="1382"/>
                  </a:cubicBezTo>
                  <a:cubicBezTo>
                    <a:pt x="16784" y="1382"/>
                    <a:pt x="16784" y="1387"/>
                    <a:pt x="16784" y="1393"/>
                  </a:cubicBezTo>
                  <a:cubicBezTo>
                    <a:pt x="16790" y="1393"/>
                    <a:pt x="16796" y="1393"/>
                    <a:pt x="16796" y="1399"/>
                  </a:cubicBezTo>
                  <a:cubicBezTo>
                    <a:pt x="16796" y="1405"/>
                    <a:pt x="16796" y="1405"/>
                    <a:pt x="16802" y="1411"/>
                  </a:cubicBezTo>
                  <a:cubicBezTo>
                    <a:pt x="16802" y="1417"/>
                    <a:pt x="16802" y="1417"/>
                    <a:pt x="16802" y="1423"/>
                  </a:cubicBezTo>
                  <a:cubicBezTo>
                    <a:pt x="16802" y="1429"/>
                    <a:pt x="16802" y="1429"/>
                    <a:pt x="16802" y="1435"/>
                  </a:cubicBezTo>
                  <a:cubicBezTo>
                    <a:pt x="16790" y="1435"/>
                    <a:pt x="16790" y="1435"/>
                    <a:pt x="16790" y="1435"/>
                  </a:cubicBezTo>
                  <a:cubicBezTo>
                    <a:pt x="16778" y="1435"/>
                    <a:pt x="16772" y="1429"/>
                    <a:pt x="16767" y="1429"/>
                  </a:cubicBezTo>
                  <a:cubicBezTo>
                    <a:pt x="16760" y="1429"/>
                    <a:pt x="16760" y="1423"/>
                    <a:pt x="16755" y="1423"/>
                  </a:cubicBezTo>
                  <a:cubicBezTo>
                    <a:pt x="16749" y="1423"/>
                    <a:pt x="16743" y="1429"/>
                    <a:pt x="16737" y="1423"/>
                  </a:cubicBezTo>
                  <a:lnTo>
                    <a:pt x="16731" y="1423"/>
                  </a:lnTo>
                  <a:cubicBezTo>
                    <a:pt x="16725" y="1423"/>
                    <a:pt x="16719" y="1417"/>
                    <a:pt x="16719" y="1417"/>
                  </a:cubicBezTo>
                  <a:cubicBezTo>
                    <a:pt x="16713" y="1411"/>
                    <a:pt x="16707" y="1411"/>
                    <a:pt x="16707" y="1411"/>
                  </a:cubicBezTo>
                  <a:cubicBezTo>
                    <a:pt x="16701" y="1411"/>
                    <a:pt x="16701" y="1417"/>
                    <a:pt x="16695" y="1417"/>
                  </a:cubicBezTo>
                  <a:cubicBezTo>
                    <a:pt x="16683" y="1417"/>
                    <a:pt x="16678" y="1411"/>
                    <a:pt x="16666" y="1411"/>
                  </a:cubicBezTo>
                  <a:cubicBezTo>
                    <a:pt x="16666" y="1429"/>
                    <a:pt x="16666" y="1429"/>
                    <a:pt x="16666" y="1429"/>
                  </a:cubicBezTo>
                  <a:cubicBezTo>
                    <a:pt x="16678" y="1435"/>
                    <a:pt x="16678" y="1435"/>
                    <a:pt x="16678" y="1435"/>
                  </a:cubicBezTo>
                  <a:cubicBezTo>
                    <a:pt x="16683" y="1435"/>
                    <a:pt x="16683" y="1435"/>
                    <a:pt x="16689" y="1441"/>
                  </a:cubicBezTo>
                  <a:cubicBezTo>
                    <a:pt x="16695" y="1441"/>
                    <a:pt x="16701" y="1447"/>
                    <a:pt x="16701" y="1453"/>
                  </a:cubicBezTo>
                  <a:cubicBezTo>
                    <a:pt x="16701" y="1465"/>
                    <a:pt x="16695" y="1465"/>
                    <a:pt x="16695" y="1476"/>
                  </a:cubicBezTo>
                  <a:cubicBezTo>
                    <a:pt x="16683" y="1470"/>
                    <a:pt x="16678" y="1470"/>
                    <a:pt x="16666" y="1465"/>
                  </a:cubicBezTo>
                  <a:cubicBezTo>
                    <a:pt x="16666" y="1459"/>
                    <a:pt x="16660" y="1459"/>
                    <a:pt x="16660" y="1453"/>
                  </a:cubicBezTo>
                  <a:cubicBezTo>
                    <a:pt x="16654" y="1453"/>
                    <a:pt x="16648" y="1447"/>
                    <a:pt x="16648" y="1441"/>
                  </a:cubicBezTo>
                  <a:cubicBezTo>
                    <a:pt x="16642" y="1441"/>
                    <a:pt x="16636" y="1441"/>
                    <a:pt x="16636" y="1435"/>
                  </a:cubicBezTo>
                  <a:cubicBezTo>
                    <a:pt x="16630" y="1435"/>
                    <a:pt x="16630" y="1429"/>
                    <a:pt x="16624" y="1423"/>
                  </a:cubicBezTo>
                  <a:cubicBezTo>
                    <a:pt x="16624" y="1423"/>
                    <a:pt x="16630" y="1417"/>
                    <a:pt x="16624" y="1417"/>
                  </a:cubicBezTo>
                  <a:cubicBezTo>
                    <a:pt x="16624" y="1411"/>
                    <a:pt x="16618" y="1411"/>
                    <a:pt x="16612" y="1411"/>
                  </a:cubicBezTo>
                  <a:cubicBezTo>
                    <a:pt x="16606" y="1411"/>
                    <a:pt x="16601" y="1411"/>
                    <a:pt x="16589" y="1411"/>
                  </a:cubicBezTo>
                  <a:cubicBezTo>
                    <a:pt x="16583" y="1411"/>
                    <a:pt x="16583" y="1411"/>
                    <a:pt x="16577" y="1411"/>
                  </a:cubicBezTo>
                  <a:cubicBezTo>
                    <a:pt x="16571" y="1411"/>
                    <a:pt x="16571" y="1411"/>
                    <a:pt x="16565" y="1411"/>
                  </a:cubicBezTo>
                  <a:cubicBezTo>
                    <a:pt x="16565" y="1411"/>
                    <a:pt x="16565" y="1417"/>
                    <a:pt x="16565" y="1423"/>
                  </a:cubicBezTo>
                  <a:cubicBezTo>
                    <a:pt x="16565" y="1429"/>
                    <a:pt x="16559" y="1429"/>
                    <a:pt x="16553" y="1429"/>
                  </a:cubicBezTo>
                  <a:cubicBezTo>
                    <a:pt x="16547" y="1441"/>
                    <a:pt x="16535" y="1441"/>
                    <a:pt x="16517" y="1441"/>
                  </a:cubicBezTo>
                  <a:cubicBezTo>
                    <a:pt x="16506" y="1441"/>
                    <a:pt x="16500" y="1435"/>
                    <a:pt x="16488" y="1429"/>
                  </a:cubicBezTo>
                  <a:cubicBezTo>
                    <a:pt x="16476" y="1429"/>
                    <a:pt x="16470" y="1429"/>
                    <a:pt x="16458" y="1423"/>
                  </a:cubicBezTo>
                  <a:cubicBezTo>
                    <a:pt x="16458" y="1423"/>
                    <a:pt x="16452" y="1429"/>
                    <a:pt x="16446" y="1423"/>
                  </a:cubicBezTo>
                  <a:cubicBezTo>
                    <a:pt x="16446" y="1423"/>
                    <a:pt x="16446" y="1417"/>
                    <a:pt x="16440" y="1417"/>
                  </a:cubicBezTo>
                  <a:cubicBezTo>
                    <a:pt x="16435" y="1411"/>
                    <a:pt x="16435" y="1411"/>
                    <a:pt x="16428" y="1411"/>
                  </a:cubicBezTo>
                  <a:cubicBezTo>
                    <a:pt x="16423" y="1411"/>
                    <a:pt x="16423" y="1411"/>
                    <a:pt x="16417" y="1417"/>
                  </a:cubicBezTo>
                  <a:cubicBezTo>
                    <a:pt x="16411" y="1417"/>
                    <a:pt x="16417" y="1423"/>
                    <a:pt x="16411" y="1423"/>
                  </a:cubicBezTo>
                  <a:cubicBezTo>
                    <a:pt x="16393" y="1423"/>
                    <a:pt x="16393" y="1417"/>
                    <a:pt x="16375" y="1417"/>
                  </a:cubicBezTo>
                  <a:cubicBezTo>
                    <a:pt x="16369" y="1417"/>
                    <a:pt x="16363" y="1417"/>
                    <a:pt x="16357" y="1423"/>
                  </a:cubicBezTo>
                  <a:cubicBezTo>
                    <a:pt x="16357" y="1429"/>
                    <a:pt x="16363" y="1441"/>
                    <a:pt x="16363" y="1447"/>
                  </a:cubicBezTo>
                  <a:cubicBezTo>
                    <a:pt x="16363" y="1465"/>
                    <a:pt x="16363" y="1470"/>
                    <a:pt x="16363" y="1482"/>
                  </a:cubicBezTo>
                  <a:cubicBezTo>
                    <a:pt x="16363" y="1494"/>
                    <a:pt x="16363" y="1494"/>
                    <a:pt x="16357" y="1506"/>
                  </a:cubicBezTo>
                  <a:cubicBezTo>
                    <a:pt x="16298" y="1506"/>
                    <a:pt x="16298" y="1506"/>
                    <a:pt x="16298" y="1506"/>
                  </a:cubicBezTo>
                  <a:cubicBezTo>
                    <a:pt x="16298" y="1494"/>
                    <a:pt x="16304" y="1482"/>
                    <a:pt x="16292" y="1470"/>
                  </a:cubicBezTo>
                  <a:cubicBezTo>
                    <a:pt x="16292" y="1465"/>
                    <a:pt x="16286" y="1465"/>
                    <a:pt x="16280" y="1465"/>
                  </a:cubicBezTo>
                  <a:cubicBezTo>
                    <a:pt x="16280" y="1459"/>
                    <a:pt x="16274" y="1453"/>
                    <a:pt x="16269" y="1453"/>
                  </a:cubicBezTo>
                  <a:cubicBezTo>
                    <a:pt x="16262" y="1453"/>
                    <a:pt x="16262" y="1453"/>
                    <a:pt x="16257" y="1447"/>
                  </a:cubicBezTo>
                  <a:cubicBezTo>
                    <a:pt x="16251" y="1447"/>
                    <a:pt x="16251" y="1441"/>
                    <a:pt x="16245" y="1441"/>
                  </a:cubicBezTo>
                  <a:cubicBezTo>
                    <a:pt x="16239" y="1435"/>
                    <a:pt x="16239" y="1435"/>
                    <a:pt x="16233" y="1429"/>
                  </a:cubicBezTo>
                  <a:cubicBezTo>
                    <a:pt x="16227" y="1429"/>
                    <a:pt x="16227" y="1423"/>
                    <a:pt x="16221" y="1417"/>
                  </a:cubicBezTo>
                  <a:cubicBezTo>
                    <a:pt x="16209" y="1411"/>
                    <a:pt x="16203" y="1405"/>
                    <a:pt x="16203" y="1393"/>
                  </a:cubicBezTo>
                  <a:cubicBezTo>
                    <a:pt x="16203" y="1387"/>
                    <a:pt x="16203" y="1387"/>
                    <a:pt x="16203" y="1387"/>
                  </a:cubicBezTo>
                  <a:cubicBezTo>
                    <a:pt x="16203" y="1382"/>
                    <a:pt x="16203" y="1382"/>
                    <a:pt x="16203" y="1376"/>
                  </a:cubicBezTo>
                  <a:cubicBezTo>
                    <a:pt x="16203" y="1376"/>
                    <a:pt x="16215" y="1376"/>
                    <a:pt x="16215" y="1370"/>
                  </a:cubicBezTo>
                  <a:cubicBezTo>
                    <a:pt x="16215" y="1364"/>
                    <a:pt x="16209" y="1364"/>
                    <a:pt x="16209" y="1358"/>
                  </a:cubicBezTo>
                  <a:cubicBezTo>
                    <a:pt x="16209" y="1346"/>
                    <a:pt x="16209" y="1340"/>
                    <a:pt x="16209" y="1334"/>
                  </a:cubicBezTo>
                  <a:cubicBezTo>
                    <a:pt x="16209" y="1322"/>
                    <a:pt x="16209" y="1316"/>
                    <a:pt x="16209" y="1310"/>
                  </a:cubicBezTo>
                  <a:cubicBezTo>
                    <a:pt x="16209" y="1299"/>
                    <a:pt x="16203" y="1293"/>
                    <a:pt x="16203" y="1281"/>
                  </a:cubicBezTo>
                  <a:cubicBezTo>
                    <a:pt x="16203" y="1275"/>
                    <a:pt x="16209" y="1269"/>
                    <a:pt x="16203" y="1263"/>
                  </a:cubicBezTo>
                  <a:cubicBezTo>
                    <a:pt x="16203" y="1257"/>
                    <a:pt x="16203" y="1251"/>
                    <a:pt x="16203" y="1251"/>
                  </a:cubicBezTo>
                  <a:cubicBezTo>
                    <a:pt x="16197" y="1245"/>
                    <a:pt x="16191" y="1245"/>
                    <a:pt x="16191" y="1239"/>
                  </a:cubicBezTo>
                  <a:cubicBezTo>
                    <a:pt x="16185" y="1233"/>
                    <a:pt x="16180" y="1233"/>
                    <a:pt x="16174" y="1227"/>
                  </a:cubicBezTo>
                  <a:cubicBezTo>
                    <a:pt x="16168" y="1227"/>
                    <a:pt x="16168" y="1221"/>
                    <a:pt x="16162" y="1221"/>
                  </a:cubicBezTo>
                  <a:cubicBezTo>
                    <a:pt x="16156" y="1221"/>
                    <a:pt x="16150" y="1221"/>
                    <a:pt x="16138" y="1221"/>
                  </a:cubicBezTo>
                  <a:cubicBezTo>
                    <a:pt x="16132" y="1221"/>
                    <a:pt x="16126" y="1221"/>
                    <a:pt x="16120" y="1227"/>
                  </a:cubicBezTo>
                  <a:cubicBezTo>
                    <a:pt x="16120" y="1227"/>
                    <a:pt x="16120" y="1233"/>
                    <a:pt x="16114" y="1239"/>
                  </a:cubicBezTo>
                  <a:cubicBezTo>
                    <a:pt x="16114" y="1239"/>
                    <a:pt x="16114" y="1245"/>
                    <a:pt x="16114" y="1251"/>
                  </a:cubicBezTo>
                  <a:cubicBezTo>
                    <a:pt x="16108" y="1251"/>
                    <a:pt x="16102" y="1251"/>
                    <a:pt x="16091" y="1251"/>
                  </a:cubicBezTo>
                  <a:cubicBezTo>
                    <a:pt x="16079" y="1251"/>
                    <a:pt x="16067" y="1251"/>
                    <a:pt x="16061" y="1239"/>
                  </a:cubicBezTo>
                  <a:cubicBezTo>
                    <a:pt x="16061" y="1233"/>
                    <a:pt x="16061" y="1227"/>
                    <a:pt x="16055" y="1227"/>
                  </a:cubicBezTo>
                  <a:cubicBezTo>
                    <a:pt x="16055" y="1221"/>
                    <a:pt x="16049" y="1215"/>
                    <a:pt x="16049" y="1215"/>
                  </a:cubicBezTo>
                  <a:cubicBezTo>
                    <a:pt x="16043" y="1210"/>
                    <a:pt x="16043" y="1204"/>
                    <a:pt x="16037" y="1204"/>
                  </a:cubicBezTo>
                  <a:cubicBezTo>
                    <a:pt x="16031" y="1204"/>
                    <a:pt x="16031" y="1204"/>
                    <a:pt x="16025" y="1204"/>
                  </a:cubicBezTo>
                  <a:cubicBezTo>
                    <a:pt x="16014" y="1204"/>
                    <a:pt x="16008" y="1204"/>
                    <a:pt x="15996" y="1198"/>
                  </a:cubicBezTo>
                  <a:cubicBezTo>
                    <a:pt x="15990" y="1198"/>
                    <a:pt x="15996" y="1192"/>
                    <a:pt x="15990" y="1186"/>
                  </a:cubicBezTo>
                  <a:cubicBezTo>
                    <a:pt x="15978" y="1180"/>
                    <a:pt x="15972" y="1180"/>
                    <a:pt x="15960" y="1180"/>
                  </a:cubicBezTo>
                  <a:cubicBezTo>
                    <a:pt x="15954" y="1180"/>
                    <a:pt x="15948" y="1180"/>
                    <a:pt x="15942" y="1186"/>
                  </a:cubicBezTo>
                  <a:cubicBezTo>
                    <a:pt x="15936" y="1186"/>
                    <a:pt x="15930" y="1186"/>
                    <a:pt x="15925" y="1186"/>
                  </a:cubicBezTo>
                  <a:cubicBezTo>
                    <a:pt x="15919" y="1192"/>
                    <a:pt x="15919" y="1192"/>
                    <a:pt x="15913" y="1198"/>
                  </a:cubicBezTo>
                  <a:cubicBezTo>
                    <a:pt x="15907" y="1198"/>
                    <a:pt x="15901" y="1204"/>
                    <a:pt x="15895" y="1204"/>
                  </a:cubicBezTo>
                  <a:cubicBezTo>
                    <a:pt x="15889" y="1204"/>
                    <a:pt x="15889" y="1210"/>
                    <a:pt x="15883" y="1215"/>
                  </a:cubicBezTo>
                  <a:cubicBezTo>
                    <a:pt x="15895" y="1239"/>
                    <a:pt x="15895" y="1239"/>
                    <a:pt x="15895" y="1239"/>
                  </a:cubicBezTo>
                  <a:cubicBezTo>
                    <a:pt x="15895" y="1245"/>
                    <a:pt x="15901" y="1245"/>
                    <a:pt x="15901" y="1251"/>
                  </a:cubicBezTo>
                  <a:cubicBezTo>
                    <a:pt x="15907" y="1251"/>
                    <a:pt x="15913" y="1257"/>
                    <a:pt x="15913" y="1263"/>
                  </a:cubicBezTo>
                  <a:cubicBezTo>
                    <a:pt x="15913" y="1263"/>
                    <a:pt x="15913" y="1269"/>
                    <a:pt x="15913" y="1275"/>
                  </a:cubicBezTo>
                  <a:cubicBezTo>
                    <a:pt x="15913" y="1281"/>
                    <a:pt x="15913" y="1281"/>
                    <a:pt x="15913" y="1287"/>
                  </a:cubicBezTo>
                  <a:cubicBezTo>
                    <a:pt x="15836" y="1287"/>
                    <a:pt x="15836" y="1287"/>
                    <a:pt x="15836" y="1287"/>
                  </a:cubicBezTo>
                  <a:cubicBezTo>
                    <a:pt x="15830" y="1287"/>
                    <a:pt x="15830" y="1293"/>
                    <a:pt x="15824" y="1293"/>
                  </a:cubicBezTo>
                  <a:cubicBezTo>
                    <a:pt x="15812" y="1299"/>
                    <a:pt x="15806" y="1304"/>
                    <a:pt x="15788" y="1304"/>
                  </a:cubicBezTo>
                  <a:cubicBezTo>
                    <a:pt x="15776" y="1304"/>
                    <a:pt x="15770" y="1299"/>
                    <a:pt x="15759" y="1293"/>
                  </a:cubicBezTo>
                  <a:cubicBezTo>
                    <a:pt x="15753" y="1293"/>
                    <a:pt x="15747" y="1287"/>
                    <a:pt x="15741" y="1287"/>
                  </a:cubicBezTo>
                  <a:cubicBezTo>
                    <a:pt x="15729" y="1281"/>
                    <a:pt x="15723" y="1281"/>
                    <a:pt x="15717" y="1281"/>
                  </a:cubicBezTo>
                  <a:cubicBezTo>
                    <a:pt x="15711" y="1281"/>
                    <a:pt x="15711" y="1269"/>
                    <a:pt x="15705" y="1269"/>
                  </a:cubicBezTo>
                  <a:cubicBezTo>
                    <a:pt x="15699" y="1263"/>
                    <a:pt x="15693" y="1263"/>
                    <a:pt x="15687" y="1263"/>
                  </a:cubicBezTo>
                  <a:cubicBezTo>
                    <a:pt x="15681" y="1263"/>
                    <a:pt x="15681" y="1269"/>
                    <a:pt x="15676" y="1269"/>
                  </a:cubicBezTo>
                  <a:cubicBezTo>
                    <a:pt x="15670" y="1269"/>
                    <a:pt x="15670" y="1281"/>
                    <a:pt x="15664" y="1281"/>
                  </a:cubicBezTo>
                  <a:cubicBezTo>
                    <a:pt x="15658" y="1281"/>
                    <a:pt x="15652" y="1275"/>
                    <a:pt x="15646" y="1269"/>
                  </a:cubicBezTo>
                  <a:cubicBezTo>
                    <a:pt x="15640" y="1263"/>
                    <a:pt x="15646" y="1257"/>
                    <a:pt x="15646" y="1251"/>
                  </a:cubicBezTo>
                  <a:cubicBezTo>
                    <a:pt x="15646" y="1227"/>
                    <a:pt x="15646" y="1227"/>
                    <a:pt x="15646" y="1227"/>
                  </a:cubicBezTo>
                  <a:cubicBezTo>
                    <a:pt x="15640" y="1221"/>
                    <a:pt x="15634" y="1215"/>
                    <a:pt x="15628" y="1215"/>
                  </a:cubicBezTo>
                  <a:cubicBezTo>
                    <a:pt x="15622" y="1210"/>
                    <a:pt x="15622" y="1204"/>
                    <a:pt x="15616" y="1204"/>
                  </a:cubicBezTo>
                  <a:cubicBezTo>
                    <a:pt x="15616" y="1204"/>
                    <a:pt x="15610" y="1204"/>
                    <a:pt x="15604" y="1204"/>
                  </a:cubicBezTo>
                  <a:cubicBezTo>
                    <a:pt x="15604" y="1204"/>
                    <a:pt x="15598" y="1204"/>
                    <a:pt x="15592" y="1204"/>
                  </a:cubicBezTo>
                  <a:cubicBezTo>
                    <a:pt x="15592" y="1204"/>
                    <a:pt x="15587" y="1204"/>
                    <a:pt x="15581" y="1210"/>
                  </a:cubicBezTo>
                  <a:cubicBezTo>
                    <a:pt x="15581" y="1210"/>
                    <a:pt x="15581" y="1221"/>
                    <a:pt x="15575" y="1221"/>
                  </a:cubicBezTo>
                  <a:cubicBezTo>
                    <a:pt x="15569" y="1221"/>
                    <a:pt x="15563" y="1215"/>
                    <a:pt x="15557" y="1215"/>
                  </a:cubicBezTo>
                  <a:cubicBezTo>
                    <a:pt x="15545" y="1215"/>
                    <a:pt x="15545" y="1215"/>
                    <a:pt x="15545" y="1215"/>
                  </a:cubicBezTo>
                  <a:cubicBezTo>
                    <a:pt x="15539" y="1215"/>
                    <a:pt x="15539" y="1210"/>
                    <a:pt x="15533" y="1210"/>
                  </a:cubicBezTo>
                  <a:cubicBezTo>
                    <a:pt x="15474" y="1210"/>
                    <a:pt x="15474" y="1210"/>
                    <a:pt x="15474" y="1210"/>
                  </a:cubicBezTo>
                  <a:cubicBezTo>
                    <a:pt x="15450" y="1215"/>
                    <a:pt x="15450" y="1215"/>
                    <a:pt x="15450" y="1215"/>
                  </a:cubicBezTo>
                  <a:cubicBezTo>
                    <a:pt x="15438" y="1215"/>
                    <a:pt x="15432" y="1210"/>
                    <a:pt x="15421" y="1210"/>
                  </a:cubicBezTo>
                  <a:cubicBezTo>
                    <a:pt x="15415" y="1210"/>
                    <a:pt x="15415" y="1210"/>
                    <a:pt x="15409" y="1210"/>
                  </a:cubicBezTo>
                  <a:lnTo>
                    <a:pt x="15409" y="1221"/>
                  </a:lnTo>
                  <a:cubicBezTo>
                    <a:pt x="15403" y="1227"/>
                    <a:pt x="15397" y="1221"/>
                    <a:pt x="15385" y="1221"/>
                  </a:cubicBezTo>
                  <a:cubicBezTo>
                    <a:pt x="15367" y="1221"/>
                    <a:pt x="15367" y="1221"/>
                    <a:pt x="15367" y="1221"/>
                  </a:cubicBezTo>
                  <a:cubicBezTo>
                    <a:pt x="15367" y="1221"/>
                    <a:pt x="15361" y="1221"/>
                    <a:pt x="15355" y="1221"/>
                  </a:cubicBezTo>
                  <a:cubicBezTo>
                    <a:pt x="15355" y="1221"/>
                    <a:pt x="15349" y="1221"/>
                    <a:pt x="15344" y="1221"/>
                  </a:cubicBezTo>
                  <a:cubicBezTo>
                    <a:pt x="15344" y="1215"/>
                    <a:pt x="15349" y="1210"/>
                    <a:pt x="15349" y="1198"/>
                  </a:cubicBezTo>
                  <a:cubicBezTo>
                    <a:pt x="15349" y="1198"/>
                    <a:pt x="15344" y="1192"/>
                    <a:pt x="15344" y="1186"/>
                  </a:cubicBezTo>
                  <a:lnTo>
                    <a:pt x="15344" y="1180"/>
                  </a:lnTo>
                  <a:cubicBezTo>
                    <a:pt x="15326" y="1174"/>
                    <a:pt x="15326" y="1174"/>
                    <a:pt x="15326" y="1174"/>
                  </a:cubicBezTo>
                  <a:cubicBezTo>
                    <a:pt x="15326" y="1174"/>
                    <a:pt x="15320" y="1174"/>
                    <a:pt x="15314" y="1180"/>
                  </a:cubicBezTo>
                  <a:cubicBezTo>
                    <a:pt x="15314" y="1180"/>
                    <a:pt x="15314" y="1186"/>
                    <a:pt x="15308" y="1186"/>
                  </a:cubicBezTo>
                  <a:cubicBezTo>
                    <a:pt x="15302" y="1198"/>
                    <a:pt x="15296" y="1204"/>
                    <a:pt x="15278" y="1204"/>
                  </a:cubicBezTo>
                  <a:cubicBezTo>
                    <a:pt x="15272" y="1204"/>
                    <a:pt x="15272" y="1204"/>
                    <a:pt x="15266" y="1198"/>
                  </a:cubicBezTo>
                  <a:cubicBezTo>
                    <a:pt x="15260" y="1198"/>
                    <a:pt x="15255" y="1192"/>
                    <a:pt x="15255" y="1186"/>
                  </a:cubicBezTo>
                  <a:cubicBezTo>
                    <a:pt x="15255" y="1180"/>
                    <a:pt x="15255" y="1180"/>
                    <a:pt x="15255" y="1180"/>
                  </a:cubicBezTo>
                  <a:cubicBezTo>
                    <a:pt x="15266" y="1180"/>
                    <a:pt x="15272" y="1180"/>
                    <a:pt x="15278" y="1180"/>
                  </a:cubicBezTo>
                  <a:cubicBezTo>
                    <a:pt x="15284" y="1180"/>
                    <a:pt x="15284" y="1180"/>
                    <a:pt x="15290" y="1180"/>
                  </a:cubicBezTo>
                  <a:cubicBezTo>
                    <a:pt x="15296" y="1174"/>
                    <a:pt x="15296" y="1174"/>
                    <a:pt x="15302" y="1168"/>
                  </a:cubicBezTo>
                  <a:cubicBezTo>
                    <a:pt x="15302" y="1168"/>
                    <a:pt x="15302" y="1162"/>
                    <a:pt x="15308" y="1156"/>
                  </a:cubicBezTo>
                  <a:cubicBezTo>
                    <a:pt x="15308" y="1156"/>
                    <a:pt x="15314" y="1156"/>
                    <a:pt x="15320" y="1156"/>
                  </a:cubicBezTo>
                  <a:cubicBezTo>
                    <a:pt x="15320" y="1150"/>
                    <a:pt x="15326" y="1150"/>
                    <a:pt x="15332" y="1150"/>
                  </a:cubicBezTo>
                  <a:cubicBezTo>
                    <a:pt x="15337" y="1144"/>
                    <a:pt x="15337" y="1138"/>
                    <a:pt x="15337" y="1132"/>
                  </a:cubicBezTo>
                  <a:cubicBezTo>
                    <a:pt x="15337" y="1127"/>
                    <a:pt x="15337" y="1127"/>
                    <a:pt x="15337" y="1127"/>
                  </a:cubicBezTo>
                  <a:cubicBezTo>
                    <a:pt x="15337" y="1121"/>
                    <a:pt x="15337" y="1121"/>
                    <a:pt x="15332" y="1115"/>
                  </a:cubicBezTo>
                  <a:cubicBezTo>
                    <a:pt x="15326" y="1109"/>
                    <a:pt x="15320" y="1115"/>
                    <a:pt x="15314" y="1115"/>
                  </a:cubicBezTo>
                  <a:cubicBezTo>
                    <a:pt x="15302" y="1115"/>
                    <a:pt x="15296" y="1115"/>
                    <a:pt x="15284" y="1115"/>
                  </a:cubicBezTo>
                  <a:cubicBezTo>
                    <a:pt x="15284" y="1121"/>
                    <a:pt x="15278" y="1121"/>
                    <a:pt x="15278" y="1127"/>
                  </a:cubicBezTo>
                  <a:cubicBezTo>
                    <a:pt x="15272" y="1127"/>
                    <a:pt x="15266" y="1127"/>
                    <a:pt x="15266" y="1132"/>
                  </a:cubicBezTo>
                  <a:cubicBezTo>
                    <a:pt x="15260" y="1132"/>
                    <a:pt x="15260" y="1144"/>
                    <a:pt x="15260" y="1144"/>
                  </a:cubicBezTo>
                  <a:cubicBezTo>
                    <a:pt x="15255" y="1150"/>
                    <a:pt x="15255" y="1156"/>
                    <a:pt x="15249" y="1156"/>
                  </a:cubicBezTo>
                  <a:cubicBezTo>
                    <a:pt x="15249" y="1162"/>
                    <a:pt x="15243" y="1162"/>
                    <a:pt x="15237" y="1168"/>
                  </a:cubicBezTo>
                  <a:cubicBezTo>
                    <a:pt x="15231" y="1168"/>
                    <a:pt x="15231" y="1180"/>
                    <a:pt x="15225" y="1180"/>
                  </a:cubicBezTo>
                  <a:cubicBezTo>
                    <a:pt x="15154" y="1180"/>
                    <a:pt x="15154" y="1180"/>
                    <a:pt x="15154" y="1180"/>
                  </a:cubicBezTo>
                  <a:cubicBezTo>
                    <a:pt x="15142" y="1186"/>
                    <a:pt x="15142" y="1186"/>
                    <a:pt x="15142" y="1186"/>
                  </a:cubicBezTo>
                  <a:lnTo>
                    <a:pt x="15142" y="1192"/>
                  </a:lnTo>
                  <a:cubicBezTo>
                    <a:pt x="15148" y="1204"/>
                    <a:pt x="15154" y="1204"/>
                    <a:pt x="15154" y="1210"/>
                  </a:cubicBezTo>
                  <a:cubicBezTo>
                    <a:pt x="15154" y="1215"/>
                    <a:pt x="15154" y="1215"/>
                    <a:pt x="15154" y="1215"/>
                  </a:cubicBezTo>
                  <a:cubicBezTo>
                    <a:pt x="15154" y="1221"/>
                    <a:pt x="15142" y="1221"/>
                    <a:pt x="15142" y="1221"/>
                  </a:cubicBezTo>
                  <a:cubicBezTo>
                    <a:pt x="15136" y="1227"/>
                    <a:pt x="15136" y="1233"/>
                    <a:pt x="15130" y="1233"/>
                  </a:cubicBezTo>
                  <a:cubicBezTo>
                    <a:pt x="15124" y="1239"/>
                    <a:pt x="15118" y="1239"/>
                    <a:pt x="15112" y="1239"/>
                  </a:cubicBezTo>
                  <a:cubicBezTo>
                    <a:pt x="15106" y="1239"/>
                    <a:pt x="15106" y="1239"/>
                    <a:pt x="15106" y="1239"/>
                  </a:cubicBezTo>
                  <a:cubicBezTo>
                    <a:pt x="15100" y="1239"/>
                    <a:pt x="15100" y="1233"/>
                    <a:pt x="15094" y="1233"/>
                  </a:cubicBezTo>
                  <a:cubicBezTo>
                    <a:pt x="15089" y="1233"/>
                    <a:pt x="15083" y="1233"/>
                    <a:pt x="15071" y="1233"/>
                  </a:cubicBezTo>
                  <a:cubicBezTo>
                    <a:pt x="15065" y="1233"/>
                    <a:pt x="15065" y="1239"/>
                    <a:pt x="15059" y="1239"/>
                  </a:cubicBezTo>
                  <a:cubicBezTo>
                    <a:pt x="15053" y="1245"/>
                    <a:pt x="15053" y="1245"/>
                    <a:pt x="15047" y="1251"/>
                  </a:cubicBezTo>
                  <a:cubicBezTo>
                    <a:pt x="15041" y="1251"/>
                    <a:pt x="15035" y="1251"/>
                    <a:pt x="15023" y="1251"/>
                  </a:cubicBezTo>
                  <a:cubicBezTo>
                    <a:pt x="15000" y="1251"/>
                    <a:pt x="15000" y="1251"/>
                    <a:pt x="15000" y="1251"/>
                  </a:cubicBezTo>
                  <a:cubicBezTo>
                    <a:pt x="14988" y="1251"/>
                    <a:pt x="14982" y="1257"/>
                    <a:pt x="14970" y="1257"/>
                  </a:cubicBezTo>
                  <a:cubicBezTo>
                    <a:pt x="14964" y="1257"/>
                    <a:pt x="14964" y="1257"/>
                    <a:pt x="14964" y="1257"/>
                  </a:cubicBezTo>
                  <a:lnTo>
                    <a:pt x="14964" y="1251"/>
                  </a:lnTo>
                  <a:cubicBezTo>
                    <a:pt x="14970" y="1251"/>
                    <a:pt x="14976" y="1251"/>
                    <a:pt x="14976" y="1251"/>
                  </a:cubicBezTo>
                  <a:cubicBezTo>
                    <a:pt x="14982" y="1245"/>
                    <a:pt x="14982" y="1239"/>
                    <a:pt x="14988" y="1239"/>
                  </a:cubicBezTo>
                  <a:cubicBezTo>
                    <a:pt x="14988" y="1233"/>
                    <a:pt x="14994" y="1233"/>
                    <a:pt x="15000" y="1227"/>
                  </a:cubicBezTo>
                  <a:cubicBezTo>
                    <a:pt x="15000" y="1227"/>
                    <a:pt x="15005" y="1221"/>
                    <a:pt x="15005" y="1215"/>
                  </a:cubicBezTo>
                  <a:cubicBezTo>
                    <a:pt x="15012" y="1215"/>
                    <a:pt x="15012" y="1215"/>
                    <a:pt x="15017" y="1210"/>
                  </a:cubicBezTo>
                  <a:cubicBezTo>
                    <a:pt x="15023" y="1210"/>
                    <a:pt x="15035" y="1215"/>
                    <a:pt x="15041" y="1210"/>
                  </a:cubicBezTo>
                  <a:cubicBezTo>
                    <a:pt x="15047" y="1210"/>
                    <a:pt x="15047" y="1215"/>
                    <a:pt x="15053" y="1210"/>
                  </a:cubicBezTo>
                  <a:cubicBezTo>
                    <a:pt x="15059" y="1210"/>
                    <a:pt x="15053" y="1204"/>
                    <a:pt x="15059" y="1198"/>
                  </a:cubicBezTo>
                  <a:cubicBezTo>
                    <a:pt x="15065" y="1198"/>
                    <a:pt x="15065" y="1192"/>
                    <a:pt x="15071" y="1192"/>
                  </a:cubicBezTo>
                  <a:cubicBezTo>
                    <a:pt x="15077" y="1186"/>
                    <a:pt x="15089" y="1186"/>
                    <a:pt x="15094" y="1174"/>
                  </a:cubicBezTo>
                  <a:cubicBezTo>
                    <a:pt x="15100" y="1168"/>
                    <a:pt x="15100" y="1156"/>
                    <a:pt x="15106" y="1150"/>
                  </a:cubicBezTo>
                  <a:cubicBezTo>
                    <a:pt x="15112" y="1144"/>
                    <a:pt x="15118" y="1144"/>
                    <a:pt x="15130" y="1144"/>
                  </a:cubicBezTo>
                  <a:cubicBezTo>
                    <a:pt x="15142" y="1144"/>
                    <a:pt x="15142" y="1144"/>
                    <a:pt x="15142" y="1144"/>
                  </a:cubicBezTo>
                  <a:cubicBezTo>
                    <a:pt x="15148" y="1144"/>
                    <a:pt x="15148" y="1144"/>
                    <a:pt x="15154" y="1144"/>
                  </a:cubicBezTo>
                  <a:cubicBezTo>
                    <a:pt x="15154" y="1144"/>
                    <a:pt x="15160" y="1144"/>
                    <a:pt x="15166" y="1144"/>
                  </a:cubicBezTo>
                  <a:cubicBezTo>
                    <a:pt x="15166" y="1144"/>
                    <a:pt x="15171" y="1138"/>
                    <a:pt x="15178" y="1138"/>
                  </a:cubicBezTo>
                  <a:cubicBezTo>
                    <a:pt x="15178" y="1132"/>
                    <a:pt x="15178" y="1127"/>
                    <a:pt x="15178" y="1127"/>
                  </a:cubicBezTo>
                  <a:cubicBezTo>
                    <a:pt x="15183" y="1121"/>
                    <a:pt x="15183" y="1121"/>
                    <a:pt x="15189" y="1115"/>
                  </a:cubicBezTo>
                  <a:cubicBezTo>
                    <a:pt x="15195" y="1109"/>
                    <a:pt x="15201" y="1109"/>
                    <a:pt x="15207" y="1109"/>
                  </a:cubicBezTo>
                  <a:cubicBezTo>
                    <a:pt x="15219" y="1109"/>
                    <a:pt x="15219" y="1109"/>
                    <a:pt x="15219" y="1109"/>
                  </a:cubicBezTo>
                  <a:cubicBezTo>
                    <a:pt x="15225" y="1109"/>
                    <a:pt x="15231" y="1109"/>
                    <a:pt x="15231" y="1109"/>
                  </a:cubicBezTo>
                  <a:cubicBezTo>
                    <a:pt x="15237" y="1109"/>
                    <a:pt x="15243" y="1109"/>
                    <a:pt x="15249" y="1109"/>
                  </a:cubicBezTo>
                  <a:cubicBezTo>
                    <a:pt x="15249" y="1103"/>
                    <a:pt x="15255" y="1103"/>
                    <a:pt x="15260" y="1103"/>
                  </a:cubicBezTo>
                  <a:cubicBezTo>
                    <a:pt x="15260" y="1103"/>
                    <a:pt x="15266" y="1097"/>
                    <a:pt x="15272" y="1097"/>
                  </a:cubicBezTo>
                  <a:cubicBezTo>
                    <a:pt x="15272" y="1091"/>
                    <a:pt x="15278" y="1091"/>
                    <a:pt x="15278" y="1085"/>
                  </a:cubicBezTo>
                  <a:cubicBezTo>
                    <a:pt x="15284" y="1085"/>
                    <a:pt x="15278" y="1079"/>
                    <a:pt x="15278" y="1073"/>
                  </a:cubicBezTo>
                  <a:cubicBezTo>
                    <a:pt x="15284" y="1067"/>
                    <a:pt x="15284" y="1061"/>
                    <a:pt x="15284" y="1050"/>
                  </a:cubicBezTo>
                  <a:cubicBezTo>
                    <a:pt x="15344" y="1050"/>
                    <a:pt x="15344" y="1050"/>
                    <a:pt x="15344" y="1050"/>
                  </a:cubicBezTo>
                  <a:cubicBezTo>
                    <a:pt x="15344" y="1044"/>
                    <a:pt x="15344" y="1044"/>
                    <a:pt x="15349" y="1032"/>
                  </a:cubicBezTo>
                  <a:cubicBezTo>
                    <a:pt x="15349" y="1032"/>
                    <a:pt x="15344" y="1026"/>
                    <a:pt x="15349" y="1026"/>
                  </a:cubicBezTo>
                  <a:cubicBezTo>
                    <a:pt x="15349" y="1020"/>
                    <a:pt x="15349" y="1014"/>
                    <a:pt x="15349" y="1014"/>
                  </a:cubicBezTo>
                  <a:cubicBezTo>
                    <a:pt x="15355" y="1008"/>
                    <a:pt x="15361" y="1014"/>
                    <a:pt x="15361" y="1014"/>
                  </a:cubicBezTo>
                  <a:cubicBezTo>
                    <a:pt x="15367" y="1008"/>
                    <a:pt x="15367" y="1008"/>
                    <a:pt x="15367" y="1002"/>
                  </a:cubicBezTo>
                  <a:cubicBezTo>
                    <a:pt x="15367" y="996"/>
                    <a:pt x="15367" y="990"/>
                    <a:pt x="15367" y="990"/>
                  </a:cubicBezTo>
                  <a:cubicBezTo>
                    <a:pt x="15367" y="984"/>
                    <a:pt x="15367" y="978"/>
                    <a:pt x="15361" y="978"/>
                  </a:cubicBezTo>
                  <a:cubicBezTo>
                    <a:pt x="15361" y="972"/>
                    <a:pt x="15355" y="978"/>
                    <a:pt x="15349" y="972"/>
                  </a:cubicBezTo>
                  <a:cubicBezTo>
                    <a:pt x="15349" y="972"/>
                    <a:pt x="15355" y="966"/>
                    <a:pt x="15349" y="961"/>
                  </a:cubicBezTo>
                  <a:lnTo>
                    <a:pt x="15349" y="955"/>
                  </a:lnTo>
                  <a:cubicBezTo>
                    <a:pt x="15344" y="949"/>
                    <a:pt x="15337" y="955"/>
                    <a:pt x="15337" y="955"/>
                  </a:cubicBezTo>
                  <a:cubicBezTo>
                    <a:pt x="15332" y="949"/>
                    <a:pt x="15337" y="943"/>
                    <a:pt x="15337" y="943"/>
                  </a:cubicBezTo>
                  <a:cubicBezTo>
                    <a:pt x="15332" y="937"/>
                    <a:pt x="15332" y="931"/>
                    <a:pt x="15332" y="925"/>
                  </a:cubicBezTo>
                  <a:cubicBezTo>
                    <a:pt x="15326" y="919"/>
                    <a:pt x="15320" y="919"/>
                    <a:pt x="15314" y="913"/>
                  </a:cubicBezTo>
                  <a:cubicBezTo>
                    <a:pt x="15308" y="913"/>
                    <a:pt x="15308" y="907"/>
                    <a:pt x="15302" y="907"/>
                  </a:cubicBezTo>
                  <a:cubicBezTo>
                    <a:pt x="15296" y="907"/>
                    <a:pt x="15296" y="907"/>
                    <a:pt x="15290" y="907"/>
                  </a:cubicBezTo>
                  <a:cubicBezTo>
                    <a:pt x="15284" y="907"/>
                    <a:pt x="15284" y="901"/>
                    <a:pt x="15278" y="901"/>
                  </a:cubicBezTo>
                  <a:cubicBezTo>
                    <a:pt x="15278" y="889"/>
                    <a:pt x="15278" y="884"/>
                    <a:pt x="15278" y="872"/>
                  </a:cubicBezTo>
                  <a:cubicBezTo>
                    <a:pt x="15195" y="872"/>
                    <a:pt x="15195" y="872"/>
                    <a:pt x="15195" y="872"/>
                  </a:cubicBezTo>
                  <a:cubicBezTo>
                    <a:pt x="15183" y="872"/>
                    <a:pt x="15178" y="866"/>
                    <a:pt x="15171" y="866"/>
                  </a:cubicBezTo>
                  <a:cubicBezTo>
                    <a:pt x="15160" y="860"/>
                    <a:pt x="15154" y="860"/>
                    <a:pt x="15142" y="860"/>
                  </a:cubicBezTo>
                  <a:cubicBezTo>
                    <a:pt x="15142" y="860"/>
                    <a:pt x="15136" y="860"/>
                    <a:pt x="15130" y="860"/>
                  </a:cubicBezTo>
                  <a:cubicBezTo>
                    <a:pt x="15130" y="860"/>
                    <a:pt x="15124" y="866"/>
                    <a:pt x="15118" y="866"/>
                  </a:cubicBezTo>
                  <a:cubicBezTo>
                    <a:pt x="15118" y="866"/>
                    <a:pt x="15118" y="877"/>
                    <a:pt x="15112" y="877"/>
                  </a:cubicBezTo>
                  <a:cubicBezTo>
                    <a:pt x="15112" y="877"/>
                    <a:pt x="15106" y="877"/>
                    <a:pt x="15100" y="877"/>
                  </a:cubicBezTo>
                  <a:cubicBezTo>
                    <a:pt x="15094" y="872"/>
                    <a:pt x="15089" y="866"/>
                    <a:pt x="15083" y="860"/>
                  </a:cubicBezTo>
                  <a:cubicBezTo>
                    <a:pt x="15077" y="860"/>
                    <a:pt x="15071" y="860"/>
                    <a:pt x="15071" y="860"/>
                  </a:cubicBezTo>
                  <a:cubicBezTo>
                    <a:pt x="15065" y="854"/>
                    <a:pt x="15059" y="854"/>
                    <a:pt x="15053" y="854"/>
                  </a:cubicBezTo>
                  <a:cubicBezTo>
                    <a:pt x="15047" y="854"/>
                    <a:pt x="15041" y="860"/>
                    <a:pt x="15035" y="860"/>
                  </a:cubicBezTo>
                  <a:cubicBezTo>
                    <a:pt x="15035" y="889"/>
                    <a:pt x="15035" y="889"/>
                    <a:pt x="15035" y="889"/>
                  </a:cubicBezTo>
                  <a:cubicBezTo>
                    <a:pt x="15000" y="889"/>
                    <a:pt x="15000" y="889"/>
                    <a:pt x="15000" y="889"/>
                  </a:cubicBezTo>
                  <a:cubicBezTo>
                    <a:pt x="14988" y="884"/>
                    <a:pt x="14988" y="884"/>
                    <a:pt x="14988" y="884"/>
                  </a:cubicBezTo>
                  <a:cubicBezTo>
                    <a:pt x="14994" y="877"/>
                    <a:pt x="14994" y="872"/>
                    <a:pt x="14994" y="872"/>
                  </a:cubicBezTo>
                  <a:cubicBezTo>
                    <a:pt x="15000" y="872"/>
                    <a:pt x="15005" y="872"/>
                    <a:pt x="15005" y="872"/>
                  </a:cubicBezTo>
                  <a:cubicBezTo>
                    <a:pt x="15012" y="860"/>
                    <a:pt x="15017" y="854"/>
                    <a:pt x="15017" y="848"/>
                  </a:cubicBezTo>
                  <a:cubicBezTo>
                    <a:pt x="15017" y="842"/>
                    <a:pt x="15017" y="842"/>
                    <a:pt x="15017" y="836"/>
                  </a:cubicBezTo>
                  <a:cubicBezTo>
                    <a:pt x="14952" y="836"/>
                    <a:pt x="14952" y="836"/>
                    <a:pt x="14952" y="836"/>
                  </a:cubicBezTo>
                  <a:cubicBezTo>
                    <a:pt x="14946" y="836"/>
                    <a:pt x="14940" y="830"/>
                    <a:pt x="14928" y="830"/>
                  </a:cubicBezTo>
                  <a:cubicBezTo>
                    <a:pt x="14917" y="830"/>
                    <a:pt x="14911" y="830"/>
                    <a:pt x="14899" y="830"/>
                  </a:cubicBezTo>
                  <a:lnTo>
                    <a:pt x="14893" y="824"/>
                  </a:lnTo>
                  <a:cubicBezTo>
                    <a:pt x="14893" y="824"/>
                    <a:pt x="14893" y="818"/>
                    <a:pt x="14893" y="812"/>
                  </a:cubicBezTo>
                  <a:cubicBezTo>
                    <a:pt x="14899" y="806"/>
                    <a:pt x="14905" y="800"/>
                    <a:pt x="14917" y="795"/>
                  </a:cubicBezTo>
                  <a:cubicBezTo>
                    <a:pt x="14917" y="795"/>
                    <a:pt x="14923" y="795"/>
                    <a:pt x="14928" y="795"/>
                  </a:cubicBezTo>
                  <a:cubicBezTo>
                    <a:pt x="14934" y="795"/>
                    <a:pt x="14934" y="789"/>
                    <a:pt x="14940" y="789"/>
                  </a:cubicBezTo>
                  <a:cubicBezTo>
                    <a:pt x="14940" y="765"/>
                    <a:pt x="14940" y="765"/>
                    <a:pt x="14940" y="765"/>
                  </a:cubicBezTo>
                  <a:cubicBezTo>
                    <a:pt x="14810" y="765"/>
                    <a:pt x="14810" y="765"/>
                    <a:pt x="14810" y="765"/>
                  </a:cubicBezTo>
                  <a:cubicBezTo>
                    <a:pt x="14804" y="765"/>
                    <a:pt x="14798" y="765"/>
                    <a:pt x="14798" y="771"/>
                  </a:cubicBezTo>
                  <a:cubicBezTo>
                    <a:pt x="14786" y="771"/>
                    <a:pt x="14780" y="777"/>
                    <a:pt x="14774" y="777"/>
                  </a:cubicBezTo>
                  <a:cubicBezTo>
                    <a:pt x="14768" y="777"/>
                    <a:pt x="14762" y="777"/>
                    <a:pt x="14762" y="777"/>
                  </a:cubicBezTo>
                  <a:cubicBezTo>
                    <a:pt x="14751" y="783"/>
                    <a:pt x="14739" y="783"/>
                    <a:pt x="14727" y="789"/>
                  </a:cubicBezTo>
                  <a:cubicBezTo>
                    <a:pt x="14721" y="789"/>
                    <a:pt x="14721" y="789"/>
                    <a:pt x="14715" y="795"/>
                  </a:cubicBezTo>
                  <a:cubicBezTo>
                    <a:pt x="14709" y="795"/>
                    <a:pt x="14709" y="800"/>
                    <a:pt x="14703" y="800"/>
                  </a:cubicBezTo>
                  <a:cubicBezTo>
                    <a:pt x="14697" y="806"/>
                    <a:pt x="14697" y="806"/>
                    <a:pt x="14697" y="812"/>
                  </a:cubicBezTo>
                  <a:cubicBezTo>
                    <a:pt x="14697" y="818"/>
                    <a:pt x="14697" y="824"/>
                    <a:pt x="14697" y="824"/>
                  </a:cubicBezTo>
                  <a:cubicBezTo>
                    <a:pt x="14697" y="830"/>
                    <a:pt x="14697" y="836"/>
                    <a:pt x="14697" y="836"/>
                  </a:cubicBezTo>
                  <a:cubicBezTo>
                    <a:pt x="14691" y="842"/>
                    <a:pt x="14691" y="848"/>
                    <a:pt x="14685" y="848"/>
                  </a:cubicBezTo>
                  <a:cubicBezTo>
                    <a:pt x="14679" y="854"/>
                    <a:pt x="14673" y="854"/>
                    <a:pt x="14662" y="860"/>
                  </a:cubicBezTo>
                  <a:cubicBezTo>
                    <a:pt x="14668" y="866"/>
                    <a:pt x="14668" y="866"/>
                    <a:pt x="14668" y="872"/>
                  </a:cubicBezTo>
                  <a:cubicBezTo>
                    <a:pt x="14673" y="877"/>
                    <a:pt x="14679" y="877"/>
                    <a:pt x="14679" y="877"/>
                  </a:cubicBezTo>
                  <a:cubicBezTo>
                    <a:pt x="14679" y="889"/>
                    <a:pt x="14679" y="889"/>
                    <a:pt x="14679" y="889"/>
                  </a:cubicBezTo>
                  <a:cubicBezTo>
                    <a:pt x="14567" y="889"/>
                    <a:pt x="14567" y="889"/>
                    <a:pt x="14567" y="889"/>
                  </a:cubicBezTo>
                  <a:cubicBezTo>
                    <a:pt x="14561" y="901"/>
                    <a:pt x="14567" y="907"/>
                    <a:pt x="14561" y="913"/>
                  </a:cubicBezTo>
                  <a:cubicBezTo>
                    <a:pt x="14549" y="919"/>
                    <a:pt x="14543" y="913"/>
                    <a:pt x="14531" y="919"/>
                  </a:cubicBezTo>
                  <a:cubicBezTo>
                    <a:pt x="14531" y="925"/>
                    <a:pt x="14537" y="931"/>
                    <a:pt x="14531" y="931"/>
                  </a:cubicBezTo>
                  <a:cubicBezTo>
                    <a:pt x="14531" y="937"/>
                    <a:pt x="14525" y="943"/>
                    <a:pt x="14525" y="943"/>
                  </a:cubicBezTo>
                  <a:cubicBezTo>
                    <a:pt x="14519" y="949"/>
                    <a:pt x="14519" y="949"/>
                    <a:pt x="14513" y="949"/>
                  </a:cubicBezTo>
                  <a:cubicBezTo>
                    <a:pt x="14502" y="955"/>
                    <a:pt x="14496" y="955"/>
                    <a:pt x="14484" y="955"/>
                  </a:cubicBezTo>
                  <a:cubicBezTo>
                    <a:pt x="14472" y="955"/>
                    <a:pt x="14466" y="955"/>
                    <a:pt x="14460" y="955"/>
                  </a:cubicBezTo>
                  <a:cubicBezTo>
                    <a:pt x="14460" y="949"/>
                    <a:pt x="14454" y="949"/>
                    <a:pt x="14448" y="949"/>
                  </a:cubicBezTo>
                  <a:cubicBezTo>
                    <a:pt x="14448" y="943"/>
                    <a:pt x="14442" y="943"/>
                    <a:pt x="14436" y="937"/>
                  </a:cubicBezTo>
                  <a:cubicBezTo>
                    <a:pt x="14436" y="937"/>
                    <a:pt x="14436" y="931"/>
                    <a:pt x="14430" y="925"/>
                  </a:cubicBezTo>
                  <a:cubicBezTo>
                    <a:pt x="14424" y="925"/>
                    <a:pt x="14424" y="925"/>
                    <a:pt x="14419" y="925"/>
                  </a:cubicBezTo>
                  <a:cubicBezTo>
                    <a:pt x="14413" y="925"/>
                    <a:pt x="14413" y="925"/>
                    <a:pt x="14407" y="925"/>
                  </a:cubicBezTo>
                  <a:cubicBezTo>
                    <a:pt x="14395" y="925"/>
                    <a:pt x="14389" y="925"/>
                    <a:pt x="14377" y="925"/>
                  </a:cubicBezTo>
                  <a:cubicBezTo>
                    <a:pt x="14365" y="925"/>
                    <a:pt x="14365" y="925"/>
                    <a:pt x="14365" y="925"/>
                  </a:cubicBezTo>
                  <a:cubicBezTo>
                    <a:pt x="14359" y="925"/>
                    <a:pt x="14353" y="913"/>
                    <a:pt x="14341" y="913"/>
                  </a:cubicBezTo>
                  <a:cubicBezTo>
                    <a:pt x="14336" y="913"/>
                    <a:pt x="14330" y="919"/>
                    <a:pt x="14330" y="919"/>
                  </a:cubicBezTo>
                  <a:cubicBezTo>
                    <a:pt x="14324" y="919"/>
                    <a:pt x="14318" y="913"/>
                    <a:pt x="14312" y="919"/>
                  </a:cubicBezTo>
                  <a:cubicBezTo>
                    <a:pt x="14312" y="925"/>
                    <a:pt x="14306" y="925"/>
                    <a:pt x="14306" y="931"/>
                  </a:cubicBezTo>
                  <a:cubicBezTo>
                    <a:pt x="14300" y="937"/>
                    <a:pt x="14312" y="943"/>
                    <a:pt x="14306" y="949"/>
                  </a:cubicBezTo>
                  <a:lnTo>
                    <a:pt x="14306" y="955"/>
                  </a:lnTo>
                  <a:cubicBezTo>
                    <a:pt x="14306" y="961"/>
                    <a:pt x="14294" y="961"/>
                    <a:pt x="14294" y="961"/>
                  </a:cubicBezTo>
                  <a:cubicBezTo>
                    <a:pt x="14288" y="966"/>
                    <a:pt x="14282" y="966"/>
                    <a:pt x="14276" y="966"/>
                  </a:cubicBezTo>
                  <a:cubicBezTo>
                    <a:pt x="14217" y="966"/>
                    <a:pt x="14217" y="966"/>
                    <a:pt x="14217" y="966"/>
                  </a:cubicBezTo>
                  <a:cubicBezTo>
                    <a:pt x="14205" y="966"/>
                    <a:pt x="14199" y="972"/>
                    <a:pt x="14187" y="978"/>
                  </a:cubicBezTo>
                  <a:cubicBezTo>
                    <a:pt x="14181" y="984"/>
                    <a:pt x="14175" y="984"/>
                    <a:pt x="14175" y="984"/>
                  </a:cubicBezTo>
                  <a:cubicBezTo>
                    <a:pt x="14164" y="990"/>
                    <a:pt x="14158" y="996"/>
                    <a:pt x="14152" y="996"/>
                  </a:cubicBezTo>
                  <a:cubicBezTo>
                    <a:pt x="14146" y="996"/>
                    <a:pt x="14140" y="996"/>
                    <a:pt x="14140" y="1002"/>
                  </a:cubicBezTo>
                  <a:cubicBezTo>
                    <a:pt x="14134" y="1002"/>
                    <a:pt x="14134" y="1014"/>
                    <a:pt x="14122" y="1014"/>
                  </a:cubicBezTo>
                  <a:lnTo>
                    <a:pt x="14116" y="1008"/>
                  </a:lnTo>
                  <a:cubicBezTo>
                    <a:pt x="14110" y="1008"/>
                    <a:pt x="14110" y="996"/>
                    <a:pt x="14110" y="996"/>
                  </a:cubicBezTo>
                  <a:cubicBezTo>
                    <a:pt x="14104" y="996"/>
                    <a:pt x="14098" y="996"/>
                    <a:pt x="14092" y="996"/>
                  </a:cubicBezTo>
                  <a:cubicBezTo>
                    <a:pt x="14087" y="996"/>
                    <a:pt x="14081" y="996"/>
                    <a:pt x="14069" y="1002"/>
                  </a:cubicBezTo>
                  <a:cubicBezTo>
                    <a:pt x="14063" y="1002"/>
                    <a:pt x="14063" y="1008"/>
                    <a:pt x="14057" y="1008"/>
                  </a:cubicBezTo>
                  <a:cubicBezTo>
                    <a:pt x="14051" y="1014"/>
                    <a:pt x="14045" y="1014"/>
                    <a:pt x="14039" y="1020"/>
                  </a:cubicBezTo>
                  <a:cubicBezTo>
                    <a:pt x="14033" y="1026"/>
                    <a:pt x="14033" y="1032"/>
                    <a:pt x="14027" y="1032"/>
                  </a:cubicBezTo>
                  <a:cubicBezTo>
                    <a:pt x="14021" y="1032"/>
                    <a:pt x="14015" y="1032"/>
                    <a:pt x="14015" y="1032"/>
                  </a:cubicBezTo>
                  <a:cubicBezTo>
                    <a:pt x="14009" y="1038"/>
                    <a:pt x="14003" y="1032"/>
                    <a:pt x="13998" y="1032"/>
                  </a:cubicBezTo>
                  <a:cubicBezTo>
                    <a:pt x="13986" y="1032"/>
                    <a:pt x="13980" y="1032"/>
                    <a:pt x="13968" y="1038"/>
                  </a:cubicBezTo>
                  <a:cubicBezTo>
                    <a:pt x="13962" y="1038"/>
                    <a:pt x="13956" y="1044"/>
                    <a:pt x="13950" y="1050"/>
                  </a:cubicBezTo>
                  <a:cubicBezTo>
                    <a:pt x="13944" y="1050"/>
                    <a:pt x="13944" y="1055"/>
                    <a:pt x="13938" y="1061"/>
                  </a:cubicBezTo>
                  <a:cubicBezTo>
                    <a:pt x="13938" y="1067"/>
                    <a:pt x="13938" y="1073"/>
                    <a:pt x="13938" y="1073"/>
                  </a:cubicBezTo>
                  <a:cubicBezTo>
                    <a:pt x="13932" y="1079"/>
                    <a:pt x="13932" y="1085"/>
                    <a:pt x="13932" y="1085"/>
                  </a:cubicBezTo>
                  <a:cubicBezTo>
                    <a:pt x="13926" y="1085"/>
                    <a:pt x="13921" y="1085"/>
                    <a:pt x="13921" y="1085"/>
                  </a:cubicBezTo>
                  <a:cubicBezTo>
                    <a:pt x="13915" y="1085"/>
                    <a:pt x="13909" y="1085"/>
                    <a:pt x="13903" y="1085"/>
                  </a:cubicBezTo>
                  <a:cubicBezTo>
                    <a:pt x="13903" y="1085"/>
                    <a:pt x="13897" y="1091"/>
                    <a:pt x="13891" y="1091"/>
                  </a:cubicBezTo>
                  <a:lnTo>
                    <a:pt x="13885" y="1091"/>
                  </a:lnTo>
                  <a:cubicBezTo>
                    <a:pt x="13879" y="1091"/>
                    <a:pt x="13873" y="1091"/>
                    <a:pt x="13873" y="1097"/>
                  </a:cubicBezTo>
                  <a:cubicBezTo>
                    <a:pt x="13867" y="1097"/>
                    <a:pt x="13861" y="1097"/>
                    <a:pt x="13861" y="1109"/>
                  </a:cubicBezTo>
                  <a:cubicBezTo>
                    <a:pt x="13861" y="1115"/>
                    <a:pt x="13867" y="1121"/>
                    <a:pt x="13873" y="1127"/>
                  </a:cubicBezTo>
                  <a:cubicBezTo>
                    <a:pt x="13873" y="1132"/>
                    <a:pt x="13879" y="1132"/>
                    <a:pt x="13885" y="1132"/>
                  </a:cubicBezTo>
                  <a:cubicBezTo>
                    <a:pt x="13891" y="1138"/>
                    <a:pt x="13897" y="1138"/>
                    <a:pt x="13909" y="1144"/>
                  </a:cubicBezTo>
                  <a:cubicBezTo>
                    <a:pt x="13915" y="1144"/>
                    <a:pt x="13915" y="1144"/>
                    <a:pt x="13921" y="1150"/>
                  </a:cubicBezTo>
                  <a:cubicBezTo>
                    <a:pt x="13921" y="1150"/>
                    <a:pt x="13921" y="1156"/>
                    <a:pt x="13921" y="1162"/>
                  </a:cubicBezTo>
                  <a:cubicBezTo>
                    <a:pt x="13921" y="1174"/>
                    <a:pt x="13921" y="1174"/>
                    <a:pt x="13921" y="1174"/>
                  </a:cubicBezTo>
                  <a:cubicBezTo>
                    <a:pt x="13921" y="1174"/>
                    <a:pt x="13915" y="1180"/>
                    <a:pt x="13909" y="1186"/>
                  </a:cubicBezTo>
                  <a:cubicBezTo>
                    <a:pt x="13909" y="1180"/>
                    <a:pt x="13903" y="1180"/>
                    <a:pt x="13897" y="1180"/>
                  </a:cubicBezTo>
                  <a:cubicBezTo>
                    <a:pt x="13885" y="1180"/>
                    <a:pt x="13879" y="1174"/>
                    <a:pt x="13861" y="1174"/>
                  </a:cubicBezTo>
                  <a:cubicBezTo>
                    <a:pt x="13855" y="1174"/>
                    <a:pt x="13849" y="1174"/>
                    <a:pt x="13837" y="1180"/>
                  </a:cubicBezTo>
                  <a:cubicBezTo>
                    <a:pt x="13837" y="1180"/>
                    <a:pt x="13832" y="1180"/>
                    <a:pt x="13826" y="1180"/>
                  </a:cubicBezTo>
                  <a:cubicBezTo>
                    <a:pt x="13826" y="1180"/>
                    <a:pt x="13826" y="1186"/>
                    <a:pt x="13820" y="1192"/>
                  </a:cubicBezTo>
                  <a:cubicBezTo>
                    <a:pt x="13814" y="1192"/>
                    <a:pt x="13814" y="1198"/>
                    <a:pt x="13808" y="1198"/>
                  </a:cubicBezTo>
                  <a:cubicBezTo>
                    <a:pt x="13802" y="1204"/>
                    <a:pt x="13802" y="1198"/>
                    <a:pt x="13796" y="1198"/>
                  </a:cubicBezTo>
                  <a:cubicBezTo>
                    <a:pt x="13790" y="1198"/>
                    <a:pt x="13790" y="1204"/>
                    <a:pt x="13784" y="1198"/>
                  </a:cubicBezTo>
                  <a:cubicBezTo>
                    <a:pt x="13778" y="1198"/>
                    <a:pt x="13778" y="1186"/>
                    <a:pt x="13772" y="1186"/>
                  </a:cubicBezTo>
                  <a:cubicBezTo>
                    <a:pt x="13760" y="1186"/>
                    <a:pt x="13755" y="1192"/>
                    <a:pt x="13737" y="1192"/>
                  </a:cubicBezTo>
                  <a:cubicBezTo>
                    <a:pt x="13731" y="1192"/>
                    <a:pt x="13725" y="1192"/>
                    <a:pt x="13719" y="1192"/>
                  </a:cubicBezTo>
                  <a:cubicBezTo>
                    <a:pt x="13713" y="1192"/>
                    <a:pt x="13707" y="1192"/>
                    <a:pt x="13707" y="1192"/>
                  </a:cubicBezTo>
                  <a:cubicBezTo>
                    <a:pt x="13701" y="1198"/>
                    <a:pt x="13695" y="1198"/>
                    <a:pt x="13695" y="1198"/>
                  </a:cubicBezTo>
                  <a:cubicBezTo>
                    <a:pt x="13642" y="1198"/>
                    <a:pt x="13642" y="1198"/>
                    <a:pt x="13642" y="1198"/>
                  </a:cubicBezTo>
                  <a:cubicBezTo>
                    <a:pt x="13636" y="1198"/>
                    <a:pt x="13630" y="1198"/>
                    <a:pt x="13630" y="1198"/>
                  </a:cubicBezTo>
                  <a:cubicBezTo>
                    <a:pt x="13624" y="1198"/>
                    <a:pt x="13618" y="1198"/>
                    <a:pt x="13618" y="1198"/>
                  </a:cubicBezTo>
                  <a:cubicBezTo>
                    <a:pt x="13612" y="1204"/>
                    <a:pt x="13618" y="1210"/>
                    <a:pt x="13612" y="1210"/>
                  </a:cubicBezTo>
                  <a:cubicBezTo>
                    <a:pt x="13612" y="1215"/>
                    <a:pt x="13606" y="1221"/>
                    <a:pt x="13606" y="1221"/>
                  </a:cubicBezTo>
                  <a:cubicBezTo>
                    <a:pt x="13547" y="1221"/>
                    <a:pt x="13547" y="1221"/>
                    <a:pt x="13547" y="1221"/>
                  </a:cubicBezTo>
                  <a:cubicBezTo>
                    <a:pt x="13535" y="1221"/>
                    <a:pt x="13535" y="1233"/>
                    <a:pt x="13523" y="1239"/>
                  </a:cubicBezTo>
                  <a:cubicBezTo>
                    <a:pt x="13529" y="1245"/>
                    <a:pt x="13529" y="1245"/>
                    <a:pt x="13529" y="1251"/>
                  </a:cubicBezTo>
                  <a:cubicBezTo>
                    <a:pt x="13535" y="1257"/>
                    <a:pt x="13541" y="1257"/>
                    <a:pt x="13541" y="1263"/>
                  </a:cubicBezTo>
                  <a:cubicBezTo>
                    <a:pt x="13547" y="1269"/>
                    <a:pt x="13553" y="1269"/>
                    <a:pt x="13553" y="1275"/>
                  </a:cubicBezTo>
                  <a:cubicBezTo>
                    <a:pt x="13559" y="1281"/>
                    <a:pt x="13565" y="1281"/>
                    <a:pt x="13565" y="1281"/>
                  </a:cubicBezTo>
                  <a:cubicBezTo>
                    <a:pt x="13565" y="1293"/>
                    <a:pt x="13565" y="1299"/>
                    <a:pt x="13565" y="1304"/>
                  </a:cubicBezTo>
                  <a:cubicBezTo>
                    <a:pt x="13565" y="1310"/>
                    <a:pt x="13565" y="1316"/>
                    <a:pt x="13565" y="1316"/>
                  </a:cubicBezTo>
                  <a:cubicBezTo>
                    <a:pt x="13565" y="1322"/>
                    <a:pt x="13571" y="1322"/>
                    <a:pt x="13571" y="1328"/>
                  </a:cubicBezTo>
                  <a:cubicBezTo>
                    <a:pt x="13571" y="1334"/>
                    <a:pt x="13571" y="1340"/>
                    <a:pt x="13577" y="1340"/>
                  </a:cubicBezTo>
                  <a:cubicBezTo>
                    <a:pt x="13582" y="1346"/>
                    <a:pt x="13589" y="1340"/>
                    <a:pt x="13600" y="1340"/>
                  </a:cubicBezTo>
                  <a:cubicBezTo>
                    <a:pt x="13618" y="1340"/>
                    <a:pt x="13618" y="1340"/>
                    <a:pt x="13618" y="1340"/>
                  </a:cubicBezTo>
                  <a:cubicBezTo>
                    <a:pt x="13624" y="1340"/>
                    <a:pt x="13630" y="1340"/>
                    <a:pt x="13636" y="1340"/>
                  </a:cubicBezTo>
                  <a:cubicBezTo>
                    <a:pt x="13636" y="1340"/>
                    <a:pt x="13642" y="1346"/>
                    <a:pt x="13648" y="1346"/>
                  </a:cubicBezTo>
                  <a:cubicBezTo>
                    <a:pt x="13648" y="1346"/>
                    <a:pt x="13648" y="1352"/>
                    <a:pt x="13654" y="1358"/>
                  </a:cubicBezTo>
                  <a:cubicBezTo>
                    <a:pt x="13660" y="1364"/>
                    <a:pt x="13666" y="1364"/>
                    <a:pt x="13666" y="1370"/>
                  </a:cubicBezTo>
                  <a:cubicBezTo>
                    <a:pt x="13666" y="1370"/>
                    <a:pt x="13666" y="1376"/>
                    <a:pt x="13666" y="1382"/>
                  </a:cubicBezTo>
                  <a:cubicBezTo>
                    <a:pt x="13666" y="1393"/>
                    <a:pt x="13666" y="1393"/>
                    <a:pt x="13666" y="1393"/>
                  </a:cubicBezTo>
                  <a:cubicBezTo>
                    <a:pt x="13666" y="1405"/>
                    <a:pt x="13654" y="1411"/>
                    <a:pt x="13642" y="1411"/>
                  </a:cubicBezTo>
                  <a:cubicBezTo>
                    <a:pt x="13630" y="1411"/>
                    <a:pt x="13630" y="1405"/>
                    <a:pt x="13624" y="1405"/>
                  </a:cubicBezTo>
                  <a:cubicBezTo>
                    <a:pt x="13618" y="1399"/>
                    <a:pt x="13612" y="1399"/>
                    <a:pt x="13612" y="1399"/>
                  </a:cubicBezTo>
                  <a:cubicBezTo>
                    <a:pt x="13606" y="1393"/>
                    <a:pt x="13612" y="1387"/>
                    <a:pt x="13606" y="1387"/>
                  </a:cubicBezTo>
                  <a:cubicBezTo>
                    <a:pt x="13600" y="1382"/>
                    <a:pt x="13600" y="1387"/>
                    <a:pt x="13594" y="1387"/>
                  </a:cubicBezTo>
                  <a:cubicBezTo>
                    <a:pt x="13589" y="1382"/>
                    <a:pt x="13582" y="1382"/>
                    <a:pt x="13582" y="1382"/>
                  </a:cubicBezTo>
                  <a:cubicBezTo>
                    <a:pt x="13577" y="1382"/>
                    <a:pt x="13571" y="1382"/>
                    <a:pt x="13571" y="1376"/>
                  </a:cubicBezTo>
                  <a:cubicBezTo>
                    <a:pt x="13565" y="1376"/>
                    <a:pt x="13559" y="1376"/>
                    <a:pt x="13559" y="1376"/>
                  </a:cubicBezTo>
                  <a:cubicBezTo>
                    <a:pt x="13553" y="1370"/>
                    <a:pt x="13559" y="1364"/>
                    <a:pt x="13553" y="1364"/>
                  </a:cubicBezTo>
                  <a:cubicBezTo>
                    <a:pt x="13553" y="1358"/>
                    <a:pt x="13553" y="1358"/>
                    <a:pt x="13553" y="1352"/>
                  </a:cubicBezTo>
                  <a:cubicBezTo>
                    <a:pt x="13547" y="1346"/>
                    <a:pt x="13541" y="1346"/>
                    <a:pt x="13541" y="1346"/>
                  </a:cubicBezTo>
                  <a:cubicBezTo>
                    <a:pt x="13470" y="1346"/>
                    <a:pt x="13470" y="1346"/>
                    <a:pt x="13470" y="1346"/>
                  </a:cubicBezTo>
                  <a:cubicBezTo>
                    <a:pt x="13464" y="1346"/>
                    <a:pt x="13458" y="1340"/>
                    <a:pt x="13446" y="1334"/>
                  </a:cubicBezTo>
                  <a:lnTo>
                    <a:pt x="13446" y="1322"/>
                  </a:lnTo>
                  <a:cubicBezTo>
                    <a:pt x="13440" y="1316"/>
                    <a:pt x="13428" y="1316"/>
                    <a:pt x="13423" y="1316"/>
                  </a:cubicBezTo>
                  <a:cubicBezTo>
                    <a:pt x="13416" y="1316"/>
                    <a:pt x="13416" y="1316"/>
                    <a:pt x="13411" y="1316"/>
                  </a:cubicBezTo>
                  <a:cubicBezTo>
                    <a:pt x="13405" y="1316"/>
                    <a:pt x="13405" y="1322"/>
                    <a:pt x="13399" y="1328"/>
                  </a:cubicBezTo>
                  <a:cubicBezTo>
                    <a:pt x="13399" y="1328"/>
                    <a:pt x="13393" y="1328"/>
                    <a:pt x="13387" y="1328"/>
                  </a:cubicBezTo>
                  <a:cubicBezTo>
                    <a:pt x="13375" y="1334"/>
                    <a:pt x="13369" y="1334"/>
                    <a:pt x="13351" y="1340"/>
                  </a:cubicBezTo>
                  <a:cubicBezTo>
                    <a:pt x="13357" y="1346"/>
                    <a:pt x="13357" y="1346"/>
                    <a:pt x="13357" y="1346"/>
                  </a:cubicBezTo>
                  <a:cubicBezTo>
                    <a:pt x="13363" y="1352"/>
                    <a:pt x="13363" y="1352"/>
                    <a:pt x="13369" y="1352"/>
                  </a:cubicBezTo>
                  <a:cubicBezTo>
                    <a:pt x="13375" y="1352"/>
                    <a:pt x="13381" y="1352"/>
                    <a:pt x="13393" y="1352"/>
                  </a:cubicBezTo>
                  <a:cubicBezTo>
                    <a:pt x="13393" y="1352"/>
                    <a:pt x="13399" y="1352"/>
                    <a:pt x="13405" y="1352"/>
                  </a:cubicBezTo>
                  <a:cubicBezTo>
                    <a:pt x="13405" y="1352"/>
                    <a:pt x="13411" y="1358"/>
                    <a:pt x="13411" y="1364"/>
                  </a:cubicBezTo>
                  <a:cubicBezTo>
                    <a:pt x="13416" y="1370"/>
                    <a:pt x="13423" y="1370"/>
                    <a:pt x="13423" y="1376"/>
                  </a:cubicBezTo>
                  <a:cubicBezTo>
                    <a:pt x="13423" y="1382"/>
                    <a:pt x="13416" y="1382"/>
                    <a:pt x="13416" y="1387"/>
                  </a:cubicBezTo>
                  <a:cubicBezTo>
                    <a:pt x="13405" y="1387"/>
                    <a:pt x="13399" y="1387"/>
                    <a:pt x="13387" y="1382"/>
                  </a:cubicBezTo>
                  <a:cubicBezTo>
                    <a:pt x="13387" y="1382"/>
                    <a:pt x="13381" y="1382"/>
                    <a:pt x="13375" y="1382"/>
                  </a:cubicBezTo>
                  <a:cubicBezTo>
                    <a:pt x="13369" y="1376"/>
                    <a:pt x="13375" y="1370"/>
                    <a:pt x="13369" y="1370"/>
                  </a:cubicBezTo>
                  <a:cubicBezTo>
                    <a:pt x="13363" y="1364"/>
                    <a:pt x="13357" y="1370"/>
                    <a:pt x="13351" y="1370"/>
                  </a:cubicBezTo>
                  <a:cubicBezTo>
                    <a:pt x="13345" y="1370"/>
                    <a:pt x="13345" y="1370"/>
                    <a:pt x="13345" y="1370"/>
                  </a:cubicBezTo>
                  <a:cubicBezTo>
                    <a:pt x="13339" y="1370"/>
                    <a:pt x="13334" y="1364"/>
                    <a:pt x="13334" y="1370"/>
                  </a:cubicBezTo>
                  <a:cubicBezTo>
                    <a:pt x="13328" y="1370"/>
                    <a:pt x="13328" y="1376"/>
                    <a:pt x="13328" y="1382"/>
                  </a:cubicBezTo>
                  <a:cubicBezTo>
                    <a:pt x="13322" y="1382"/>
                    <a:pt x="13322" y="1387"/>
                    <a:pt x="13322" y="1393"/>
                  </a:cubicBezTo>
                  <a:cubicBezTo>
                    <a:pt x="13322" y="1399"/>
                    <a:pt x="13310" y="1399"/>
                    <a:pt x="13310" y="1405"/>
                  </a:cubicBezTo>
                  <a:cubicBezTo>
                    <a:pt x="13310" y="1417"/>
                    <a:pt x="13328" y="1429"/>
                    <a:pt x="13339" y="1429"/>
                  </a:cubicBezTo>
                  <a:cubicBezTo>
                    <a:pt x="13345" y="1429"/>
                    <a:pt x="13351" y="1429"/>
                    <a:pt x="13363" y="1429"/>
                  </a:cubicBezTo>
                  <a:cubicBezTo>
                    <a:pt x="13369" y="1429"/>
                    <a:pt x="13369" y="1429"/>
                    <a:pt x="13375" y="1429"/>
                  </a:cubicBezTo>
                  <a:cubicBezTo>
                    <a:pt x="13387" y="1435"/>
                    <a:pt x="13399" y="1441"/>
                    <a:pt x="13411" y="1447"/>
                  </a:cubicBezTo>
                  <a:cubicBezTo>
                    <a:pt x="13411" y="1447"/>
                    <a:pt x="13411" y="1453"/>
                    <a:pt x="13416" y="1459"/>
                  </a:cubicBezTo>
                  <a:cubicBezTo>
                    <a:pt x="13423" y="1459"/>
                    <a:pt x="13423" y="1459"/>
                    <a:pt x="13428" y="1459"/>
                  </a:cubicBezTo>
                  <a:cubicBezTo>
                    <a:pt x="13434" y="1465"/>
                    <a:pt x="13434" y="1465"/>
                    <a:pt x="13440" y="1465"/>
                  </a:cubicBezTo>
                  <a:cubicBezTo>
                    <a:pt x="13440" y="1470"/>
                    <a:pt x="13446" y="1470"/>
                    <a:pt x="13446" y="1476"/>
                  </a:cubicBezTo>
                  <a:cubicBezTo>
                    <a:pt x="13446" y="1482"/>
                    <a:pt x="13440" y="1482"/>
                    <a:pt x="13440" y="1488"/>
                  </a:cubicBezTo>
                  <a:cubicBezTo>
                    <a:pt x="13434" y="1482"/>
                    <a:pt x="13434" y="1476"/>
                    <a:pt x="13428" y="1470"/>
                  </a:cubicBezTo>
                  <a:cubicBezTo>
                    <a:pt x="13423" y="1470"/>
                    <a:pt x="13411" y="1470"/>
                    <a:pt x="13405" y="1470"/>
                  </a:cubicBezTo>
                  <a:cubicBezTo>
                    <a:pt x="13399" y="1465"/>
                    <a:pt x="13399" y="1459"/>
                    <a:pt x="13393" y="1459"/>
                  </a:cubicBezTo>
                  <a:cubicBezTo>
                    <a:pt x="13393" y="1459"/>
                    <a:pt x="13387" y="1459"/>
                    <a:pt x="13381" y="1459"/>
                  </a:cubicBezTo>
                  <a:cubicBezTo>
                    <a:pt x="13381" y="1459"/>
                    <a:pt x="13375" y="1459"/>
                    <a:pt x="13369" y="1459"/>
                  </a:cubicBezTo>
                  <a:cubicBezTo>
                    <a:pt x="13369" y="1459"/>
                    <a:pt x="13363" y="1453"/>
                    <a:pt x="13357" y="1453"/>
                  </a:cubicBezTo>
                  <a:lnTo>
                    <a:pt x="13351" y="1447"/>
                  </a:lnTo>
                  <a:cubicBezTo>
                    <a:pt x="13334" y="1447"/>
                    <a:pt x="13328" y="1453"/>
                    <a:pt x="13316" y="1447"/>
                  </a:cubicBezTo>
                  <a:cubicBezTo>
                    <a:pt x="13304" y="1447"/>
                    <a:pt x="13298" y="1447"/>
                    <a:pt x="13292" y="1441"/>
                  </a:cubicBezTo>
                  <a:cubicBezTo>
                    <a:pt x="13286" y="1435"/>
                    <a:pt x="13280" y="1435"/>
                    <a:pt x="13280" y="1429"/>
                  </a:cubicBezTo>
                  <a:cubicBezTo>
                    <a:pt x="13280" y="1423"/>
                    <a:pt x="13274" y="1423"/>
                    <a:pt x="13274" y="1417"/>
                  </a:cubicBezTo>
                  <a:cubicBezTo>
                    <a:pt x="13274" y="1411"/>
                    <a:pt x="13274" y="1411"/>
                    <a:pt x="13274" y="1405"/>
                  </a:cubicBezTo>
                  <a:cubicBezTo>
                    <a:pt x="13274" y="1382"/>
                    <a:pt x="13274" y="1382"/>
                    <a:pt x="13274" y="1382"/>
                  </a:cubicBezTo>
                  <a:cubicBezTo>
                    <a:pt x="13274" y="1376"/>
                    <a:pt x="13274" y="1370"/>
                    <a:pt x="13274" y="1358"/>
                  </a:cubicBezTo>
                  <a:cubicBezTo>
                    <a:pt x="13274" y="1358"/>
                    <a:pt x="13280" y="1352"/>
                    <a:pt x="13280" y="1346"/>
                  </a:cubicBezTo>
                  <a:cubicBezTo>
                    <a:pt x="13286" y="1346"/>
                    <a:pt x="13280" y="1340"/>
                    <a:pt x="13280" y="1340"/>
                  </a:cubicBezTo>
                  <a:cubicBezTo>
                    <a:pt x="13280" y="1334"/>
                    <a:pt x="13286" y="1328"/>
                    <a:pt x="13280" y="1328"/>
                  </a:cubicBezTo>
                  <a:cubicBezTo>
                    <a:pt x="13280" y="1322"/>
                    <a:pt x="13280" y="1316"/>
                    <a:pt x="13280" y="1316"/>
                  </a:cubicBezTo>
                  <a:cubicBezTo>
                    <a:pt x="13280" y="1310"/>
                    <a:pt x="13268" y="1310"/>
                    <a:pt x="13268" y="1310"/>
                  </a:cubicBezTo>
                  <a:cubicBezTo>
                    <a:pt x="13268" y="1304"/>
                    <a:pt x="13268" y="1299"/>
                    <a:pt x="13268" y="1299"/>
                  </a:cubicBezTo>
                  <a:cubicBezTo>
                    <a:pt x="13262" y="1287"/>
                    <a:pt x="13262" y="1281"/>
                    <a:pt x="13257" y="1275"/>
                  </a:cubicBezTo>
                  <a:cubicBezTo>
                    <a:pt x="13250" y="1275"/>
                    <a:pt x="13250" y="1281"/>
                    <a:pt x="13245" y="1281"/>
                  </a:cubicBezTo>
                  <a:cubicBezTo>
                    <a:pt x="13239" y="1281"/>
                    <a:pt x="13239" y="1281"/>
                    <a:pt x="13233" y="1281"/>
                  </a:cubicBezTo>
                  <a:cubicBezTo>
                    <a:pt x="13233" y="1287"/>
                    <a:pt x="13233" y="1293"/>
                    <a:pt x="13233" y="1299"/>
                  </a:cubicBezTo>
                  <a:cubicBezTo>
                    <a:pt x="13233" y="1299"/>
                    <a:pt x="13239" y="1304"/>
                    <a:pt x="13239" y="1310"/>
                  </a:cubicBezTo>
                  <a:cubicBezTo>
                    <a:pt x="13239" y="1322"/>
                    <a:pt x="13239" y="1328"/>
                    <a:pt x="13239" y="1340"/>
                  </a:cubicBezTo>
                  <a:cubicBezTo>
                    <a:pt x="13239" y="1346"/>
                    <a:pt x="13233" y="1352"/>
                    <a:pt x="13233" y="1352"/>
                  </a:cubicBezTo>
                  <a:cubicBezTo>
                    <a:pt x="13233" y="1370"/>
                    <a:pt x="13233" y="1370"/>
                    <a:pt x="13233" y="1370"/>
                  </a:cubicBezTo>
                  <a:cubicBezTo>
                    <a:pt x="13227" y="1370"/>
                    <a:pt x="13221" y="1364"/>
                    <a:pt x="13209" y="1364"/>
                  </a:cubicBezTo>
                  <a:cubicBezTo>
                    <a:pt x="13203" y="1364"/>
                    <a:pt x="13203" y="1370"/>
                    <a:pt x="13197" y="1370"/>
                  </a:cubicBezTo>
                  <a:cubicBezTo>
                    <a:pt x="13191" y="1370"/>
                    <a:pt x="13191" y="1370"/>
                    <a:pt x="13185" y="1370"/>
                  </a:cubicBezTo>
                  <a:cubicBezTo>
                    <a:pt x="13185" y="1376"/>
                    <a:pt x="13185" y="1382"/>
                    <a:pt x="13185" y="1387"/>
                  </a:cubicBezTo>
                  <a:cubicBezTo>
                    <a:pt x="13185" y="1387"/>
                    <a:pt x="13185" y="1393"/>
                    <a:pt x="13185" y="1399"/>
                  </a:cubicBezTo>
                  <a:cubicBezTo>
                    <a:pt x="13179" y="1399"/>
                    <a:pt x="13173" y="1399"/>
                    <a:pt x="13173" y="1405"/>
                  </a:cubicBezTo>
                  <a:cubicBezTo>
                    <a:pt x="13168" y="1405"/>
                    <a:pt x="13162" y="1405"/>
                    <a:pt x="13162" y="1405"/>
                  </a:cubicBezTo>
                  <a:cubicBezTo>
                    <a:pt x="13150" y="1411"/>
                    <a:pt x="13144" y="1417"/>
                    <a:pt x="13144" y="1429"/>
                  </a:cubicBezTo>
                  <a:cubicBezTo>
                    <a:pt x="13144" y="1435"/>
                    <a:pt x="13144" y="1435"/>
                    <a:pt x="13144" y="1435"/>
                  </a:cubicBezTo>
                  <a:cubicBezTo>
                    <a:pt x="13150" y="1453"/>
                    <a:pt x="13162" y="1459"/>
                    <a:pt x="13173" y="1470"/>
                  </a:cubicBezTo>
                  <a:cubicBezTo>
                    <a:pt x="13179" y="1476"/>
                    <a:pt x="13185" y="1476"/>
                    <a:pt x="13191" y="1488"/>
                  </a:cubicBezTo>
                  <a:cubicBezTo>
                    <a:pt x="13191" y="1494"/>
                    <a:pt x="13191" y="1494"/>
                    <a:pt x="13191" y="1500"/>
                  </a:cubicBezTo>
                  <a:cubicBezTo>
                    <a:pt x="13191" y="1506"/>
                    <a:pt x="13197" y="1512"/>
                    <a:pt x="13197" y="1524"/>
                  </a:cubicBezTo>
                  <a:cubicBezTo>
                    <a:pt x="13197" y="1530"/>
                    <a:pt x="13197" y="1530"/>
                    <a:pt x="13197" y="1536"/>
                  </a:cubicBezTo>
                  <a:cubicBezTo>
                    <a:pt x="13191" y="1536"/>
                    <a:pt x="13191" y="1542"/>
                    <a:pt x="13191" y="1548"/>
                  </a:cubicBezTo>
                  <a:cubicBezTo>
                    <a:pt x="13185" y="1554"/>
                    <a:pt x="13173" y="1554"/>
                    <a:pt x="13173" y="1565"/>
                  </a:cubicBezTo>
                  <a:cubicBezTo>
                    <a:pt x="13173" y="1571"/>
                    <a:pt x="13173" y="1571"/>
                    <a:pt x="13173" y="1571"/>
                  </a:cubicBezTo>
                  <a:lnTo>
                    <a:pt x="13179" y="1577"/>
                  </a:lnTo>
                  <a:cubicBezTo>
                    <a:pt x="13179" y="1583"/>
                    <a:pt x="13179" y="1589"/>
                    <a:pt x="13185" y="1595"/>
                  </a:cubicBezTo>
                  <a:cubicBezTo>
                    <a:pt x="13185" y="1595"/>
                    <a:pt x="13185" y="1601"/>
                    <a:pt x="13185" y="1607"/>
                  </a:cubicBezTo>
                  <a:cubicBezTo>
                    <a:pt x="13185" y="1613"/>
                    <a:pt x="13179" y="1613"/>
                    <a:pt x="13179" y="1619"/>
                  </a:cubicBezTo>
                  <a:cubicBezTo>
                    <a:pt x="13179" y="1619"/>
                    <a:pt x="13179" y="1625"/>
                    <a:pt x="13185" y="1631"/>
                  </a:cubicBezTo>
                  <a:cubicBezTo>
                    <a:pt x="13185" y="1636"/>
                    <a:pt x="13191" y="1642"/>
                    <a:pt x="13197" y="1648"/>
                  </a:cubicBezTo>
                  <a:cubicBezTo>
                    <a:pt x="13197" y="1654"/>
                    <a:pt x="13203" y="1654"/>
                    <a:pt x="13209" y="1654"/>
                  </a:cubicBezTo>
                  <a:cubicBezTo>
                    <a:pt x="13262" y="1654"/>
                    <a:pt x="13262" y="1654"/>
                    <a:pt x="13262" y="1654"/>
                  </a:cubicBezTo>
                  <a:cubicBezTo>
                    <a:pt x="13268" y="1654"/>
                    <a:pt x="13268" y="1648"/>
                    <a:pt x="13274" y="1648"/>
                  </a:cubicBezTo>
                  <a:cubicBezTo>
                    <a:pt x="13274" y="1642"/>
                    <a:pt x="13280" y="1642"/>
                    <a:pt x="13280" y="1636"/>
                  </a:cubicBezTo>
                  <a:cubicBezTo>
                    <a:pt x="13286" y="1631"/>
                    <a:pt x="13286" y="1625"/>
                    <a:pt x="13292" y="1625"/>
                  </a:cubicBezTo>
                  <a:cubicBezTo>
                    <a:pt x="13298" y="1625"/>
                    <a:pt x="13298" y="1625"/>
                    <a:pt x="13298" y="1625"/>
                  </a:cubicBezTo>
                  <a:cubicBezTo>
                    <a:pt x="13304" y="1625"/>
                    <a:pt x="13310" y="1625"/>
                    <a:pt x="13310" y="1631"/>
                  </a:cubicBezTo>
                  <a:cubicBezTo>
                    <a:pt x="13316" y="1631"/>
                    <a:pt x="13316" y="1636"/>
                    <a:pt x="13322" y="1642"/>
                  </a:cubicBezTo>
                  <a:cubicBezTo>
                    <a:pt x="13328" y="1648"/>
                    <a:pt x="13334" y="1648"/>
                    <a:pt x="13345" y="1654"/>
                  </a:cubicBezTo>
                  <a:lnTo>
                    <a:pt x="13351" y="1654"/>
                  </a:lnTo>
                  <a:cubicBezTo>
                    <a:pt x="13357" y="1660"/>
                    <a:pt x="13363" y="1660"/>
                    <a:pt x="13363" y="1666"/>
                  </a:cubicBezTo>
                  <a:cubicBezTo>
                    <a:pt x="13369" y="1672"/>
                    <a:pt x="13369" y="1678"/>
                    <a:pt x="13375" y="1690"/>
                  </a:cubicBezTo>
                  <a:cubicBezTo>
                    <a:pt x="13381" y="1696"/>
                    <a:pt x="13387" y="1702"/>
                    <a:pt x="13399" y="1708"/>
                  </a:cubicBezTo>
                  <a:cubicBezTo>
                    <a:pt x="13399" y="1714"/>
                    <a:pt x="13405" y="1714"/>
                    <a:pt x="13411" y="1720"/>
                  </a:cubicBezTo>
                  <a:lnTo>
                    <a:pt x="13416" y="1725"/>
                  </a:lnTo>
                  <a:cubicBezTo>
                    <a:pt x="13416" y="1737"/>
                    <a:pt x="13411" y="1743"/>
                    <a:pt x="13411" y="1749"/>
                  </a:cubicBezTo>
                  <a:cubicBezTo>
                    <a:pt x="13405" y="1755"/>
                    <a:pt x="13405" y="1761"/>
                    <a:pt x="13399" y="1761"/>
                  </a:cubicBezTo>
                  <a:cubicBezTo>
                    <a:pt x="13399" y="1767"/>
                    <a:pt x="13387" y="1767"/>
                    <a:pt x="13387" y="1773"/>
                  </a:cubicBezTo>
                  <a:cubicBezTo>
                    <a:pt x="13387" y="1779"/>
                    <a:pt x="13393" y="1779"/>
                    <a:pt x="13393" y="1785"/>
                  </a:cubicBezTo>
                  <a:cubicBezTo>
                    <a:pt x="13399" y="1785"/>
                    <a:pt x="13405" y="1779"/>
                    <a:pt x="13405" y="1785"/>
                  </a:cubicBezTo>
                  <a:cubicBezTo>
                    <a:pt x="13416" y="1791"/>
                    <a:pt x="13416" y="1791"/>
                    <a:pt x="13416" y="1791"/>
                  </a:cubicBezTo>
                  <a:cubicBezTo>
                    <a:pt x="13423" y="1791"/>
                    <a:pt x="13423" y="1797"/>
                    <a:pt x="13428" y="1802"/>
                  </a:cubicBezTo>
                  <a:cubicBezTo>
                    <a:pt x="13434" y="1802"/>
                    <a:pt x="13446" y="1802"/>
                    <a:pt x="13458" y="1802"/>
                  </a:cubicBezTo>
                  <a:cubicBezTo>
                    <a:pt x="13464" y="1802"/>
                    <a:pt x="13464" y="1802"/>
                    <a:pt x="13470" y="1802"/>
                  </a:cubicBezTo>
                  <a:cubicBezTo>
                    <a:pt x="13464" y="1814"/>
                    <a:pt x="13464" y="1814"/>
                    <a:pt x="13464" y="1814"/>
                  </a:cubicBezTo>
                  <a:cubicBezTo>
                    <a:pt x="13458" y="1820"/>
                    <a:pt x="13458" y="1820"/>
                    <a:pt x="13452" y="1820"/>
                  </a:cubicBezTo>
                  <a:cubicBezTo>
                    <a:pt x="13446" y="1826"/>
                    <a:pt x="13434" y="1826"/>
                    <a:pt x="13428" y="1826"/>
                  </a:cubicBezTo>
                  <a:cubicBezTo>
                    <a:pt x="13416" y="1826"/>
                    <a:pt x="13416" y="1826"/>
                    <a:pt x="13416" y="1826"/>
                  </a:cubicBezTo>
                  <a:cubicBezTo>
                    <a:pt x="13411" y="1826"/>
                    <a:pt x="13411" y="1820"/>
                    <a:pt x="13405" y="1814"/>
                  </a:cubicBezTo>
                  <a:cubicBezTo>
                    <a:pt x="13399" y="1814"/>
                    <a:pt x="13399" y="1809"/>
                    <a:pt x="13393" y="1809"/>
                  </a:cubicBezTo>
                  <a:cubicBezTo>
                    <a:pt x="13393" y="1809"/>
                    <a:pt x="13387" y="1809"/>
                    <a:pt x="13381" y="1802"/>
                  </a:cubicBezTo>
                  <a:cubicBezTo>
                    <a:pt x="13375" y="1802"/>
                    <a:pt x="13375" y="1791"/>
                    <a:pt x="13375" y="1779"/>
                  </a:cubicBezTo>
                  <a:cubicBezTo>
                    <a:pt x="13375" y="1761"/>
                    <a:pt x="13375" y="1761"/>
                    <a:pt x="13375" y="1761"/>
                  </a:cubicBezTo>
                  <a:cubicBezTo>
                    <a:pt x="13375" y="1755"/>
                    <a:pt x="13381" y="1755"/>
                    <a:pt x="13381" y="1749"/>
                  </a:cubicBezTo>
                  <a:cubicBezTo>
                    <a:pt x="13381" y="1737"/>
                    <a:pt x="13369" y="1731"/>
                    <a:pt x="13363" y="1725"/>
                  </a:cubicBezTo>
                  <a:cubicBezTo>
                    <a:pt x="13357" y="1720"/>
                    <a:pt x="13351" y="1725"/>
                    <a:pt x="13351" y="1720"/>
                  </a:cubicBezTo>
                  <a:cubicBezTo>
                    <a:pt x="13351" y="1714"/>
                    <a:pt x="13351" y="1714"/>
                    <a:pt x="13351" y="1708"/>
                  </a:cubicBezTo>
                  <a:cubicBezTo>
                    <a:pt x="13351" y="1702"/>
                    <a:pt x="13345" y="1702"/>
                    <a:pt x="13345" y="1696"/>
                  </a:cubicBezTo>
                  <a:cubicBezTo>
                    <a:pt x="13339" y="1696"/>
                    <a:pt x="13334" y="1696"/>
                    <a:pt x="13334" y="1696"/>
                  </a:cubicBezTo>
                  <a:cubicBezTo>
                    <a:pt x="13328" y="1690"/>
                    <a:pt x="13322" y="1690"/>
                    <a:pt x="13316" y="1690"/>
                  </a:cubicBezTo>
                  <a:cubicBezTo>
                    <a:pt x="13310" y="1690"/>
                    <a:pt x="13304" y="1690"/>
                    <a:pt x="13292" y="1690"/>
                  </a:cubicBezTo>
                  <a:cubicBezTo>
                    <a:pt x="13280" y="1690"/>
                    <a:pt x="13274" y="1690"/>
                    <a:pt x="13262" y="1690"/>
                  </a:cubicBezTo>
                  <a:cubicBezTo>
                    <a:pt x="13257" y="1690"/>
                    <a:pt x="13250" y="1690"/>
                    <a:pt x="13250" y="1690"/>
                  </a:cubicBezTo>
                  <a:cubicBezTo>
                    <a:pt x="13245" y="1690"/>
                    <a:pt x="13239" y="1696"/>
                    <a:pt x="13239" y="1696"/>
                  </a:cubicBezTo>
                  <a:cubicBezTo>
                    <a:pt x="13233" y="1696"/>
                    <a:pt x="13227" y="1702"/>
                    <a:pt x="13227" y="1702"/>
                  </a:cubicBezTo>
                  <a:cubicBezTo>
                    <a:pt x="13221" y="1708"/>
                    <a:pt x="13215" y="1708"/>
                    <a:pt x="13215" y="1714"/>
                  </a:cubicBezTo>
                  <a:cubicBezTo>
                    <a:pt x="13215" y="1720"/>
                    <a:pt x="13215" y="1720"/>
                    <a:pt x="13215" y="1725"/>
                  </a:cubicBezTo>
                  <a:cubicBezTo>
                    <a:pt x="13215" y="1731"/>
                    <a:pt x="13221" y="1731"/>
                    <a:pt x="13221" y="1737"/>
                  </a:cubicBezTo>
                  <a:cubicBezTo>
                    <a:pt x="13221" y="1749"/>
                    <a:pt x="13227" y="1755"/>
                    <a:pt x="13227" y="1767"/>
                  </a:cubicBezTo>
                  <a:cubicBezTo>
                    <a:pt x="13227" y="1779"/>
                    <a:pt x="13227" y="1785"/>
                    <a:pt x="13221" y="1797"/>
                  </a:cubicBezTo>
                  <a:lnTo>
                    <a:pt x="13221" y="1802"/>
                  </a:lnTo>
                  <a:cubicBezTo>
                    <a:pt x="13215" y="1809"/>
                    <a:pt x="13215" y="1814"/>
                    <a:pt x="13209" y="1814"/>
                  </a:cubicBezTo>
                  <a:cubicBezTo>
                    <a:pt x="13203" y="1820"/>
                    <a:pt x="13203" y="1820"/>
                    <a:pt x="13197" y="1826"/>
                  </a:cubicBezTo>
                  <a:cubicBezTo>
                    <a:pt x="13191" y="1832"/>
                    <a:pt x="13185" y="1832"/>
                    <a:pt x="13185" y="1838"/>
                  </a:cubicBezTo>
                  <a:cubicBezTo>
                    <a:pt x="13179" y="1838"/>
                    <a:pt x="13173" y="1838"/>
                    <a:pt x="13173" y="1844"/>
                  </a:cubicBezTo>
                  <a:cubicBezTo>
                    <a:pt x="13168" y="1856"/>
                    <a:pt x="13173" y="1862"/>
                    <a:pt x="13173" y="1874"/>
                  </a:cubicBezTo>
                  <a:cubicBezTo>
                    <a:pt x="13162" y="1874"/>
                    <a:pt x="13156" y="1874"/>
                    <a:pt x="13150" y="1874"/>
                  </a:cubicBezTo>
                  <a:cubicBezTo>
                    <a:pt x="13132" y="1880"/>
                    <a:pt x="13126" y="1886"/>
                    <a:pt x="13114" y="1891"/>
                  </a:cubicBezTo>
                  <a:cubicBezTo>
                    <a:pt x="13108" y="1897"/>
                    <a:pt x="13096" y="1897"/>
                    <a:pt x="13090" y="1909"/>
                  </a:cubicBezTo>
                  <a:cubicBezTo>
                    <a:pt x="13090" y="1909"/>
                    <a:pt x="13090" y="1915"/>
                    <a:pt x="13090" y="1921"/>
                  </a:cubicBezTo>
                  <a:cubicBezTo>
                    <a:pt x="13090" y="1921"/>
                    <a:pt x="13084" y="1927"/>
                    <a:pt x="13084" y="1933"/>
                  </a:cubicBezTo>
                  <a:cubicBezTo>
                    <a:pt x="13079" y="1933"/>
                    <a:pt x="13079" y="1933"/>
                    <a:pt x="13073" y="1933"/>
                  </a:cubicBezTo>
                  <a:cubicBezTo>
                    <a:pt x="13061" y="1933"/>
                    <a:pt x="13055" y="1933"/>
                    <a:pt x="13049" y="1927"/>
                  </a:cubicBezTo>
                  <a:cubicBezTo>
                    <a:pt x="13043" y="1927"/>
                    <a:pt x="13043" y="1921"/>
                    <a:pt x="13037" y="1921"/>
                  </a:cubicBezTo>
                  <a:cubicBezTo>
                    <a:pt x="13031" y="1921"/>
                    <a:pt x="13031" y="1921"/>
                    <a:pt x="13025" y="1921"/>
                  </a:cubicBezTo>
                  <a:cubicBezTo>
                    <a:pt x="13019" y="1915"/>
                    <a:pt x="13019" y="1909"/>
                    <a:pt x="13013" y="1909"/>
                  </a:cubicBezTo>
                  <a:cubicBezTo>
                    <a:pt x="12948" y="1909"/>
                    <a:pt x="12948" y="1909"/>
                    <a:pt x="12948" y="1909"/>
                  </a:cubicBezTo>
                  <a:cubicBezTo>
                    <a:pt x="12936" y="1903"/>
                    <a:pt x="12936" y="1903"/>
                    <a:pt x="12936" y="1903"/>
                  </a:cubicBezTo>
                  <a:cubicBezTo>
                    <a:pt x="12936" y="1903"/>
                    <a:pt x="12942" y="1897"/>
                    <a:pt x="12942" y="1891"/>
                  </a:cubicBezTo>
                  <a:cubicBezTo>
                    <a:pt x="12948" y="1891"/>
                    <a:pt x="12948" y="1886"/>
                    <a:pt x="12954" y="1880"/>
                  </a:cubicBezTo>
                  <a:cubicBezTo>
                    <a:pt x="12960" y="1880"/>
                    <a:pt x="12960" y="1880"/>
                    <a:pt x="12966" y="1880"/>
                  </a:cubicBezTo>
                  <a:cubicBezTo>
                    <a:pt x="12978" y="1880"/>
                    <a:pt x="12978" y="1880"/>
                    <a:pt x="12984" y="1880"/>
                  </a:cubicBezTo>
                  <a:cubicBezTo>
                    <a:pt x="12990" y="1886"/>
                    <a:pt x="12996" y="1886"/>
                    <a:pt x="12996" y="1886"/>
                  </a:cubicBezTo>
                  <a:cubicBezTo>
                    <a:pt x="13007" y="1891"/>
                    <a:pt x="13013" y="1886"/>
                    <a:pt x="13019" y="1886"/>
                  </a:cubicBezTo>
                  <a:cubicBezTo>
                    <a:pt x="13031" y="1886"/>
                    <a:pt x="13037" y="1891"/>
                    <a:pt x="13043" y="1886"/>
                  </a:cubicBezTo>
                  <a:cubicBezTo>
                    <a:pt x="13049" y="1886"/>
                    <a:pt x="13049" y="1880"/>
                    <a:pt x="13055" y="1880"/>
                  </a:cubicBezTo>
                  <a:cubicBezTo>
                    <a:pt x="13061" y="1880"/>
                    <a:pt x="13061" y="1874"/>
                    <a:pt x="13067" y="1874"/>
                  </a:cubicBezTo>
                  <a:cubicBezTo>
                    <a:pt x="13067" y="1868"/>
                    <a:pt x="13073" y="1868"/>
                    <a:pt x="13079" y="1862"/>
                  </a:cubicBezTo>
                  <a:cubicBezTo>
                    <a:pt x="13084" y="1856"/>
                    <a:pt x="13084" y="1844"/>
                    <a:pt x="13090" y="1838"/>
                  </a:cubicBezTo>
                  <a:cubicBezTo>
                    <a:pt x="13090" y="1838"/>
                    <a:pt x="13096" y="1838"/>
                    <a:pt x="13102" y="1832"/>
                  </a:cubicBezTo>
                  <a:cubicBezTo>
                    <a:pt x="13108" y="1826"/>
                    <a:pt x="13114" y="1820"/>
                    <a:pt x="13120" y="1814"/>
                  </a:cubicBezTo>
                  <a:cubicBezTo>
                    <a:pt x="13120" y="1809"/>
                    <a:pt x="13120" y="1802"/>
                    <a:pt x="13120" y="1802"/>
                  </a:cubicBezTo>
                  <a:cubicBezTo>
                    <a:pt x="13126" y="1797"/>
                    <a:pt x="13132" y="1802"/>
                    <a:pt x="13132" y="1797"/>
                  </a:cubicBezTo>
                  <a:cubicBezTo>
                    <a:pt x="13138" y="1797"/>
                    <a:pt x="13144" y="1797"/>
                    <a:pt x="13144" y="1791"/>
                  </a:cubicBezTo>
                  <a:cubicBezTo>
                    <a:pt x="13150" y="1791"/>
                    <a:pt x="13144" y="1785"/>
                    <a:pt x="13144" y="1779"/>
                  </a:cubicBezTo>
                  <a:cubicBezTo>
                    <a:pt x="13144" y="1779"/>
                    <a:pt x="13150" y="1773"/>
                    <a:pt x="13150" y="1767"/>
                  </a:cubicBezTo>
                  <a:cubicBezTo>
                    <a:pt x="13150" y="1761"/>
                    <a:pt x="13156" y="1755"/>
                    <a:pt x="13156" y="1743"/>
                  </a:cubicBezTo>
                  <a:cubicBezTo>
                    <a:pt x="13156" y="1743"/>
                    <a:pt x="13162" y="1737"/>
                    <a:pt x="13162" y="1731"/>
                  </a:cubicBezTo>
                  <a:lnTo>
                    <a:pt x="13162" y="1725"/>
                  </a:lnTo>
                  <a:cubicBezTo>
                    <a:pt x="13162" y="1720"/>
                    <a:pt x="13168" y="1720"/>
                    <a:pt x="13168" y="1714"/>
                  </a:cubicBezTo>
                  <a:cubicBezTo>
                    <a:pt x="13168" y="1708"/>
                    <a:pt x="13168" y="1702"/>
                    <a:pt x="13168" y="1696"/>
                  </a:cubicBezTo>
                  <a:cubicBezTo>
                    <a:pt x="13156" y="1696"/>
                    <a:pt x="13150" y="1702"/>
                    <a:pt x="13144" y="1702"/>
                  </a:cubicBezTo>
                  <a:cubicBezTo>
                    <a:pt x="13138" y="1702"/>
                    <a:pt x="13132" y="1696"/>
                    <a:pt x="13126" y="1696"/>
                  </a:cubicBezTo>
                  <a:cubicBezTo>
                    <a:pt x="13126" y="1696"/>
                    <a:pt x="13120" y="1690"/>
                    <a:pt x="13114" y="1690"/>
                  </a:cubicBezTo>
                  <a:cubicBezTo>
                    <a:pt x="13108" y="1690"/>
                    <a:pt x="13108" y="1684"/>
                    <a:pt x="13108" y="1678"/>
                  </a:cubicBezTo>
                  <a:cubicBezTo>
                    <a:pt x="13102" y="1672"/>
                    <a:pt x="13102" y="1666"/>
                    <a:pt x="13102" y="1660"/>
                  </a:cubicBezTo>
                  <a:cubicBezTo>
                    <a:pt x="13102" y="1648"/>
                    <a:pt x="13108" y="1648"/>
                    <a:pt x="13108" y="1636"/>
                  </a:cubicBezTo>
                  <a:cubicBezTo>
                    <a:pt x="13108" y="1619"/>
                    <a:pt x="13108" y="1613"/>
                    <a:pt x="13108" y="1601"/>
                  </a:cubicBezTo>
                  <a:cubicBezTo>
                    <a:pt x="13108" y="1589"/>
                    <a:pt x="13108" y="1589"/>
                    <a:pt x="13108" y="1589"/>
                  </a:cubicBezTo>
                  <a:cubicBezTo>
                    <a:pt x="13108" y="1577"/>
                    <a:pt x="13114" y="1571"/>
                    <a:pt x="13114" y="1565"/>
                  </a:cubicBezTo>
                  <a:cubicBezTo>
                    <a:pt x="13120" y="1554"/>
                    <a:pt x="13120" y="1548"/>
                    <a:pt x="13120" y="1530"/>
                  </a:cubicBezTo>
                  <a:cubicBezTo>
                    <a:pt x="13120" y="1530"/>
                    <a:pt x="13120" y="1524"/>
                    <a:pt x="13120" y="1518"/>
                  </a:cubicBezTo>
                  <a:cubicBezTo>
                    <a:pt x="13120" y="1512"/>
                    <a:pt x="13114" y="1506"/>
                    <a:pt x="13108" y="1494"/>
                  </a:cubicBezTo>
                  <a:lnTo>
                    <a:pt x="13108" y="1488"/>
                  </a:lnTo>
                  <a:cubicBezTo>
                    <a:pt x="13102" y="1476"/>
                    <a:pt x="13102" y="1470"/>
                    <a:pt x="13096" y="1465"/>
                  </a:cubicBezTo>
                  <a:cubicBezTo>
                    <a:pt x="13096" y="1459"/>
                    <a:pt x="13090" y="1453"/>
                    <a:pt x="13090" y="1453"/>
                  </a:cubicBezTo>
                  <a:cubicBezTo>
                    <a:pt x="13084" y="1447"/>
                    <a:pt x="13084" y="1447"/>
                    <a:pt x="13084" y="1441"/>
                  </a:cubicBezTo>
                  <a:cubicBezTo>
                    <a:pt x="13084" y="1370"/>
                    <a:pt x="13084" y="1370"/>
                    <a:pt x="13084" y="1370"/>
                  </a:cubicBezTo>
                  <a:cubicBezTo>
                    <a:pt x="13090" y="1370"/>
                    <a:pt x="13096" y="1370"/>
                    <a:pt x="13108" y="1370"/>
                  </a:cubicBezTo>
                  <a:cubicBezTo>
                    <a:pt x="13108" y="1370"/>
                    <a:pt x="13114" y="1370"/>
                    <a:pt x="13120" y="1370"/>
                  </a:cubicBezTo>
                  <a:cubicBezTo>
                    <a:pt x="13120" y="1299"/>
                    <a:pt x="13120" y="1299"/>
                    <a:pt x="13120" y="1299"/>
                  </a:cubicBezTo>
                  <a:cubicBezTo>
                    <a:pt x="13108" y="1299"/>
                    <a:pt x="13102" y="1299"/>
                    <a:pt x="13090" y="1299"/>
                  </a:cubicBezTo>
                  <a:cubicBezTo>
                    <a:pt x="13084" y="1299"/>
                    <a:pt x="13084" y="1287"/>
                    <a:pt x="13079" y="1287"/>
                  </a:cubicBezTo>
                  <a:cubicBezTo>
                    <a:pt x="13079" y="1287"/>
                    <a:pt x="13073" y="1281"/>
                    <a:pt x="13067" y="1281"/>
                  </a:cubicBezTo>
                  <a:cubicBezTo>
                    <a:pt x="13061" y="1281"/>
                    <a:pt x="13055" y="1281"/>
                    <a:pt x="13043" y="1281"/>
                  </a:cubicBezTo>
                  <a:cubicBezTo>
                    <a:pt x="13025" y="1281"/>
                    <a:pt x="13025" y="1281"/>
                    <a:pt x="13025" y="1281"/>
                  </a:cubicBezTo>
                  <a:cubicBezTo>
                    <a:pt x="13019" y="1281"/>
                    <a:pt x="13013" y="1281"/>
                    <a:pt x="13007" y="1281"/>
                  </a:cubicBezTo>
                  <a:cubicBezTo>
                    <a:pt x="12996" y="1281"/>
                    <a:pt x="12990" y="1281"/>
                    <a:pt x="12978" y="1287"/>
                  </a:cubicBezTo>
                  <a:cubicBezTo>
                    <a:pt x="12972" y="1287"/>
                    <a:pt x="12972" y="1293"/>
                    <a:pt x="12966" y="1293"/>
                  </a:cubicBezTo>
                  <a:cubicBezTo>
                    <a:pt x="12960" y="1299"/>
                    <a:pt x="12960" y="1299"/>
                    <a:pt x="12954" y="1299"/>
                  </a:cubicBezTo>
                  <a:cubicBezTo>
                    <a:pt x="12948" y="1299"/>
                    <a:pt x="12948" y="1299"/>
                    <a:pt x="12942" y="1299"/>
                  </a:cubicBezTo>
                  <a:cubicBezTo>
                    <a:pt x="12936" y="1299"/>
                    <a:pt x="12930" y="1299"/>
                    <a:pt x="12918" y="1299"/>
                  </a:cubicBezTo>
                  <a:cubicBezTo>
                    <a:pt x="12918" y="1299"/>
                    <a:pt x="12913" y="1304"/>
                    <a:pt x="12907" y="1304"/>
                  </a:cubicBezTo>
                  <a:cubicBezTo>
                    <a:pt x="12907" y="1316"/>
                    <a:pt x="12907" y="1322"/>
                    <a:pt x="12907" y="1340"/>
                  </a:cubicBezTo>
                  <a:cubicBezTo>
                    <a:pt x="12907" y="1340"/>
                    <a:pt x="12907" y="1346"/>
                    <a:pt x="12907" y="1352"/>
                  </a:cubicBezTo>
                  <a:cubicBezTo>
                    <a:pt x="12907" y="1358"/>
                    <a:pt x="12901" y="1364"/>
                    <a:pt x="12895" y="1376"/>
                  </a:cubicBezTo>
                  <a:cubicBezTo>
                    <a:pt x="12889" y="1382"/>
                    <a:pt x="12889" y="1382"/>
                    <a:pt x="12889" y="1387"/>
                  </a:cubicBezTo>
                  <a:cubicBezTo>
                    <a:pt x="12877" y="1393"/>
                    <a:pt x="12871" y="1399"/>
                    <a:pt x="12865" y="1411"/>
                  </a:cubicBezTo>
                  <a:cubicBezTo>
                    <a:pt x="12865" y="1417"/>
                    <a:pt x="12865" y="1423"/>
                    <a:pt x="12859" y="1429"/>
                  </a:cubicBezTo>
                  <a:cubicBezTo>
                    <a:pt x="12859" y="1435"/>
                    <a:pt x="12859" y="1441"/>
                    <a:pt x="12853" y="1447"/>
                  </a:cubicBezTo>
                  <a:cubicBezTo>
                    <a:pt x="12853" y="1447"/>
                    <a:pt x="12847" y="1447"/>
                    <a:pt x="12841" y="1447"/>
                  </a:cubicBezTo>
                  <a:cubicBezTo>
                    <a:pt x="12835" y="1453"/>
                    <a:pt x="12830" y="1447"/>
                    <a:pt x="12818" y="1447"/>
                  </a:cubicBezTo>
                  <a:cubicBezTo>
                    <a:pt x="12812" y="1447"/>
                    <a:pt x="12812" y="1447"/>
                    <a:pt x="12812" y="1447"/>
                  </a:cubicBezTo>
                  <a:cubicBezTo>
                    <a:pt x="12806" y="1447"/>
                    <a:pt x="12800" y="1453"/>
                    <a:pt x="12800" y="1453"/>
                  </a:cubicBezTo>
                  <a:cubicBezTo>
                    <a:pt x="12794" y="1459"/>
                    <a:pt x="12794" y="1465"/>
                    <a:pt x="12794" y="1470"/>
                  </a:cubicBezTo>
                  <a:cubicBezTo>
                    <a:pt x="12794" y="1476"/>
                    <a:pt x="12794" y="1476"/>
                    <a:pt x="12794" y="1476"/>
                  </a:cubicBezTo>
                  <a:cubicBezTo>
                    <a:pt x="12794" y="1482"/>
                    <a:pt x="12794" y="1488"/>
                    <a:pt x="12794" y="1494"/>
                  </a:cubicBezTo>
                  <a:cubicBezTo>
                    <a:pt x="12794" y="1494"/>
                    <a:pt x="12806" y="1488"/>
                    <a:pt x="12806" y="1494"/>
                  </a:cubicBezTo>
                  <a:cubicBezTo>
                    <a:pt x="12812" y="1500"/>
                    <a:pt x="12824" y="1500"/>
                    <a:pt x="12824" y="1512"/>
                  </a:cubicBezTo>
                  <a:cubicBezTo>
                    <a:pt x="12830" y="1518"/>
                    <a:pt x="12830" y="1524"/>
                    <a:pt x="12830" y="1536"/>
                  </a:cubicBezTo>
                  <a:cubicBezTo>
                    <a:pt x="12830" y="1542"/>
                    <a:pt x="12830" y="1554"/>
                    <a:pt x="12824" y="1559"/>
                  </a:cubicBezTo>
                  <a:cubicBezTo>
                    <a:pt x="12818" y="1559"/>
                    <a:pt x="12812" y="1559"/>
                    <a:pt x="12812" y="1559"/>
                  </a:cubicBezTo>
                  <a:cubicBezTo>
                    <a:pt x="12806" y="1565"/>
                    <a:pt x="12806" y="1565"/>
                    <a:pt x="12800" y="1565"/>
                  </a:cubicBezTo>
                  <a:cubicBezTo>
                    <a:pt x="12794" y="1571"/>
                    <a:pt x="12800" y="1577"/>
                    <a:pt x="12800" y="1583"/>
                  </a:cubicBezTo>
                  <a:cubicBezTo>
                    <a:pt x="12800" y="1589"/>
                    <a:pt x="12800" y="1595"/>
                    <a:pt x="12800" y="1607"/>
                  </a:cubicBezTo>
                  <a:cubicBezTo>
                    <a:pt x="12812" y="1607"/>
                    <a:pt x="12812" y="1607"/>
                    <a:pt x="12824" y="1607"/>
                  </a:cubicBezTo>
                  <a:cubicBezTo>
                    <a:pt x="12830" y="1607"/>
                    <a:pt x="12830" y="1601"/>
                    <a:pt x="12835" y="1607"/>
                  </a:cubicBezTo>
                  <a:cubicBezTo>
                    <a:pt x="12841" y="1607"/>
                    <a:pt x="12841" y="1613"/>
                    <a:pt x="12847" y="1613"/>
                  </a:cubicBezTo>
                  <a:cubicBezTo>
                    <a:pt x="12847" y="1619"/>
                    <a:pt x="12853" y="1619"/>
                    <a:pt x="12853" y="1625"/>
                  </a:cubicBezTo>
                  <a:cubicBezTo>
                    <a:pt x="12853" y="1631"/>
                    <a:pt x="12853" y="1631"/>
                    <a:pt x="12853" y="1636"/>
                  </a:cubicBezTo>
                  <a:cubicBezTo>
                    <a:pt x="12859" y="1642"/>
                    <a:pt x="12859" y="1642"/>
                    <a:pt x="12859" y="1648"/>
                  </a:cubicBezTo>
                  <a:cubicBezTo>
                    <a:pt x="12865" y="1654"/>
                    <a:pt x="12871" y="1648"/>
                    <a:pt x="12871" y="1654"/>
                  </a:cubicBezTo>
                  <a:cubicBezTo>
                    <a:pt x="12877" y="1660"/>
                    <a:pt x="12877" y="1660"/>
                    <a:pt x="12883" y="1666"/>
                  </a:cubicBezTo>
                  <a:lnTo>
                    <a:pt x="12889" y="1666"/>
                  </a:lnTo>
                  <a:cubicBezTo>
                    <a:pt x="12901" y="1672"/>
                    <a:pt x="12907" y="1684"/>
                    <a:pt x="12913" y="1690"/>
                  </a:cubicBezTo>
                  <a:cubicBezTo>
                    <a:pt x="12913" y="1690"/>
                    <a:pt x="12918" y="1690"/>
                    <a:pt x="12924" y="1696"/>
                  </a:cubicBezTo>
                  <a:cubicBezTo>
                    <a:pt x="12924" y="1696"/>
                    <a:pt x="12924" y="1702"/>
                    <a:pt x="12924" y="1708"/>
                  </a:cubicBezTo>
                  <a:cubicBezTo>
                    <a:pt x="12924" y="1708"/>
                    <a:pt x="12924" y="1714"/>
                    <a:pt x="12924" y="1720"/>
                  </a:cubicBezTo>
                  <a:cubicBezTo>
                    <a:pt x="12924" y="1725"/>
                    <a:pt x="12913" y="1725"/>
                    <a:pt x="12913" y="1725"/>
                  </a:cubicBezTo>
                  <a:cubicBezTo>
                    <a:pt x="12907" y="1731"/>
                    <a:pt x="12913" y="1737"/>
                    <a:pt x="12907" y="1737"/>
                  </a:cubicBezTo>
                  <a:cubicBezTo>
                    <a:pt x="12907" y="1743"/>
                    <a:pt x="12901" y="1737"/>
                    <a:pt x="12895" y="1737"/>
                  </a:cubicBezTo>
                  <a:cubicBezTo>
                    <a:pt x="12889" y="1737"/>
                    <a:pt x="12889" y="1737"/>
                    <a:pt x="12889" y="1737"/>
                  </a:cubicBezTo>
                  <a:cubicBezTo>
                    <a:pt x="12877" y="1737"/>
                    <a:pt x="12871" y="1743"/>
                    <a:pt x="12865" y="1737"/>
                  </a:cubicBezTo>
                  <a:cubicBezTo>
                    <a:pt x="12853" y="1737"/>
                    <a:pt x="12847" y="1731"/>
                    <a:pt x="12841" y="1725"/>
                  </a:cubicBezTo>
                  <a:cubicBezTo>
                    <a:pt x="12830" y="1720"/>
                    <a:pt x="12824" y="1708"/>
                    <a:pt x="12824" y="1690"/>
                  </a:cubicBezTo>
                  <a:cubicBezTo>
                    <a:pt x="12818" y="1690"/>
                    <a:pt x="12812" y="1684"/>
                    <a:pt x="12806" y="1684"/>
                  </a:cubicBezTo>
                  <a:cubicBezTo>
                    <a:pt x="12788" y="1684"/>
                    <a:pt x="12782" y="1684"/>
                    <a:pt x="12770" y="1678"/>
                  </a:cubicBezTo>
                  <a:cubicBezTo>
                    <a:pt x="12764" y="1678"/>
                    <a:pt x="12764" y="1672"/>
                    <a:pt x="12758" y="1666"/>
                  </a:cubicBezTo>
                  <a:cubicBezTo>
                    <a:pt x="12758" y="1666"/>
                    <a:pt x="12752" y="1660"/>
                    <a:pt x="12747" y="1660"/>
                  </a:cubicBezTo>
                  <a:cubicBezTo>
                    <a:pt x="12741" y="1654"/>
                    <a:pt x="12735" y="1660"/>
                    <a:pt x="12729" y="1660"/>
                  </a:cubicBezTo>
                  <a:cubicBezTo>
                    <a:pt x="12723" y="1660"/>
                    <a:pt x="12717" y="1654"/>
                    <a:pt x="12717" y="1654"/>
                  </a:cubicBezTo>
                  <a:cubicBezTo>
                    <a:pt x="12705" y="1654"/>
                    <a:pt x="12699" y="1654"/>
                    <a:pt x="12693" y="1654"/>
                  </a:cubicBezTo>
                  <a:cubicBezTo>
                    <a:pt x="12687" y="1654"/>
                    <a:pt x="12681" y="1648"/>
                    <a:pt x="12681" y="1642"/>
                  </a:cubicBezTo>
                  <a:cubicBezTo>
                    <a:pt x="12675" y="1636"/>
                    <a:pt x="12681" y="1631"/>
                    <a:pt x="12675" y="1631"/>
                  </a:cubicBezTo>
                  <a:cubicBezTo>
                    <a:pt x="12669" y="1625"/>
                    <a:pt x="12669" y="1625"/>
                    <a:pt x="12664" y="1625"/>
                  </a:cubicBezTo>
                  <a:cubicBezTo>
                    <a:pt x="12658" y="1625"/>
                    <a:pt x="12658" y="1625"/>
                    <a:pt x="12652" y="1625"/>
                  </a:cubicBezTo>
                  <a:cubicBezTo>
                    <a:pt x="12646" y="1619"/>
                    <a:pt x="12640" y="1619"/>
                    <a:pt x="12640" y="1613"/>
                  </a:cubicBezTo>
                  <a:cubicBezTo>
                    <a:pt x="12634" y="1613"/>
                    <a:pt x="12628" y="1607"/>
                    <a:pt x="12628" y="1607"/>
                  </a:cubicBezTo>
                  <a:cubicBezTo>
                    <a:pt x="12569" y="1607"/>
                    <a:pt x="12569" y="1607"/>
                    <a:pt x="12569" y="1607"/>
                  </a:cubicBezTo>
                  <a:cubicBezTo>
                    <a:pt x="12563" y="1607"/>
                    <a:pt x="12563" y="1607"/>
                    <a:pt x="12557" y="1601"/>
                  </a:cubicBezTo>
                  <a:cubicBezTo>
                    <a:pt x="12557" y="1601"/>
                    <a:pt x="12557" y="1595"/>
                    <a:pt x="12551" y="1589"/>
                  </a:cubicBezTo>
                  <a:cubicBezTo>
                    <a:pt x="12551" y="1589"/>
                    <a:pt x="12545" y="1583"/>
                    <a:pt x="12539" y="1583"/>
                  </a:cubicBezTo>
                  <a:cubicBezTo>
                    <a:pt x="12480" y="1583"/>
                    <a:pt x="12480" y="1583"/>
                    <a:pt x="12480" y="1583"/>
                  </a:cubicBezTo>
                  <a:cubicBezTo>
                    <a:pt x="12468" y="1583"/>
                    <a:pt x="12468" y="1577"/>
                    <a:pt x="12456" y="1571"/>
                  </a:cubicBezTo>
                  <a:cubicBezTo>
                    <a:pt x="12450" y="1565"/>
                    <a:pt x="12444" y="1559"/>
                    <a:pt x="12432" y="1559"/>
                  </a:cubicBezTo>
                  <a:cubicBezTo>
                    <a:pt x="12432" y="1554"/>
                    <a:pt x="12426" y="1554"/>
                    <a:pt x="12426" y="1554"/>
                  </a:cubicBezTo>
                  <a:cubicBezTo>
                    <a:pt x="12420" y="1554"/>
                    <a:pt x="12420" y="1548"/>
                    <a:pt x="12420" y="1542"/>
                  </a:cubicBezTo>
                  <a:cubicBezTo>
                    <a:pt x="12414" y="1542"/>
                    <a:pt x="12409" y="1542"/>
                    <a:pt x="12409" y="1542"/>
                  </a:cubicBezTo>
                  <a:cubicBezTo>
                    <a:pt x="12403" y="1536"/>
                    <a:pt x="12397" y="1536"/>
                    <a:pt x="12397" y="1530"/>
                  </a:cubicBezTo>
                  <a:cubicBezTo>
                    <a:pt x="12391" y="1530"/>
                    <a:pt x="12397" y="1524"/>
                    <a:pt x="12391" y="1518"/>
                  </a:cubicBezTo>
                  <a:cubicBezTo>
                    <a:pt x="12391" y="1518"/>
                    <a:pt x="12385" y="1518"/>
                    <a:pt x="12379" y="1518"/>
                  </a:cubicBezTo>
                  <a:cubicBezTo>
                    <a:pt x="12373" y="1518"/>
                    <a:pt x="12367" y="1518"/>
                    <a:pt x="12361" y="1518"/>
                  </a:cubicBezTo>
                  <a:cubicBezTo>
                    <a:pt x="12355" y="1518"/>
                    <a:pt x="12355" y="1518"/>
                    <a:pt x="12355" y="1518"/>
                  </a:cubicBezTo>
                  <a:cubicBezTo>
                    <a:pt x="12355" y="1518"/>
                    <a:pt x="12349" y="1518"/>
                    <a:pt x="12349" y="1524"/>
                  </a:cubicBezTo>
                  <a:cubicBezTo>
                    <a:pt x="12343" y="1524"/>
                    <a:pt x="12337" y="1530"/>
                    <a:pt x="12337" y="1536"/>
                  </a:cubicBezTo>
                  <a:cubicBezTo>
                    <a:pt x="12337" y="1542"/>
                    <a:pt x="12337" y="1548"/>
                    <a:pt x="12337" y="1554"/>
                  </a:cubicBezTo>
                  <a:cubicBezTo>
                    <a:pt x="12337" y="1559"/>
                    <a:pt x="12343" y="1559"/>
                    <a:pt x="12349" y="1565"/>
                  </a:cubicBezTo>
                  <a:cubicBezTo>
                    <a:pt x="12355" y="1565"/>
                    <a:pt x="12361" y="1565"/>
                    <a:pt x="12361" y="1571"/>
                  </a:cubicBezTo>
                  <a:cubicBezTo>
                    <a:pt x="12361" y="1577"/>
                    <a:pt x="12361" y="1577"/>
                    <a:pt x="12361" y="1583"/>
                  </a:cubicBezTo>
                  <a:cubicBezTo>
                    <a:pt x="12361" y="1589"/>
                    <a:pt x="12361" y="1589"/>
                    <a:pt x="12361" y="1595"/>
                  </a:cubicBezTo>
                  <a:cubicBezTo>
                    <a:pt x="12367" y="1595"/>
                    <a:pt x="12373" y="1595"/>
                    <a:pt x="12385" y="1595"/>
                  </a:cubicBezTo>
                  <a:cubicBezTo>
                    <a:pt x="12391" y="1595"/>
                    <a:pt x="12391" y="1601"/>
                    <a:pt x="12397" y="1601"/>
                  </a:cubicBezTo>
                  <a:cubicBezTo>
                    <a:pt x="12397" y="1601"/>
                    <a:pt x="12403" y="1601"/>
                    <a:pt x="12409" y="1601"/>
                  </a:cubicBezTo>
                  <a:cubicBezTo>
                    <a:pt x="12409" y="1601"/>
                    <a:pt x="12414" y="1601"/>
                    <a:pt x="12420" y="1607"/>
                  </a:cubicBezTo>
                  <a:cubicBezTo>
                    <a:pt x="12420" y="1607"/>
                    <a:pt x="12420" y="1613"/>
                    <a:pt x="12420" y="1619"/>
                  </a:cubicBezTo>
                  <a:cubicBezTo>
                    <a:pt x="12420" y="1625"/>
                    <a:pt x="12426" y="1625"/>
                    <a:pt x="12426" y="1631"/>
                  </a:cubicBezTo>
                  <a:cubicBezTo>
                    <a:pt x="12432" y="1636"/>
                    <a:pt x="12444" y="1636"/>
                    <a:pt x="12456" y="1642"/>
                  </a:cubicBezTo>
                  <a:cubicBezTo>
                    <a:pt x="12462" y="1642"/>
                    <a:pt x="12462" y="1642"/>
                    <a:pt x="12468" y="1648"/>
                  </a:cubicBezTo>
                  <a:cubicBezTo>
                    <a:pt x="12468" y="1648"/>
                    <a:pt x="12474" y="1648"/>
                    <a:pt x="12474" y="1654"/>
                  </a:cubicBezTo>
                  <a:cubicBezTo>
                    <a:pt x="12474" y="1660"/>
                    <a:pt x="12474" y="1666"/>
                    <a:pt x="12474" y="1666"/>
                  </a:cubicBezTo>
                  <a:cubicBezTo>
                    <a:pt x="12474" y="1672"/>
                    <a:pt x="12468" y="1678"/>
                    <a:pt x="12468" y="1678"/>
                  </a:cubicBezTo>
                  <a:cubicBezTo>
                    <a:pt x="12462" y="1690"/>
                    <a:pt x="12456" y="1696"/>
                    <a:pt x="12450" y="1702"/>
                  </a:cubicBezTo>
                  <a:cubicBezTo>
                    <a:pt x="12444" y="1702"/>
                    <a:pt x="12444" y="1702"/>
                    <a:pt x="12438" y="1702"/>
                  </a:cubicBezTo>
                  <a:cubicBezTo>
                    <a:pt x="12426" y="1702"/>
                    <a:pt x="12426" y="1702"/>
                    <a:pt x="12426" y="1702"/>
                  </a:cubicBezTo>
                  <a:cubicBezTo>
                    <a:pt x="12420" y="1702"/>
                    <a:pt x="12420" y="1696"/>
                    <a:pt x="12414" y="1702"/>
                  </a:cubicBezTo>
                  <a:cubicBezTo>
                    <a:pt x="12409" y="1702"/>
                    <a:pt x="12409" y="1708"/>
                    <a:pt x="12409" y="1714"/>
                  </a:cubicBezTo>
                  <a:cubicBezTo>
                    <a:pt x="12409" y="1714"/>
                    <a:pt x="12409" y="1720"/>
                    <a:pt x="12409" y="1725"/>
                  </a:cubicBezTo>
                  <a:cubicBezTo>
                    <a:pt x="12403" y="1725"/>
                    <a:pt x="12403" y="1731"/>
                    <a:pt x="12403" y="1731"/>
                  </a:cubicBezTo>
                  <a:cubicBezTo>
                    <a:pt x="12397" y="1737"/>
                    <a:pt x="12391" y="1737"/>
                    <a:pt x="12391" y="1737"/>
                  </a:cubicBezTo>
                  <a:cubicBezTo>
                    <a:pt x="12379" y="1737"/>
                    <a:pt x="12379" y="1737"/>
                    <a:pt x="12379" y="1737"/>
                  </a:cubicBezTo>
                  <a:cubicBezTo>
                    <a:pt x="12379" y="1725"/>
                    <a:pt x="12379" y="1725"/>
                    <a:pt x="12379" y="1714"/>
                  </a:cubicBezTo>
                  <a:cubicBezTo>
                    <a:pt x="12379" y="1708"/>
                    <a:pt x="12379" y="1708"/>
                    <a:pt x="12379" y="1702"/>
                  </a:cubicBezTo>
                  <a:cubicBezTo>
                    <a:pt x="12379" y="1696"/>
                    <a:pt x="12379" y="1690"/>
                    <a:pt x="12379" y="1678"/>
                  </a:cubicBezTo>
                  <a:cubicBezTo>
                    <a:pt x="12379" y="1672"/>
                    <a:pt x="12379" y="1672"/>
                    <a:pt x="12379" y="1666"/>
                  </a:cubicBezTo>
                  <a:cubicBezTo>
                    <a:pt x="12361" y="1666"/>
                    <a:pt x="12361" y="1666"/>
                    <a:pt x="12361" y="1666"/>
                  </a:cubicBezTo>
                  <a:cubicBezTo>
                    <a:pt x="12355" y="1672"/>
                    <a:pt x="12349" y="1666"/>
                    <a:pt x="12349" y="1672"/>
                  </a:cubicBezTo>
                  <a:cubicBezTo>
                    <a:pt x="12343" y="1672"/>
                    <a:pt x="12343" y="1678"/>
                    <a:pt x="12337" y="1678"/>
                  </a:cubicBezTo>
                  <a:cubicBezTo>
                    <a:pt x="12337" y="1684"/>
                    <a:pt x="12337" y="1690"/>
                    <a:pt x="12332" y="1690"/>
                  </a:cubicBezTo>
                  <a:cubicBezTo>
                    <a:pt x="12332" y="1696"/>
                    <a:pt x="12332" y="1702"/>
                    <a:pt x="12325" y="1702"/>
                  </a:cubicBezTo>
                  <a:cubicBezTo>
                    <a:pt x="12320" y="1708"/>
                    <a:pt x="12314" y="1702"/>
                    <a:pt x="12302" y="1702"/>
                  </a:cubicBezTo>
                  <a:cubicBezTo>
                    <a:pt x="12290" y="1702"/>
                    <a:pt x="12290" y="1702"/>
                    <a:pt x="12290" y="1702"/>
                  </a:cubicBezTo>
                  <a:cubicBezTo>
                    <a:pt x="12284" y="1702"/>
                    <a:pt x="12278" y="1702"/>
                    <a:pt x="12272" y="1702"/>
                  </a:cubicBezTo>
                  <a:cubicBezTo>
                    <a:pt x="12266" y="1702"/>
                    <a:pt x="12260" y="1696"/>
                    <a:pt x="12254" y="1702"/>
                  </a:cubicBezTo>
                  <a:cubicBezTo>
                    <a:pt x="12248" y="1702"/>
                    <a:pt x="12254" y="1708"/>
                    <a:pt x="12248" y="1714"/>
                  </a:cubicBezTo>
                  <a:cubicBezTo>
                    <a:pt x="12243" y="1714"/>
                    <a:pt x="12248" y="1720"/>
                    <a:pt x="12243" y="1725"/>
                  </a:cubicBezTo>
                  <a:cubicBezTo>
                    <a:pt x="12237" y="1725"/>
                    <a:pt x="12231" y="1725"/>
                    <a:pt x="12225" y="1725"/>
                  </a:cubicBezTo>
                  <a:cubicBezTo>
                    <a:pt x="12213" y="1725"/>
                    <a:pt x="12213" y="1725"/>
                    <a:pt x="12213" y="1725"/>
                  </a:cubicBezTo>
                  <a:cubicBezTo>
                    <a:pt x="12213" y="1725"/>
                    <a:pt x="12207" y="1720"/>
                    <a:pt x="12201" y="1720"/>
                  </a:cubicBezTo>
                  <a:cubicBezTo>
                    <a:pt x="12195" y="1720"/>
                    <a:pt x="12195" y="1720"/>
                    <a:pt x="12195" y="1720"/>
                  </a:cubicBezTo>
                  <a:cubicBezTo>
                    <a:pt x="12166" y="1720"/>
                    <a:pt x="12166" y="1720"/>
                    <a:pt x="12166" y="1720"/>
                  </a:cubicBezTo>
                  <a:cubicBezTo>
                    <a:pt x="12159" y="1720"/>
                    <a:pt x="12159" y="1720"/>
                    <a:pt x="12154" y="1720"/>
                  </a:cubicBezTo>
                  <a:cubicBezTo>
                    <a:pt x="12154" y="1749"/>
                    <a:pt x="12154" y="1749"/>
                    <a:pt x="12154" y="1749"/>
                  </a:cubicBezTo>
                  <a:cubicBezTo>
                    <a:pt x="12118" y="1749"/>
                    <a:pt x="12118" y="1749"/>
                    <a:pt x="12118" y="1749"/>
                  </a:cubicBezTo>
                  <a:lnTo>
                    <a:pt x="12112" y="1743"/>
                  </a:lnTo>
                  <a:cubicBezTo>
                    <a:pt x="12106" y="1737"/>
                    <a:pt x="12106" y="1737"/>
                    <a:pt x="12106" y="1731"/>
                  </a:cubicBezTo>
                  <a:cubicBezTo>
                    <a:pt x="12100" y="1725"/>
                    <a:pt x="12094" y="1731"/>
                    <a:pt x="12094" y="1725"/>
                  </a:cubicBezTo>
                  <a:lnTo>
                    <a:pt x="12100" y="1720"/>
                  </a:lnTo>
                  <a:cubicBezTo>
                    <a:pt x="12100" y="1714"/>
                    <a:pt x="12100" y="1708"/>
                    <a:pt x="12100" y="1708"/>
                  </a:cubicBezTo>
                  <a:cubicBezTo>
                    <a:pt x="12100" y="1696"/>
                    <a:pt x="12106" y="1690"/>
                    <a:pt x="12112" y="1684"/>
                  </a:cubicBezTo>
                  <a:cubicBezTo>
                    <a:pt x="12106" y="1672"/>
                    <a:pt x="12106" y="1672"/>
                    <a:pt x="12106" y="1672"/>
                  </a:cubicBezTo>
                  <a:cubicBezTo>
                    <a:pt x="12100" y="1672"/>
                    <a:pt x="12100" y="1672"/>
                    <a:pt x="12094" y="1672"/>
                  </a:cubicBezTo>
                  <a:cubicBezTo>
                    <a:pt x="12094" y="1678"/>
                    <a:pt x="12094" y="1684"/>
                    <a:pt x="12088" y="1684"/>
                  </a:cubicBezTo>
                  <a:cubicBezTo>
                    <a:pt x="12088" y="1690"/>
                    <a:pt x="12082" y="1690"/>
                    <a:pt x="12077" y="1690"/>
                  </a:cubicBezTo>
                  <a:cubicBezTo>
                    <a:pt x="12077" y="1690"/>
                    <a:pt x="12071" y="1690"/>
                    <a:pt x="12065" y="1690"/>
                  </a:cubicBezTo>
                  <a:cubicBezTo>
                    <a:pt x="12059" y="1690"/>
                    <a:pt x="12047" y="1690"/>
                    <a:pt x="12041" y="1696"/>
                  </a:cubicBezTo>
                  <a:cubicBezTo>
                    <a:pt x="12035" y="1696"/>
                    <a:pt x="12035" y="1702"/>
                    <a:pt x="12035" y="1708"/>
                  </a:cubicBezTo>
                  <a:cubicBezTo>
                    <a:pt x="12023" y="1708"/>
                    <a:pt x="12017" y="1714"/>
                    <a:pt x="12011" y="1720"/>
                  </a:cubicBezTo>
                  <a:cubicBezTo>
                    <a:pt x="11993" y="1720"/>
                    <a:pt x="11993" y="1720"/>
                    <a:pt x="11993" y="1720"/>
                  </a:cubicBezTo>
                  <a:cubicBezTo>
                    <a:pt x="11982" y="1720"/>
                    <a:pt x="11970" y="1714"/>
                    <a:pt x="11958" y="1720"/>
                  </a:cubicBezTo>
                  <a:cubicBezTo>
                    <a:pt x="11952" y="1720"/>
                    <a:pt x="11952" y="1725"/>
                    <a:pt x="11946" y="1725"/>
                  </a:cubicBezTo>
                  <a:lnTo>
                    <a:pt x="11946" y="1737"/>
                  </a:lnTo>
                  <a:cubicBezTo>
                    <a:pt x="11940" y="1737"/>
                    <a:pt x="11934" y="1743"/>
                    <a:pt x="11934" y="1743"/>
                  </a:cubicBezTo>
                  <a:cubicBezTo>
                    <a:pt x="11928" y="1743"/>
                    <a:pt x="11928" y="1743"/>
                    <a:pt x="11922" y="1743"/>
                  </a:cubicBezTo>
                  <a:cubicBezTo>
                    <a:pt x="11911" y="1743"/>
                    <a:pt x="11911" y="1743"/>
                    <a:pt x="11911" y="1743"/>
                  </a:cubicBezTo>
                  <a:cubicBezTo>
                    <a:pt x="11905" y="1743"/>
                    <a:pt x="11905" y="1743"/>
                    <a:pt x="11899" y="1743"/>
                  </a:cubicBezTo>
                  <a:cubicBezTo>
                    <a:pt x="11887" y="1749"/>
                    <a:pt x="11881" y="1749"/>
                    <a:pt x="11875" y="1749"/>
                  </a:cubicBezTo>
                  <a:cubicBezTo>
                    <a:pt x="11869" y="1755"/>
                    <a:pt x="11863" y="1755"/>
                    <a:pt x="11863" y="1761"/>
                  </a:cubicBezTo>
                  <a:cubicBezTo>
                    <a:pt x="11851" y="1767"/>
                    <a:pt x="11845" y="1773"/>
                    <a:pt x="11839" y="1779"/>
                  </a:cubicBezTo>
                  <a:cubicBezTo>
                    <a:pt x="11834" y="1785"/>
                    <a:pt x="11827" y="1785"/>
                    <a:pt x="11822" y="1791"/>
                  </a:cubicBezTo>
                  <a:cubicBezTo>
                    <a:pt x="11810" y="1791"/>
                    <a:pt x="11792" y="1785"/>
                    <a:pt x="11780" y="1791"/>
                  </a:cubicBezTo>
                  <a:cubicBezTo>
                    <a:pt x="11774" y="1791"/>
                    <a:pt x="11774" y="1797"/>
                    <a:pt x="11768" y="1802"/>
                  </a:cubicBezTo>
                  <a:cubicBezTo>
                    <a:pt x="11768" y="1809"/>
                    <a:pt x="11768" y="1809"/>
                    <a:pt x="11774" y="1814"/>
                  </a:cubicBezTo>
                  <a:cubicBezTo>
                    <a:pt x="11774" y="1820"/>
                    <a:pt x="11786" y="1820"/>
                    <a:pt x="11786" y="1826"/>
                  </a:cubicBezTo>
                  <a:cubicBezTo>
                    <a:pt x="11786" y="1838"/>
                    <a:pt x="11786" y="1838"/>
                    <a:pt x="11780" y="1844"/>
                  </a:cubicBezTo>
                  <a:cubicBezTo>
                    <a:pt x="11774" y="1850"/>
                    <a:pt x="11762" y="1850"/>
                    <a:pt x="11756" y="1856"/>
                  </a:cubicBezTo>
                  <a:cubicBezTo>
                    <a:pt x="11750" y="1862"/>
                    <a:pt x="11750" y="1862"/>
                    <a:pt x="11745" y="1868"/>
                  </a:cubicBezTo>
                  <a:cubicBezTo>
                    <a:pt x="11739" y="1868"/>
                    <a:pt x="11739" y="1868"/>
                    <a:pt x="11733" y="1868"/>
                  </a:cubicBezTo>
                  <a:cubicBezTo>
                    <a:pt x="11727" y="1868"/>
                    <a:pt x="11727" y="1868"/>
                    <a:pt x="11721" y="1868"/>
                  </a:cubicBezTo>
                  <a:cubicBezTo>
                    <a:pt x="11715" y="1868"/>
                    <a:pt x="11715" y="1868"/>
                    <a:pt x="11709" y="1868"/>
                  </a:cubicBezTo>
                  <a:cubicBezTo>
                    <a:pt x="11697" y="1868"/>
                    <a:pt x="11697" y="1880"/>
                    <a:pt x="11691" y="1880"/>
                  </a:cubicBezTo>
                  <a:cubicBezTo>
                    <a:pt x="11685" y="1880"/>
                    <a:pt x="11685" y="1880"/>
                    <a:pt x="11685" y="1880"/>
                  </a:cubicBezTo>
                  <a:cubicBezTo>
                    <a:pt x="11679" y="1880"/>
                    <a:pt x="11679" y="1868"/>
                    <a:pt x="11673" y="1868"/>
                  </a:cubicBezTo>
                  <a:cubicBezTo>
                    <a:pt x="11673" y="1862"/>
                    <a:pt x="11668" y="1862"/>
                    <a:pt x="11661" y="1862"/>
                  </a:cubicBezTo>
                  <a:cubicBezTo>
                    <a:pt x="11656" y="1856"/>
                    <a:pt x="11656" y="1850"/>
                    <a:pt x="11650" y="1850"/>
                  </a:cubicBezTo>
                  <a:cubicBezTo>
                    <a:pt x="11650" y="1844"/>
                    <a:pt x="11650" y="1838"/>
                    <a:pt x="11650" y="1838"/>
                  </a:cubicBezTo>
                  <a:cubicBezTo>
                    <a:pt x="11644" y="1832"/>
                    <a:pt x="11638" y="1826"/>
                    <a:pt x="11638" y="1820"/>
                  </a:cubicBezTo>
                  <a:cubicBezTo>
                    <a:pt x="11638" y="1809"/>
                    <a:pt x="11638" y="1802"/>
                    <a:pt x="11638" y="1791"/>
                  </a:cubicBezTo>
                  <a:cubicBezTo>
                    <a:pt x="11703" y="1791"/>
                    <a:pt x="11703" y="1791"/>
                    <a:pt x="11703" y="1791"/>
                  </a:cubicBezTo>
                  <a:cubicBezTo>
                    <a:pt x="11703" y="1755"/>
                    <a:pt x="11703" y="1755"/>
                    <a:pt x="11703" y="1755"/>
                  </a:cubicBezTo>
                  <a:cubicBezTo>
                    <a:pt x="11697" y="1755"/>
                    <a:pt x="11697" y="1749"/>
                    <a:pt x="11691" y="1743"/>
                  </a:cubicBezTo>
                  <a:cubicBezTo>
                    <a:pt x="11685" y="1743"/>
                    <a:pt x="11679" y="1743"/>
                    <a:pt x="11679" y="1743"/>
                  </a:cubicBezTo>
                  <a:cubicBezTo>
                    <a:pt x="11673" y="1737"/>
                    <a:pt x="11673" y="1737"/>
                    <a:pt x="11673" y="1731"/>
                  </a:cubicBezTo>
                  <a:cubicBezTo>
                    <a:pt x="11668" y="1725"/>
                    <a:pt x="11668" y="1725"/>
                    <a:pt x="11661" y="1720"/>
                  </a:cubicBezTo>
                  <a:cubicBezTo>
                    <a:pt x="11661" y="1714"/>
                    <a:pt x="11661" y="1708"/>
                    <a:pt x="11656" y="1708"/>
                  </a:cubicBezTo>
                  <a:cubicBezTo>
                    <a:pt x="11644" y="1708"/>
                    <a:pt x="11638" y="1714"/>
                    <a:pt x="11632" y="1714"/>
                  </a:cubicBezTo>
                  <a:cubicBezTo>
                    <a:pt x="11626" y="1714"/>
                    <a:pt x="11626" y="1714"/>
                    <a:pt x="11626" y="1714"/>
                  </a:cubicBezTo>
                  <a:cubicBezTo>
                    <a:pt x="11620" y="1714"/>
                    <a:pt x="11620" y="1708"/>
                    <a:pt x="11614" y="1702"/>
                  </a:cubicBezTo>
                  <a:cubicBezTo>
                    <a:pt x="11608" y="1702"/>
                    <a:pt x="11602" y="1702"/>
                    <a:pt x="11602" y="1702"/>
                  </a:cubicBezTo>
                  <a:cubicBezTo>
                    <a:pt x="11590" y="1696"/>
                    <a:pt x="11584" y="1702"/>
                    <a:pt x="11579" y="1702"/>
                  </a:cubicBezTo>
                  <a:cubicBezTo>
                    <a:pt x="11555" y="1702"/>
                    <a:pt x="11555" y="1702"/>
                    <a:pt x="11555" y="1702"/>
                  </a:cubicBezTo>
                  <a:cubicBezTo>
                    <a:pt x="11549" y="1702"/>
                    <a:pt x="11543" y="1702"/>
                    <a:pt x="11543" y="1702"/>
                  </a:cubicBezTo>
                  <a:cubicBezTo>
                    <a:pt x="11537" y="1702"/>
                    <a:pt x="11537" y="1702"/>
                    <a:pt x="11531" y="1702"/>
                  </a:cubicBezTo>
                  <a:cubicBezTo>
                    <a:pt x="11531" y="1725"/>
                    <a:pt x="11531" y="1725"/>
                    <a:pt x="11531" y="1725"/>
                  </a:cubicBezTo>
                  <a:cubicBezTo>
                    <a:pt x="11543" y="1725"/>
                    <a:pt x="11549" y="1725"/>
                    <a:pt x="11555" y="1725"/>
                  </a:cubicBezTo>
                  <a:cubicBezTo>
                    <a:pt x="11561" y="1725"/>
                    <a:pt x="11561" y="1731"/>
                    <a:pt x="11567" y="1731"/>
                  </a:cubicBezTo>
                  <a:cubicBezTo>
                    <a:pt x="11567" y="1802"/>
                    <a:pt x="11567" y="1802"/>
                    <a:pt x="11567" y="1802"/>
                  </a:cubicBezTo>
                  <a:cubicBezTo>
                    <a:pt x="11567" y="1809"/>
                    <a:pt x="11561" y="1809"/>
                    <a:pt x="11561" y="1814"/>
                  </a:cubicBezTo>
                  <a:cubicBezTo>
                    <a:pt x="11555" y="1820"/>
                    <a:pt x="11549" y="1814"/>
                    <a:pt x="11549" y="1820"/>
                  </a:cubicBezTo>
                  <a:cubicBezTo>
                    <a:pt x="11549" y="1826"/>
                    <a:pt x="11549" y="1832"/>
                    <a:pt x="11549" y="1832"/>
                  </a:cubicBezTo>
                  <a:cubicBezTo>
                    <a:pt x="11549" y="1838"/>
                    <a:pt x="11549" y="1844"/>
                    <a:pt x="11549" y="1844"/>
                  </a:cubicBezTo>
                  <a:cubicBezTo>
                    <a:pt x="11555" y="1850"/>
                    <a:pt x="11561" y="1844"/>
                    <a:pt x="11561" y="1850"/>
                  </a:cubicBezTo>
                  <a:cubicBezTo>
                    <a:pt x="11567" y="1850"/>
                    <a:pt x="11567" y="1850"/>
                    <a:pt x="11573" y="1856"/>
                  </a:cubicBezTo>
                  <a:cubicBezTo>
                    <a:pt x="11579" y="1856"/>
                    <a:pt x="11579" y="1862"/>
                    <a:pt x="11579" y="1868"/>
                  </a:cubicBezTo>
                  <a:cubicBezTo>
                    <a:pt x="11584" y="1868"/>
                    <a:pt x="11590" y="1874"/>
                    <a:pt x="11590" y="1880"/>
                  </a:cubicBezTo>
                  <a:cubicBezTo>
                    <a:pt x="11590" y="1886"/>
                    <a:pt x="11590" y="1886"/>
                    <a:pt x="11590" y="1886"/>
                  </a:cubicBezTo>
                  <a:cubicBezTo>
                    <a:pt x="11590" y="1891"/>
                    <a:pt x="11584" y="1886"/>
                    <a:pt x="11584" y="1891"/>
                  </a:cubicBezTo>
                  <a:cubicBezTo>
                    <a:pt x="11584" y="1897"/>
                    <a:pt x="11584" y="1897"/>
                    <a:pt x="11584" y="1903"/>
                  </a:cubicBezTo>
                  <a:cubicBezTo>
                    <a:pt x="11584" y="1915"/>
                    <a:pt x="11584" y="1921"/>
                    <a:pt x="11584" y="1939"/>
                  </a:cubicBezTo>
                  <a:cubicBezTo>
                    <a:pt x="11584" y="1939"/>
                    <a:pt x="11584" y="1939"/>
                    <a:pt x="11584" y="1945"/>
                  </a:cubicBezTo>
                  <a:cubicBezTo>
                    <a:pt x="11573" y="1939"/>
                    <a:pt x="11567" y="1939"/>
                    <a:pt x="11561" y="1939"/>
                  </a:cubicBezTo>
                  <a:cubicBezTo>
                    <a:pt x="11555" y="1939"/>
                    <a:pt x="11549" y="1939"/>
                    <a:pt x="11549" y="1939"/>
                  </a:cubicBezTo>
                  <a:cubicBezTo>
                    <a:pt x="11543" y="1939"/>
                    <a:pt x="11537" y="1933"/>
                    <a:pt x="11537" y="1933"/>
                  </a:cubicBezTo>
                  <a:cubicBezTo>
                    <a:pt x="11531" y="1927"/>
                    <a:pt x="11537" y="1921"/>
                    <a:pt x="11537" y="1921"/>
                  </a:cubicBezTo>
                  <a:cubicBezTo>
                    <a:pt x="11531" y="1915"/>
                    <a:pt x="11531" y="1909"/>
                    <a:pt x="11525" y="1909"/>
                  </a:cubicBezTo>
                  <a:cubicBezTo>
                    <a:pt x="11525" y="1903"/>
                    <a:pt x="11519" y="1909"/>
                    <a:pt x="11513" y="1909"/>
                  </a:cubicBezTo>
                  <a:cubicBezTo>
                    <a:pt x="11507" y="1909"/>
                    <a:pt x="11507" y="1909"/>
                    <a:pt x="11501" y="1909"/>
                  </a:cubicBezTo>
                  <a:cubicBezTo>
                    <a:pt x="11495" y="1909"/>
                    <a:pt x="11495" y="1915"/>
                    <a:pt x="11490" y="1915"/>
                  </a:cubicBezTo>
                  <a:cubicBezTo>
                    <a:pt x="11484" y="1915"/>
                    <a:pt x="11484" y="1915"/>
                    <a:pt x="11478" y="1915"/>
                  </a:cubicBezTo>
                  <a:cubicBezTo>
                    <a:pt x="11466" y="1915"/>
                    <a:pt x="11460" y="1915"/>
                    <a:pt x="11454" y="1915"/>
                  </a:cubicBezTo>
                  <a:cubicBezTo>
                    <a:pt x="11448" y="1915"/>
                    <a:pt x="11448" y="1921"/>
                    <a:pt x="11442" y="1921"/>
                  </a:cubicBezTo>
                  <a:cubicBezTo>
                    <a:pt x="11442" y="1921"/>
                    <a:pt x="11442" y="1927"/>
                    <a:pt x="11442" y="1933"/>
                  </a:cubicBezTo>
                  <a:cubicBezTo>
                    <a:pt x="11442" y="1933"/>
                    <a:pt x="11442" y="1939"/>
                    <a:pt x="11436" y="1945"/>
                  </a:cubicBezTo>
                  <a:cubicBezTo>
                    <a:pt x="11436" y="1945"/>
                    <a:pt x="11430" y="1945"/>
                    <a:pt x="11424" y="1951"/>
                  </a:cubicBezTo>
                  <a:lnTo>
                    <a:pt x="11418" y="1951"/>
                  </a:lnTo>
                  <a:cubicBezTo>
                    <a:pt x="11407" y="1951"/>
                    <a:pt x="11401" y="1957"/>
                    <a:pt x="11395" y="1957"/>
                  </a:cubicBezTo>
                  <a:cubicBezTo>
                    <a:pt x="11389" y="1957"/>
                    <a:pt x="11383" y="1957"/>
                    <a:pt x="11377" y="1957"/>
                  </a:cubicBezTo>
                  <a:cubicBezTo>
                    <a:pt x="11371" y="1963"/>
                    <a:pt x="11371" y="1963"/>
                    <a:pt x="11365" y="1968"/>
                  </a:cubicBezTo>
                  <a:cubicBezTo>
                    <a:pt x="11365" y="1975"/>
                    <a:pt x="11365" y="1975"/>
                    <a:pt x="11359" y="1980"/>
                  </a:cubicBezTo>
                  <a:cubicBezTo>
                    <a:pt x="11359" y="1980"/>
                    <a:pt x="11353" y="1986"/>
                    <a:pt x="11347" y="1986"/>
                  </a:cubicBezTo>
                  <a:cubicBezTo>
                    <a:pt x="11341" y="1992"/>
                    <a:pt x="11335" y="1992"/>
                    <a:pt x="11329" y="1992"/>
                  </a:cubicBezTo>
                  <a:cubicBezTo>
                    <a:pt x="11329" y="1992"/>
                    <a:pt x="11335" y="1986"/>
                    <a:pt x="11335" y="1992"/>
                  </a:cubicBezTo>
                  <a:cubicBezTo>
                    <a:pt x="11335" y="1998"/>
                    <a:pt x="11329" y="2004"/>
                    <a:pt x="11335" y="2016"/>
                  </a:cubicBezTo>
                  <a:cubicBezTo>
                    <a:pt x="11335" y="2016"/>
                    <a:pt x="11335" y="2022"/>
                    <a:pt x="11341" y="2028"/>
                  </a:cubicBezTo>
                  <a:lnTo>
                    <a:pt x="11341" y="2034"/>
                  </a:lnTo>
                  <a:cubicBezTo>
                    <a:pt x="11347" y="2040"/>
                    <a:pt x="11347" y="2040"/>
                    <a:pt x="11353" y="2040"/>
                  </a:cubicBezTo>
                  <a:cubicBezTo>
                    <a:pt x="11359" y="2040"/>
                    <a:pt x="11359" y="2046"/>
                    <a:pt x="11365" y="2046"/>
                  </a:cubicBezTo>
                  <a:cubicBezTo>
                    <a:pt x="11371" y="2052"/>
                    <a:pt x="11371" y="2057"/>
                    <a:pt x="11371" y="2063"/>
                  </a:cubicBezTo>
                  <a:cubicBezTo>
                    <a:pt x="11371" y="2069"/>
                    <a:pt x="11365" y="2075"/>
                    <a:pt x="11365" y="2081"/>
                  </a:cubicBezTo>
                  <a:cubicBezTo>
                    <a:pt x="11365" y="2081"/>
                    <a:pt x="11371" y="2075"/>
                    <a:pt x="11365" y="2075"/>
                  </a:cubicBezTo>
                  <a:cubicBezTo>
                    <a:pt x="11359" y="2069"/>
                    <a:pt x="11353" y="2075"/>
                    <a:pt x="11347" y="2075"/>
                  </a:cubicBezTo>
                  <a:cubicBezTo>
                    <a:pt x="11335" y="2075"/>
                    <a:pt x="11329" y="2075"/>
                    <a:pt x="11324" y="2075"/>
                  </a:cubicBezTo>
                  <a:cubicBezTo>
                    <a:pt x="11312" y="2075"/>
                    <a:pt x="11306" y="2069"/>
                    <a:pt x="11300" y="2069"/>
                  </a:cubicBezTo>
                  <a:cubicBezTo>
                    <a:pt x="11288" y="2069"/>
                    <a:pt x="11288" y="2069"/>
                    <a:pt x="11288" y="2069"/>
                  </a:cubicBezTo>
                  <a:cubicBezTo>
                    <a:pt x="11282" y="2069"/>
                    <a:pt x="11282" y="2063"/>
                    <a:pt x="11276" y="2063"/>
                  </a:cubicBezTo>
                  <a:cubicBezTo>
                    <a:pt x="11264" y="2063"/>
                    <a:pt x="11258" y="2063"/>
                    <a:pt x="11252" y="2063"/>
                  </a:cubicBezTo>
                  <a:cubicBezTo>
                    <a:pt x="11246" y="2063"/>
                    <a:pt x="11246" y="2057"/>
                    <a:pt x="11241" y="2052"/>
                  </a:cubicBezTo>
                  <a:cubicBezTo>
                    <a:pt x="11235" y="2052"/>
                    <a:pt x="11229" y="2052"/>
                    <a:pt x="11229" y="2052"/>
                  </a:cubicBezTo>
                  <a:cubicBezTo>
                    <a:pt x="11223" y="2052"/>
                    <a:pt x="11217" y="2052"/>
                    <a:pt x="11217" y="2052"/>
                  </a:cubicBezTo>
                  <a:cubicBezTo>
                    <a:pt x="11211" y="2052"/>
                    <a:pt x="11211" y="2046"/>
                    <a:pt x="11205" y="2040"/>
                  </a:cubicBezTo>
                  <a:cubicBezTo>
                    <a:pt x="11199" y="2040"/>
                    <a:pt x="11199" y="2034"/>
                    <a:pt x="11193" y="2028"/>
                  </a:cubicBezTo>
                  <a:cubicBezTo>
                    <a:pt x="11193" y="2016"/>
                    <a:pt x="11193" y="2016"/>
                    <a:pt x="11193" y="2016"/>
                  </a:cubicBezTo>
                  <a:cubicBezTo>
                    <a:pt x="11187" y="2016"/>
                    <a:pt x="11181" y="2022"/>
                    <a:pt x="11181" y="2022"/>
                  </a:cubicBezTo>
                  <a:cubicBezTo>
                    <a:pt x="11175" y="2028"/>
                    <a:pt x="11175" y="2034"/>
                    <a:pt x="11169" y="2034"/>
                  </a:cubicBezTo>
                  <a:cubicBezTo>
                    <a:pt x="11169" y="2034"/>
                    <a:pt x="11163" y="2034"/>
                    <a:pt x="11158" y="2034"/>
                  </a:cubicBezTo>
                  <a:cubicBezTo>
                    <a:pt x="11152" y="2034"/>
                    <a:pt x="11146" y="2040"/>
                    <a:pt x="11146" y="2046"/>
                  </a:cubicBezTo>
                  <a:cubicBezTo>
                    <a:pt x="11146" y="2057"/>
                    <a:pt x="11152" y="2057"/>
                    <a:pt x="11152" y="2063"/>
                  </a:cubicBezTo>
                  <a:cubicBezTo>
                    <a:pt x="11158" y="2069"/>
                    <a:pt x="11158" y="2069"/>
                    <a:pt x="11163" y="2075"/>
                  </a:cubicBezTo>
                  <a:cubicBezTo>
                    <a:pt x="11169" y="2075"/>
                    <a:pt x="11175" y="2075"/>
                    <a:pt x="11175" y="2075"/>
                  </a:cubicBezTo>
                  <a:cubicBezTo>
                    <a:pt x="11175" y="2081"/>
                    <a:pt x="11175" y="2087"/>
                    <a:pt x="11175" y="2087"/>
                  </a:cubicBezTo>
                  <a:cubicBezTo>
                    <a:pt x="11175" y="2093"/>
                    <a:pt x="11181" y="2093"/>
                    <a:pt x="11181" y="2099"/>
                  </a:cubicBezTo>
                  <a:cubicBezTo>
                    <a:pt x="11193" y="2099"/>
                    <a:pt x="11193" y="2099"/>
                    <a:pt x="11193" y="2099"/>
                  </a:cubicBezTo>
                  <a:cubicBezTo>
                    <a:pt x="11205" y="2099"/>
                    <a:pt x="11211" y="2093"/>
                    <a:pt x="11217" y="2099"/>
                  </a:cubicBezTo>
                  <a:cubicBezTo>
                    <a:pt x="11229" y="2099"/>
                    <a:pt x="11235" y="2105"/>
                    <a:pt x="11241" y="2111"/>
                  </a:cubicBezTo>
                  <a:cubicBezTo>
                    <a:pt x="11246" y="2117"/>
                    <a:pt x="11252" y="2117"/>
                    <a:pt x="11252" y="2123"/>
                  </a:cubicBezTo>
                  <a:cubicBezTo>
                    <a:pt x="11252" y="2129"/>
                    <a:pt x="11241" y="2129"/>
                    <a:pt x="11241" y="2134"/>
                  </a:cubicBezTo>
                  <a:cubicBezTo>
                    <a:pt x="11187" y="2134"/>
                    <a:pt x="11187" y="2134"/>
                    <a:pt x="11187" y="2134"/>
                  </a:cubicBezTo>
                  <a:cubicBezTo>
                    <a:pt x="11181" y="2141"/>
                    <a:pt x="11181" y="2146"/>
                    <a:pt x="11181" y="2146"/>
                  </a:cubicBezTo>
                  <a:cubicBezTo>
                    <a:pt x="11175" y="2146"/>
                    <a:pt x="11169" y="2152"/>
                    <a:pt x="11169" y="2152"/>
                  </a:cubicBezTo>
                  <a:cubicBezTo>
                    <a:pt x="11163" y="2152"/>
                    <a:pt x="11158" y="2152"/>
                    <a:pt x="11158" y="2146"/>
                  </a:cubicBezTo>
                  <a:cubicBezTo>
                    <a:pt x="11152" y="2146"/>
                    <a:pt x="11158" y="2141"/>
                    <a:pt x="11152" y="2134"/>
                  </a:cubicBezTo>
                  <a:cubicBezTo>
                    <a:pt x="11152" y="2134"/>
                    <a:pt x="11146" y="2129"/>
                    <a:pt x="11140" y="2129"/>
                  </a:cubicBezTo>
                  <a:cubicBezTo>
                    <a:pt x="11134" y="2117"/>
                    <a:pt x="11122" y="2117"/>
                    <a:pt x="11110" y="2111"/>
                  </a:cubicBezTo>
                  <a:cubicBezTo>
                    <a:pt x="11104" y="2111"/>
                    <a:pt x="11098" y="2117"/>
                    <a:pt x="11098" y="2111"/>
                  </a:cubicBezTo>
                  <a:cubicBezTo>
                    <a:pt x="11086" y="2111"/>
                    <a:pt x="11080" y="2105"/>
                    <a:pt x="11075" y="2099"/>
                  </a:cubicBezTo>
                  <a:cubicBezTo>
                    <a:pt x="11075" y="2093"/>
                    <a:pt x="11069" y="2087"/>
                    <a:pt x="11069" y="2087"/>
                  </a:cubicBezTo>
                  <a:cubicBezTo>
                    <a:pt x="11069" y="2081"/>
                    <a:pt x="11069" y="2075"/>
                    <a:pt x="11069" y="2075"/>
                  </a:cubicBezTo>
                  <a:cubicBezTo>
                    <a:pt x="11069" y="2057"/>
                    <a:pt x="11069" y="2052"/>
                    <a:pt x="11069" y="2040"/>
                  </a:cubicBezTo>
                  <a:cubicBezTo>
                    <a:pt x="11033" y="2040"/>
                    <a:pt x="11033" y="2040"/>
                    <a:pt x="11033" y="2040"/>
                  </a:cubicBezTo>
                  <a:cubicBezTo>
                    <a:pt x="11033" y="2004"/>
                    <a:pt x="11033" y="2004"/>
                    <a:pt x="11033" y="2004"/>
                  </a:cubicBezTo>
                  <a:cubicBezTo>
                    <a:pt x="11033" y="1986"/>
                    <a:pt x="11039" y="1968"/>
                    <a:pt x="11039" y="1957"/>
                  </a:cubicBezTo>
                  <a:cubicBezTo>
                    <a:pt x="11039" y="1945"/>
                    <a:pt x="11039" y="1939"/>
                    <a:pt x="11033" y="1933"/>
                  </a:cubicBezTo>
                  <a:cubicBezTo>
                    <a:pt x="11021" y="1921"/>
                    <a:pt x="11009" y="1927"/>
                    <a:pt x="10997" y="1927"/>
                  </a:cubicBezTo>
                  <a:cubicBezTo>
                    <a:pt x="10991" y="1927"/>
                    <a:pt x="10991" y="1915"/>
                    <a:pt x="10991" y="1915"/>
                  </a:cubicBezTo>
                  <a:cubicBezTo>
                    <a:pt x="10986" y="1909"/>
                    <a:pt x="10980" y="1909"/>
                    <a:pt x="10980" y="1903"/>
                  </a:cubicBezTo>
                  <a:cubicBezTo>
                    <a:pt x="10974" y="1897"/>
                    <a:pt x="10980" y="1886"/>
                    <a:pt x="10968" y="1880"/>
                  </a:cubicBezTo>
                  <a:cubicBezTo>
                    <a:pt x="10962" y="1874"/>
                    <a:pt x="10956" y="1880"/>
                    <a:pt x="10944" y="1880"/>
                  </a:cubicBezTo>
                  <a:cubicBezTo>
                    <a:pt x="10938" y="1874"/>
                    <a:pt x="10938" y="1868"/>
                    <a:pt x="10932" y="1868"/>
                  </a:cubicBezTo>
                  <a:cubicBezTo>
                    <a:pt x="10926" y="1862"/>
                    <a:pt x="10920" y="1856"/>
                    <a:pt x="10909" y="1856"/>
                  </a:cubicBezTo>
                  <a:cubicBezTo>
                    <a:pt x="10914" y="1844"/>
                    <a:pt x="10914" y="1844"/>
                    <a:pt x="10914" y="1844"/>
                  </a:cubicBezTo>
                  <a:cubicBezTo>
                    <a:pt x="10914" y="1844"/>
                    <a:pt x="10920" y="1844"/>
                    <a:pt x="10926" y="1844"/>
                  </a:cubicBezTo>
                  <a:cubicBezTo>
                    <a:pt x="10926" y="1844"/>
                    <a:pt x="10932" y="1844"/>
                    <a:pt x="10938" y="1850"/>
                  </a:cubicBezTo>
                  <a:cubicBezTo>
                    <a:pt x="10938" y="1850"/>
                    <a:pt x="10938" y="1856"/>
                    <a:pt x="10944" y="1862"/>
                  </a:cubicBezTo>
                  <a:cubicBezTo>
                    <a:pt x="10950" y="1862"/>
                    <a:pt x="10956" y="1862"/>
                    <a:pt x="10962" y="1868"/>
                  </a:cubicBezTo>
                  <a:cubicBezTo>
                    <a:pt x="10974" y="1874"/>
                    <a:pt x="10980" y="1880"/>
                    <a:pt x="10986" y="1880"/>
                  </a:cubicBezTo>
                  <a:cubicBezTo>
                    <a:pt x="10991" y="1886"/>
                    <a:pt x="10997" y="1886"/>
                    <a:pt x="10997" y="1886"/>
                  </a:cubicBezTo>
                  <a:cubicBezTo>
                    <a:pt x="11015" y="1891"/>
                    <a:pt x="11021" y="1886"/>
                    <a:pt x="11039" y="1886"/>
                  </a:cubicBezTo>
                  <a:cubicBezTo>
                    <a:pt x="11045" y="1886"/>
                    <a:pt x="11045" y="1886"/>
                    <a:pt x="11051" y="1886"/>
                  </a:cubicBezTo>
                  <a:cubicBezTo>
                    <a:pt x="11057" y="1891"/>
                    <a:pt x="11057" y="1897"/>
                    <a:pt x="11057" y="1897"/>
                  </a:cubicBezTo>
                  <a:cubicBezTo>
                    <a:pt x="11069" y="1903"/>
                    <a:pt x="11075" y="1909"/>
                    <a:pt x="11080" y="1909"/>
                  </a:cubicBezTo>
                  <a:cubicBezTo>
                    <a:pt x="11163" y="1909"/>
                    <a:pt x="11163" y="1909"/>
                    <a:pt x="11163" y="1909"/>
                  </a:cubicBezTo>
                  <a:cubicBezTo>
                    <a:pt x="11163" y="1909"/>
                    <a:pt x="11169" y="1915"/>
                    <a:pt x="11175" y="1915"/>
                  </a:cubicBezTo>
                  <a:cubicBezTo>
                    <a:pt x="11175" y="1915"/>
                    <a:pt x="11181" y="1915"/>
                    <a:pt x="11187" y="1915"/>
                  </a:cubicBezTo>
                  <a:cubicBezTo>
                    <a:pt x="11187" y="1921"/>
                    <a:pt x="11187" y="1927"/>
                    <a:pt x="11193" y="1927"/>
                  </a:cubicBezTo>
                  <a:lnTo>
                    <a:pt x="11199" y="1933"/>
                  </a:lnTo>
                  <a:cubicBezTo>
                    <a:pt x="11205" y="1933"/>
                    <a:pt x="11211" y="1933"/>
                    <a:pt x="11211" y="1933"/>
                  </a:cubicBezTo>
                  <a:cubicBezTo>
                    <a:pt x="11217" y="1933"/>
                    <a:pt x="11223" y="1933"/>
                    <a:pt x="11223" y="1933"/>
                  </a:cubicBezTo>
                  <a:cubicBezTo>
                    <a:pt x="11235" y="1933"/>
                    <a:pt x="11241" y="1933"/>
                    <a:pt x="11246" y="1933"/>
                  </a:cubicBezTo>
                  <a:cubicBezTo>
                    <a:pt x="11258" y="1933"/>
                    <a:pt x="11258" y="1933"/>
                    <a:pt x="11258" y="1933"/>
                  </a:cubicBezTo>
                  <a:cubicBezTo>
                    <a:pt x="11270" y="1933"/>
                    <a:pt x="11270" y="1933"/>
                    <a:pt x="11270" y="1933"/>
                  </a:cubicBezTo>
                  <a:cubicBezTo>
                    <a:pt x="11276" y="1933"/>
                    <a:pt x="11276" y="1927"/>
                    <a:pt x="11282" y="1927"/>
                  </a:cubicBezTo>
                  <a:cubicBezTo>
                    <a:pt x="11288" y="1927"/>
                    <a:pt x="11288" y="1927"/>
                    <a:pt x="11294" y="1927"/>
                  </a:cubicBezTo>
                  <a:cubicBezTo>
                    <a:pt x="11294" y="1927"/>
                    <a:pt x="11300" y="1927"/>
                    <a:pt x="11306" y="1927"/>
                  </a:cubicBezTo>
                  <a:cubicBezTo>
                    <a:pt x="11312" y="1921"/>
                    <a:pt x="11318" y="1915"/>
                    <a:pt x="11329" y="1915"/>
                  </a:cubicBezTo>
                  <a:cubicBezTo>
                    <a:pt x="11329" y="1915"/>
                    <a:pt x="11335" y="1915"/>
                    <a:pt x="11341" y="1915"/>
                  </a:cubicBezTo>
                  <a:cubicBezTo>
                    <a:pt x="11347" y="1915"/>
                    <a:pt x="11353" y="1915"/>
                    <a:pt x="11359" y="1909"/>
                  </a:cubicBezTo>
                  <a:cubicBezTo>
                    <a:pt x="11365" y="1909"/>
                    <a:pt x="11371" y="1903"/>
                    <a:pt x="11371" y="1903"/>
                  </a:cubicBezTo>
                  <a:cubicBezTo>
                    <a:pt x="11377" y="1897"/>
                    <a:pt x="11383" y="1897"/>
                    <a:pt x="11383" y="1891"/>
                  </a:cubicBezTo>
                  <a:cubicBezTo>
                    <a:pt x="11389" y="1891"/>
                    <a:pt x="11395" y="1891"/>
                    <a:pt x="11395" y="1886"/>
                  </a:cubicBezTo>
                  <a:cubicBezTo>
                    <a:pt x="11401" y="1880"/>
                    <a:pt x="11401" y="1880"/>
                    <a:pt x="11401" y="1874"/>
                  </a:cubicBezTo>
                  <a:cubicBezTo>
                    <a:pt x="11407" y="1868"/>
                    <a:pt x="11407" y="1862"/>
                    <a:pt x="11407" y="1850"/>
                  </a:cubicBezTo>
                  <a:cubicBezTo>
                    <a:pt x="11407" y="1838"/>
                    <a:pt x="11401" y="1832"/>
                    <a:pt x="11401" y="1814"/>
                  </a:cubicBezTo>
                  <a:cubicBezTo>
                    <a:pt x="11401" y="1814"/>
                    <a:pt x="11401" y="1809"/>
                    <a:pt x="11401" y="1802"/>
                  </a:cubicBezTo>
                  <a:cubicBezTo>
                    <a:pt x="11401" y="1797"/>
                    <a:pt x="11395" y="1791"/>
                    <a:pt x="11389" y="1785"/>
                  </a:cubicBezTo>
                  <a:cubicBezTo>
                    <a:pt x="11389" y="1779"/>
                    <a:pt x="11383" y="1779"/>
                    <a:pt x="11377" y="1773"/>
                  </a:cubicBezTo>
                  <a:cubicBezTo>
                    <a:pt x="11377" y="1767"/>
                    <a:pt x="11371" y="1767"/>
                    <a:pt x="11365" y="1761"/>
                  </a:cubicBezTo>
                  <a:cubicBezTo>
                    <a:pt x="11365" y="1761"/>
                    <a:pt x="11359" y="1761"/>
                    <a:pt x="11353" y="1761"/>
                  </a:cubicBezTo>
                  <a:cubicBezTo>
                    <a:pt x="11353" y="1761"/>
                    <a:pt x="11347" y="1755"/>
                    <a:pt x="11341" y="1755"/>
                  </a:cubicBezTo>
                  <a:cubicBezTo>
                    <a:pt x="11335" y="1755"/>
                    <a:pt x="11329" y="1755"/>
                    <a:pt x="11318" y="1755"/>
                  </a:cubicBezTo>
                  <a:cubicBezTo>
                    <a:pt x="11312" y="1755"/>
                    <a:pt x="11306" y="1761"/>
                    <a:pt x="11294" y="1755"/>
                  </a:cubicBezTo>
                  <a:cubicBezTo>
                    <a:pt x="11288" y="1755"/>
                    <a:pt x="11282" y="1749"/>
                    <a:pt x="11270" y="1743"/>
                  </a:cubicBezTo>
                  <a:lnTo>
                    <a:pt x="11264" y="1737"/>
                  </a:lnTo>
                  <a:cubicBezTo>
                    <a:pt x="11258" y="1731"/>
                    <a:pt x="11258" y="1725"/>
                    <a:pt x="11258" y="1725"/>
                  </a:cubicBezTo>
                  <a:cubicBezTo>
                    <a:pt x="11252" y="1725"/>
                    <a:pt x="11246" y="1725"/>
                    <a:pt x="11246" y="1720"/>
                  </a:cubicBezTo>
                  <a:cubicBezTo>
                    <a:pt x="11241" y="1720"/>
                    <a:pt x="11241" y="1708"/>
                    <a:pt x="11235" y="1708"/>
                  </a:cubicBezTo>
                  <a:cubicBezTo>
                    <a:pt x="11235" y="1708"/>
                    <a:pt x="11229" y="1708"/>
                    <a:pt x="11223" y="1708"/>
                  </a:cubicBezTo>
                  <a:cubicBezTo>
                    <a:pt x="11211" y="1702"/>
                    <a:pt x="11211" y="1702"/>
                    <a:pt x="11211" y="1702"/>
                  </a:cubicBezTo>
                  <a:cubicBezTo>
                    <a:pt x="11211" y="1702"/>
                    <a:pt x="11211" y="1696"/>
                    <a:pt x="11205" y="1690"/>
                  </a:cubicBezTo>
                  <a:cubicBezTo>
                    <a:pt x="11199" y="1690"/>
                    <a:pt x="11199" y="1690"/>
                    <a:pt x="11193" y="1690"/>
                  </a:cubicBezTo>
                  <a:cubicBezTo>
                    <a:pt x="11181" y="1684"/>
                    <a:pt x="11181" y="1684"/>
                    <a:pt x="11181" y="1684"/>
                  </a:cubicBezTo>
                  <a:cubicBezTo>
                    <a:pt x="11175" y="1678"/>
                    <a:pt x="11175" y="1678"/>
                    <a:pt x="11169" y="1672"/>
                  </a:cubicBezTo>
                  <a:cubicBezTo>
                    <a:pt x="11169" y="1672"/>
                    <a:pt x="11163" y="1672"/>
                    <a:pt x="11158" y="1672"/>
                  </a:cubicBezTo>
                  <a:cubicBezTo>
                    <a:pt x="11152" y="1666"/>
                    <a:pt x="11140" y="1666"/>
                    <a:pt x="11134" y="1666"/>
                  </a:cubicBezTo>
                  <a:cubicBezTo>
                    <a:pt x="11122" y="1666"/>
                    <a:pt x="11116" y="1672"/>
                    <a:pt x="11104" y="1672"/>
                  </a:cubicBezTo>
                  <a:cubicBezTo>
                    <a:pt x="11098" y="1672"/>
                    <a:pt x="11092" y="1672"/>
                    <a:pt x="11086" y="1672"/>
                  </a:cubicBezTo>
                  <a:cubicBezTo>
                    <a:pt x="11080" y="1672"/>
                    <a:pt x="11080" y="1672"/>
                    <a:pt x="11080" y="1672"/>
                  </a:cubicBezTo>
                  <a:cubicBezTo>
                    <a:pt x="11075" y="1672"/>
                    <a:pt x="11075" y="1666"/>
                    <a:pt x="11069" y="1666"/>
                  </a:cubicBezTo>
                  <a:cubicBezTo>
                    <a:pt x="11063" y="1666"/>
                    <a:pt x="11063" y="1660"/>
                    <a:pt x="11057" y="1660"/>
                  </a:cubicBezTo>
                  <a:cubicBezTo>
                    <a:pt x="11045" y="1654"/>
                    <a:pt x="11045" y="1648"/>
                    <a:pt x="11039" y="1642"/>
                  </a:cubicBezTo>
                  <a:cubicBezTo>
                    <a:pt x="11003" y="1642"/>
                    <a:pt x="11003" y="1642"/>
                    <a:pt x="11003" y="1642"/>
                  </a:cubicBezTo>
                  <a:cubicBezTo>
                    <a:pt x="11003" y="1648"/>
                    <a:pt x="11003" y="1654"/>
                    <a:pt x="11003" y="1654"/>
                  </a:cubicBezTo>
                  <a:cubicBezTo>
                    <a:pt x="10997" y="1660"/>
                    <a:pt x="11003" y="1666"/>
                    <a:pt x="10997" y="1666"/>
                  </a:cubicBezTo>
                  <a:cubicBezTo>
                    <a:pt x="10991" y="1666"/>
                    <a:pt x="10991" y="1666"/>
                    <a:pt x="10986" y="1666"/>
                  </a:cubicBezTo>
                  <a:cubicBezTo>
                    <a:pt x="10974" y="1666"/>
                    <a:pt x="10974" y="1666"/>
                    <a:pt x="10974" y="1666"/>
                  </a:cubicBezTo>
                  <a:cubicBezTo>
                    <a:pt x="10968" y="1666"/>
                    <a:pt x="10962" y="1660"/>
                    <a:pt x="10962" y="1660"/>
                  </a:cubicBezTo>
                  <a:cubicBezTo>
                    <a:pt x="10962" y="1654"/>
                    <a:pt x="10962" y="1654"/>
                    <a:pt x="10962" y="1648"/>
                  </a:cubicBezTo>
                  <a:cubicBezTo>
                    <a:pt x="10968" y="1642"/>
                    <a:pt x="10968" y="1636"/>
                    <a:pt x="10968" y="1631"/>
                  </a:cubicBezTo>
                  <a:cubicBezTo>
                    <a:pt x="10968" y="1631"/>
                    <a:pt x="10974" y="1625"/>
                    <a:pt x="10968" y="1625"/>
                  </a:cubicBezTo>
                  <a:cubicBezTo>
                    <a:pt x="10968" y="1625"/>
                    <a:pt x="10962" y="1625"/>
                    <a:pt x="10962" y="1619"/>
                  </a:cubicBezTo>
                  <a:cubicBezTo>
                    <a:pt x="10956" y="1619"/>
                    <a:pt x="10950" y="1619"/>
                    <a:pt x="10950" y="1613"/>
                  </a:cubicBezTo>
                  <a:cubicBezTo>
                    <a:pt x="10944" y="1613"/>
                    <a:pt x="10950" y="1607"/>
                    <a:pt x="10950" y="1601"/>
                  </a:cubicBezTo>
                  <a:cubicBezTo>
                    <a:pt x="10944" y="1595"/>
                    <a:pt x="10944" y="1595"/>
                    <a:pt x="10944" y="1589"/>
                  </a:cubicBezTo>
                  <a:cubicBezTo>
                    <a:pt x="10909" y="1589"/>
                    <a:pt x="10909" y="1589"/>
                    <a:pt x="10909" y="1589"/>
                  </a:cubicBezTo>
                  <a:cubicBezTo>
                    <a:pt x="10909" y="1589"/>
                    <a:pt x="10903" y="1589"/>
                    <a:pt x="10897" y="1595"/>
                  </a:cubicBezTo>
                  <a:cubicBezTo>
                    <a:pt x="10897" y="1595"/>
                    <a:pt x="10897" y="1607"/>
                    <a:pt x="10885" y="1607"/>
                  </a:cubicBezTo>
                  <a:cubicBezTo>
                    <a:pt x="10879" y="1607"/>
                    <a:pt x="10879" y="1601"/>
                    <a:pt x="10873" y="1601"/>
                  </a:cubicBezTo>
                  <a:cubicBezTo>
                    <a:pt x="10867" y="1595"/>
                    <a:pt x="10861" y="1595"/>
                    <a:pt x="10861" y="1595"/>
                  </a:cubicBezTo>
                  <a:cubicBezTo>
                    <a:pt x="10855" y="1589"/>
                    <a:pt x="10861" y="1589"/>
                    <a:pt x="10855" y="1583"/>
                  </a:cubicBezTo>
                  <a:cubicBezTo>
                    <a:pt x="10849" y="1583"/>
                    <a:pt x="10837" y="1589"/>
                    <a:pt x="10831" y="1583"/>
                  </a:cubicBezTo>
                  <a:cubicBezTo>
                    <a:pt x="10820" y="1583"/>
                    <a:pt x="10814" y="1583"/>
                    <a:pt x="10808" y="1577"/>
                  </a:cubicBezTo>
                  <a:cubicBezTo>
                    <a:pt x="10802" y="1577"/>
                    <a:pt x="10796" y="1577"/>
                    <a:pt x="10796" y="1577"/>
                  </a:cubicBezTo>
                  <a:cubicBezTo>
                    <a:pt x="10796" y="1565"/>
                    <a:pt x="10796" y="1565"/>
                    <a:pt x="10796" y="1565"/>
                  </a:cubicBezTo>
                  <a:cubicBezTo>
                    <a:pt x="10796" y="1565"/>
                    <a:pt x="10802" y="1565"/>
                    <a:pt x="10808" y="1565"/>
                  </a:cubicBezTo>
                  <a:lnTo>
                    <a:pt x="10814" y="1565"/>
                  </a:lnTo>
                  <a:cubicBezTo>
                    <a:pt x="10820" y="1565"/>
                    <a:pt x="10825" y="1565"/>
                    <a:pt x="10831" y="1565"/>
                  </a:cubicBezTo>
                  <a:cubicBezTo>
                    <a:pt x="10831" y="1542"/>
                    <a:pt x="10831" y="1542"/>
                    <a:pt x="10831" y="1542"/>
                  </a:cubicBezTo>
                  <a:cubicBezTo>
                    <a:pt x="10831" y="1536"/>
                    <a:pt x="10825" y="1530"/>
                    <a:pt x="10825" y="1530"/>
                  </a:cubicBezTo>
                  <a:cubicBezTo>
                    <a:pt x="10820" y="1524"/>
                    <a:pt x="10820" y="1518"/>
                    <a:pt x="10814" y="1518"/>
                  </a:cubicBezTo>
                  <a:lnTo>
                    <a:pt x="10808" y="1518"/>
                  </a:lnTo>
                  <a:cubicBezTo>
                    <a:pt x="10796" y="1518"/>
                    <a:pt x="10790" y="1518"/>
                    <a:pt x="10778" y="1518"/>
                  </a:cubicBezTo>
                  <a:cubicBezTo>
                    <a:pt x="10772" y="1518"/>
                    <a:pt x="10766" y="1518"/>
                    <a:pt x="10754" y="1512"/>
                  </a:cubicBezTo>
                  <a:cubicBezTo>
                    <a:pt x="10748" y="1512"/>
                    <a:pt x="10748" y="1506"/>
                    <a:pt x="10748" y="1500"/>
                  </a:cubicBezTo>
                  <a:cubicBezTo>
                    <a:pt x="10743" y="1500"/>
                    <a:pt x="10743" y="1494"/>
                    <a:pt x="10736" y="1494"/>
                  </a:cubicBezTo>
                  <a:cubicBezTo>
                    <a:pt x="10736" y="1488"/>
                    <a:pt x="10731" y="1488"/>
                    <a:pt x="10731" y="1488"/>
                  </a:cubicBezTo>
                  <a:cubicBezTo>
                    <a:pt x="10719" y="1494"/>
                    <a:pt x="10719" y="1494"/>
                    <a:pt x="10719" y="1494"/>
                  </a:cubicBezTo>
                  <a:cubicBezTo>
                    <a:pt x="10719" y="1524"/>
                    <a:pt x="10719" y="1524"/>
                    <a:pt x="10719" y="1524"/>
                  </a:cubicBezTo>
                  <a:cubicBezTo>
                    <a:pt x="10707" y="1530"/>
                    <a:pt x="10695" y="1530"/>
                    <a:pt x="10683" y="1530"/>
                  </a:cubicBezTo>
                  <a:cubicBezTo>
                    <a:pt x="10683" y="1506"/>
                    <a:pt x="10683" y="1506"/>
                    <a:pt x="10683" y="1506"/>
                  </a:cubicBezTo>
                  <a:cubicBezTo>
                    <a:pt x="10683" y="1500"/>
                    <a:pt x="10689" y="1500"/>
                    <a:pt x="10689" y="1494"/>
                  </a:cubicBezTo>
                  <a:cubicBezTo>
                    <a:pt x="10695" y="1488"/>
                    <a:pt x="10701" y="1488"/>
                    <a:pt x="10701" y="1482"/>
                  </a:cubicBezTo>
                  <a:cubicBezTo>
                    <a:pt x="10701" y="1482"/>
                    <a:pt x="10701" y="1476"/>
                    <a:pt x="10701" y="1470"/>
                  </a:cubicBezTo>
                  <a:cubicBezTo>
                    <a:pt x="10624" y="1470"/>
                    <a:pt x="10624" y="1470"/>
                    <a:pt x="10624" y="1470"/>
                  </a:cubicBezTo>
                  <a:cubicBezTo>
                    <a:pt x="10624" y="1488"/>
                    <a:pt x="10630" y="1494"/>
                    <a:pt x="10624" y="1506"/>
                  </a:cubicBezTo>
                  <a:cubicBezTo>
                    <a:pt x="10624" y="1512"/>
                    <a:pt x="10618" y="1512"/>
                    <a:pt x="10618" y="1518"/>
                  </a:cubicBezTo>
                  <a:cubicBezTo>
                    <a:pt x="10618" y="1530"/>
                    <a:pt x="10618" y="1530"/>
                    <a:pt x="10618" y="1530"/>
                  </a:cubicBezTo>
                  <a:cubicBezTo>
                    <a:pt x="10618" y="1536"/>
                    <a:pt x="10624" y="1536"/>
                    <a:pt x="10624" y="1542"/>
                  </a:cubicBezTo>
                  <a:cubicBezTo>
                    <a:pt x="10606" y="1542"/>
                    <a:pt x="10606" y="1542"/>
                    <a:pt x="10606" y="1542"/>
                  </a:cubicBezTo>
                  <a:cubicBezTo>
                    <a:pt x="10606" y="1536"/>
                    <a:pt x="10612" y="1536"/>
                    <a:pt x="10612" y="1530"/>
                  </a:cubicBezTo>
                  <a:cubicBezTo>
                    <a:pt x="10612" y="1524"/>
                    <a:pt x="10612" y="1518"/>
                    <a:pt x="10612" y="1512"/>
                  </a:cubicBezTo>
                  <a:cubicBezTo>
                    <a:pt x="10612" y="1506"/>
                    <a:pt x="10606" y="1500"/>
                    <a:pt x="10606" y="1494"/>
                  </a:cubicBezTo>
                  <a:cubicBezTo>
                    <a:pt x="10600" y="1488"/>
                    <a:pt x="10600" y="1488"/>
                    <a:pt x="10594" y="1488"/>
                  </a:cubicBezTo>
                  <a:cubicBezTo>
                    <a:pt x="10570" y="1488"/>
                    <a:pt x="10570" y="1488"/>
                    <a:pt x="10570" y="1488"/>
                  </a:cubicBezTo>
                  <a:cubicBezTo>
                    <a:pt x="10570" y="1548"/>
                    <a:pt x="10570" y="1548"/>
                    <a:pt x="10570" y="1548"/>
                  </a:cubicBezTo>
                  <a:cubicBezTo>
                    <a:pt x="10529" y="1548"/>
                    <a:pt x="10529" y="1548"/>
                    <a:pt x="10529" y="1548"/>
                  </a:cubicBezTo>
                  <a:cubicBezTo>
                    <a:pt x="10529" y="1536"/>
                    <a:pt x="10529" y="1530"/>
                    <a:pt x="10529" y="1512"/>
                  </a:cubicBezTo>
                  <a:cubicBezTo>
                    <a:pt x="10529" y="1512"/>
                    <a:pt x="10529" y="1506"/>
                    <a:pt x="10529" y="1500"/>
                  </a:cubicBezTo>
                  <a:cubicBezTo>
                    <a:pt x="10529" y="1500"/>
                    <a:pt x="10529" y="1500"/>
                    <a:pt x="10529" y="1494"/>
                  </a:cubicBezTo>
                  <a:cubicBezTo>
                    <a:pt x="10553" y="1494"/>
                    <a:pt x="10553" y="1494"/>
                    <a:pt x="10553" y="1494"/>
                  </a:cubicBezTo>
                  <a:cubicBezTo>
                    <a:pt x="10559" y="1494"/>
                    <a:pt x="10559" y="1494"/>
                    <a:pt x="10565" y="1494"/>
                  </a:cubicBezTo>
                  <a:lnTo>
                    <a:pt x="10570" y="1494"/>
                  </a:lnTo>
                  <a:cubicBezTo>
                    <a:pt x="10570" y="1459"/>
                    <a:pt x="10570" y="1459"/>
                    <a:pt x="10570" y="1459"/>
                  </a:cubicBezTo>
                  <a:cubicBezTo>
                    <a:pt x="10559" y="1459"/>
                    <a:pt x="10559" y="1459"/>
                    <a:pt x="10559" y="1459"/>
                  </a:cubicBezTo>
                  <a:cubicBezTo>
                    <a:pt x="10547" y="1465"/>
                    <a:pt x="10541" y="1470"/>
                    <a:pt x="10529" y="1476"/>
                  </a:cubicBezTo>
                  <a:cubicBezTo>
                    <a:pt x="10529" y="1476"/>
                    <a:pt x="10523" y="1482"/>
                    <a:pt x="10517" y="1482"/>
                  </a:cubicBezTo>
                  <a:cubicBezTo>
                    <a:pt x="10517" y="1482"/>
                    <a:pt x="10511" y="1476"/>
                    <a:pt x="10505" y="1476"/>
                  </a:cubicBezTo>
                  <a:lnTo>
                    <a:pt x="10499" y="1476"/>
                  </a:lnTo>
                  <a:cubicBezTo>
                    <a:pt x="10493" y="1476"/>
                    <a:pt x="10488" y="1482"/>
                    <a:pt x="10488" y="1488"/>
                  </a:cubicBezTo>
                  <a:cubicBezTo>
                    <a:pt x="10488" y="1500"/>
                    <a:pt x="10482" y="1506"/>
                    <a:pt x="10476" y="1512"/>
                  </a:cubicBezTo>
                  <a:cubicBezTo>
                    <a:pt x="10470" y="1518"/>
                    <a:pt x="10464" y="1518"/>
                    <a:pt x="10458" y="1518"/>
                  </a:cubicBezTo>
                  <a:cubicBezTo>
                    <a:pt x="10452" y="1518"/>
                    <a:pt x="10452" y="1518"/>
                    <a:pt x="10452" y="1518"/>
                  </a:cubicBezTo>
                  <a:cubicBezTo>
                    <a:pt x="10446" y="1518"/>
                    <a:pt x="10446" y="1518"/>
                    <a:pt x="10440" y="1518"/>
                  </a:cubicBezTo>
                  <a:cubicBezTo>
                    <a:pt x="10434" y="1518"/>
                    <a:pt x="10434" y="1506"/>
                    <a:pt x="10428" y="1506"/>
                  </a:cubicBezTo>
                  <a:cubicBezTo>
                    <a:pt x="10434" y="1500"/>
                    <a:pt x="10434" y="1500"/>
                    <a:pt x="10434" y="1494"/>
                  </a:cubicBezTo>
                  <a:cubicBezTo>
                    <a:pt x="10440" y="1488"/>
                    <a:pt x="10446" y="1488"/>
                    <a:pt x="10446" y="1488"/>
                  </a:cubicBezTo>
                  <a:cubicBezTo>
                    <a:pt x="10411" y="1488"/>
                    <a:pt x="10411" y="1488"/>
                    <a:pt x="10411" y="1488"/>
                  </a:cubicBezTo>
                  <a:cubicBezTo>
                    <a:pt x="10393" y="1488"/>
                    <a:pt x="10387" y="1488"/>
                    <a:pt x="10375" y="1494"/>
                  </a:cubicBezTo>
                  <a:cubicBezTo>
                    <a:pt x="10369" y="1494"/>
                    <a:pt x="10363" y="1500"/>
                    <a:pt x="10357" y="1500"/>
                  </a:cubicBezTo>
                  <a:cubicBezTo>
                    <a:pt x="10351" y="1500"/>
                    <a:pt x="10345" y="1500"/>
                    <a:pt x="10345" y="1506"/>
                  </a:cubicBezTo>
                  <a:cubicBezTo>
                    <a:pt x="10345" y="1512"/>
                    <a:pt x="10345" y="1518"/>
                    <a:pt x="10345" y="1518"/>
                  </a:cubicBezTo>
                  <a:cubicBezTo>
                    <a:pt x="10345" y="1524"/>
                    <a:pt x="10345" y="1530"/>
                    <a:pt x="10351" y="1530"/>
                  </a:cubicBezTo>
                  <a:cubicBezTo>
                    <a:pt x="10351" y="1536"/>
                    <a:pt x="10351" y="1542"/>
                    <a:pt x="10357" y="1542"/>
                  </a:cubicBezTo>
                  <a:cubicBezTo>
                    <a:pt x="10369" y="1548"/>
                    <a:pt x="10375" y="1548"/>
                    <a:pt x="10381" y="1548"/>
                  </a:cubicBezTo>
                  <a:cubicBezTo>
                    <a:pt x="10393" y="1548"/>
                    <a:pt x="10393" y="1548"/>
                    <a:pt x="10404" y="1548"/>
                  </a:cubicBezTo>
                  <a:cubicBezTo>
                    <a:pt x="10404" y="1571"/>
                    <a:pt x="10404" y="1571"/>
                    <a:pt x="10404" y="1571"/>
                  </a:cubicBezTo>
                  <a:cubicBezTo>
                    <a:pt x="10381" y="1571"/>
                    <a:pt x="10381" y="1571"/>
                    <a:pt x="10381" y="1571"/>
                  </a:cubicBezTo>
                  <a:cubicBezTo>
                    <a:pt x="10375" y="1571"/>
                    <a:pt x="10375" y="1565"/>
                    <a:pt x="10369" y="1565"/>
                  </a:cubicBezTo>
                  <a:cubicBezTo>
                    <a:pt x="10357" y="1565"/>
                    <a:pt x="10351" y="1565"/>
                    <a:pt x="10345" y="1565"/>
                  </a:cubicBezTo>
                  <a:cubicBezTo>
                    <a:pt x="10333" y="1565"/>
                    <a:pt x="10327" y="1565"/>
                    <a:pt x="10322" y="1565"/>
                  </a:cubicBezTo>
                  <a:cubicBezTo>
                    <a:pt x="10316" y="1559"/>
                    <a:pt x="10310" y="1559"/>
                    <a:pt x="10310" y="1559"/>
                  </a:cubicBezTo>
                  <a:cubicBezTo>
                    <a:pt x="10286" y="1559"/>
                    <a:pt x="10286" y="1559"/>
                    <a:pt x="10286" y="1559"/>
                  </a:cubicBezTo>
                  <a:cubicBezTo>
                    <a:pt x="10286" y="1571"/>
                    <a:pt x="10286" y="1577"/>
                    <a:pt x="10286" y="1589"/>
                  </a:cubicBezTo>
                  <a:cubicBezTo>
                    <a:pt x="10286" y="1595"/>
                    <a:pt x="10286" y="1601"/>
                    <a:pt x="10286" y="1601"/>
                  </a:cubicBezTo>
                  <a:cubicBezTo>
                    <a:pt x="10286" y="1607"/>
                    <a:pt x="10280" y="1607"/>
                    <a:pt x="10280" y="1613"/>
                  </a:cubicBezTo>
                  <a:cubicBezTo>
                    <a:pt x="10280" y="1619"/>
                    <a:pt x="10274" y="1619"/>
                    <a:pt x="10268" y="1619"/>
                  </a:cubicBezTo>
                  <a:cubicBezTo>
                    <a:pt x="10268" y="1613"/>
                    <a:pt x="10268" y="1607"/>
                    <a:pt x="10268" y="1595"/>
                  </a:cubicBezTo>
                  <a:cubicBezTo>
                    <a:pt x="10268" y="1595"/>
                    <a:pt x="10268" y="1589"/>
                    <a:pt x="10268" y="1583"/>
                  </a:cubicBezTo>
                  <a:cubicBezTo>
                    <a:pt x="10262" y="1583"/>
                    <a:pt x="10256" y="1583"/>
                    <a:pt x="10256" y="1577"/>
                  </a:cubicBezTo>
                  <a:cubicBezTo>
                    <a:pt x="10250" y="1577"/>
                    <a:pt x="10245" y="1583"/>
                    <a:pt x="10245" y="1577"/>
                  </a:cubicBezTo>
                  <a:cubicBezTo>
                    <a:pt x="10238" y="1577"/>
                    <a:pt x="10233" y="1571"/>
                    <a:pt x="10233" y="1571"/>
                  </a:cubicBezTo>
                  <a:cubicBezTo>
                    <a:pt x="10227" y="1571"/>
                    <a:pt x="10227" y="1565"/>
                    <a:pt x="10221" y="1559"/>
                  </a:cubicBezTo>
                  <a:cubicBezTo>
                    <a:pt x="10221" y="1559"/>
                    <a:pt x="10215" y="1559"/>
                    <a:pt x="10209" y="1559"/>
                  </a:cubicBezTo>
                  <a:cubicBezTo>
                    <a:pt x="10203" y="1554"/>
                    <a:pt x="10197" y="1542"/>
                    <a:pt x="10185" y="1542"/>
                  </a:cubicBezTo>
                  <a:cubicBezTo>
                    <a:pt x="10179" y="1542"/>
                    <a:pt x="10173" y="1548"/>
                    <a:pt x="10167" y="1548"/>
                  </a:cubicBezTo>
                  <a:cubicBezTo>
                    <a:pt x="10167" y="1565"/>
                    <a:pt x="10167" y="1565"/>
                    <a:pt x="10167" y="1565"/>
                  </a:cubicBezTo>
                  <a:cubicBezTo>
                    <a:pt x="10167" y="1571"/>
                    <a:pt x="10173" y="1577"/>
                    <a:pt x="10173" y="1577"/>
                  </a:cubicBezTo>
                  <a:cubicBezTo>
                    <a:pt x="10173" y="1583"/>
                    <a:pt x="10179" y="1589"/>
                    <a:pt x="10179" y="1595"/>
                  </a:cubicBezTo>
                  <a:cubicBezTo>
                    <a:pt x="10179" y="1601"/>
                    <a:pt x="10167" y="1607"/>
                    <a:pt x="10167" y="1619"/>
                  </a:cubicBezTo>
                  <a:cubicBezTo>
                    <a:pt x="10167" y="1619"/>
                    <a:pt x="10173" y="1625"/>
                    <a:pt x="10173" y="1631"/>
                  </a:cubicBezTo>
                  <a:cubicBezTo>
                    <a:pt x="10167" y="1631"/>
                    <a:pt x="10161" y="1631"/>
                    <a:pt x="10161" y="1636"/>
                  </a:cubicBezTo>
                  <a:cubicBezTo>
                    <a:pt x="10156" y="1642"/>
                    <a:pt x="10150" y="1648"/>
                    <a:pt x="10144" y="1648"/>
                  </a:cubicBezTo>
                  <a:cubicBezTo>
                    <a:pt x="10138" y="1648"/>
                    <a:pt x="10132" y="1648"/>
                    <a:pt x="10126" y="1642"/>
                  </a:cubicBezTo>
                  <a:cubicBezTo>
                    <a:pt x="10126" y="1642"/>
                    <a:pt x="10126" y="1636"/>
                    <a:pt x="10126" y="1631"/>
                  </a:cubicBezTo>
                  <a:cubicBezTo>
                    <a:pt x="10126" y="1625"/>
                    <a:pt x="10120" y="1625"/>
                    <a:pt x="10120" y="1619"/>
                  </a:cubicBezTo>
                  <a:cubicBezTo>
                    <a:pt x="10120" y="1619"/>
                    <a:pt x="10120" y="1613"/>
                    <a:pt x="10120" y="1607"/>
                  </a:cubicBezTo>
                  <a:cubicBezTo>
                    <a:pt x="10114" y="1613"/>
                    <a:pt x="10114" y="1613"/>
                    <a:pt x="10108" y="1613"/>
                  </a:cubicBezTo>
                  <a:cubicBezTo>
                    <a:pt x="10102" y="1619"/>
                    <a:pt x="10108" y="1625"/>
                    <a:pt x="10108" y="1631"/>
                  </a:cubicBezTo>
                  <a:cubicBezTo>
                    <a:pt x="10102" y="1631"/>
                    <a:pt x="10096" y="1631"/>
                    <a:pt x="10096" y="1631"/>
                  </a:cubicBezTo>
                  <a:cubicBezTo>
                    <a:pt x="10084" y="1631"/>
                    <a:pt x="10079" y="1631"/>
                    <a:pt x="10072" y="1631"/>
                  </a:cubicBezTo>
                  <a:cubicBezTo>
                    <a:pt x="10067" y="1648"/>
                    <a:pt x="10067" y="1648"/>
                    <a:pt x="10067" y="1648"/>
                  </a:cubicBezTo>
                  <a:cubicBezTo>
                    <a:pt x="10072" y="1654"/>
                    <a:pt x="10072" y="1660"/>
                    <a:pt x="10072" y="1660"/>
                  </a:cubicBezTo>
                  <a:cubicBezTo>
                    <a:pt x="10079" y="1666"/>
                    <a:pt x="10084" y="1660"/>
                    <a:pt x="10084" y="1660"/>
                  </a:cubicBezTo>
                  <a:cubicBezTo>
                    <a:pt x="10090" y="1666"/>
                    <a:pt x="10096" y="1666"/>
                    <a:pt x="10096" y="1666"/>
                  </a:cubicBezTo>
                  <a:cubicBezTo>
                    <a:pt x="10096" y="1672"/>
                    <a:pt x="10096" y="1678"/>
                    <a:pt x="10096" y="1678"/>
                  </a:cubicBezTo>
                  <a:cubicBezTo>
                    <a:pt x="10096" y="1690"/>
                    <a:pt x="10096" y="1690"/>
                    <a:pt x="10096" y="1690"/>
                  </a:cubicBezTo>
                  <a:cubicBezTo>
                    <a:pt x="10096" y="1696"/>
                    <a:pt x="10090" y="1696"/>
                    <a:pt x="10090" y="1702"/>
                  </a:cubicBezTo>
                  <a:cubicBezTo>
                    <a:pt x="10090" y="1702"/>
                    <a:pt x="10084" y="1702"/>
                    <a:pt x="10079" y="1702"/>
                  </a:cubicBezTo>
                  <a:cubicBezTo>
                    <a:pt x="10072" y="1696"/>
                    <a:pt x="10072" y="1690"/>
                    <a:pt x="10067" y="1690"/>
                  </a:cubicBezTo>
                  <a:cubicBezTo>
                    <a:pt x="10061" y="1684"/>
                    <a:pt x="10055" y="1690"/>
                    <a:pt x="10043" y="1690"/>
                  </a:cubicBezTo>
                  <a:cubicBezTo>
                    <a:pt x="10037" y="1690"/>
                    <a:pt x="10031" y="1684"/>
                    <a:pt x="10031" y="1684"/>
                  </a:cubicBezTo>
                  <a:cubicBezTo>
                    <a:pt x="10031" y="1672"/>
                    <a:pt x="10037" y="1660"/>
                    <a:pt x="10037" y="1648"/>
                  </a:cubicBezTo>
                  <a:cubicBezTo>
                    <a:pt x="10037" y="1642"/>
                    <a:pt x="10031" y="1642"/>
                    <a:pt x="10031" y="1636"/>
                  </a:cubicBezTo>
                  <a:cubicBezTo>
                    <a:pt x="10019" y="1636"/>
                    <a:pt x="10019" y="1642"/>
                    <a:pt x="10013" y="1642"/>
                  </a:cubicBezTo>
                  <a:cubicBezTo>
                    <a:pt x="10013" y="1678"/>
                    <a:pt x="10013" y="1678"/>
                    <a:pt x="10013" y="1678"/>
                  </a:cubicBezTo>
                  <a:cubicBezTo>
                    <a:pt x="10007" y="1678"/>
                    <a:pt x="10007" y="1684"/>
                    <a:pt x="10001" y="1684"/>
                  </a:cubicBezTo>
                  <a:cubicBezTo>
                    <a:pt x="9995" y="1684"/>
                    <a:pt x="9990" y="1678"/>
                    <a:pt x="9983" y="1678"/>
                  </a:cubicBezTo>
                  <a:cubicBezTo>
                    <a:pt x="9972" y="1678"/>
                    <a:pt x="9966" y="1684"/>
                    <a:pt x="9954" y="1690"/>
                  </a:cubicBezTo>
                  <a:cubicBezTo>
                    <a:pt x="9954" y="1690"/>
                    <a:pt x="9954" y="1696"/>
                    <a:pt x="9960" y="1702"/>
                  </a:cubicBezTo>
                  <a:cubicBezTo>
                    <a:pt x="9960" y="1702"/>
                    <a:pt x="9966" y="1702"/>
                    <a:pt x="9966" y="1708"/>
                  </a:cubicBezTo>
                  <a:cubicBezTo>
                    <a:pt x="9966" y="1708"/>
                    <a:pt x="9966" y="1714"/>
                    <a:pt x="9966" y="1720"/>
                  </a:cubicBezTo>
                  <a:cubicBezTo>
                    <a:pt x="9954" y="1720"/>
                    <a:pt x="9948" y="1714"/>
                    <a:pt x="9936" y="1720"/>
                  </a:cubicBezTo>
                  <a:cubicBezTo>
                    <a:pt x="9930" y="1720"/>
                    <a:pt x="9924" y="1720"/>
                    <a:pt x="9924" y="1720"/>
                  </a:cubicBezTo>
                  <a:cubicBezTo>
                    <a:pt x="9918" y="1720"/>
                    <a:pt x="9912" y="1720"/>
                    <a:pt x="9912" y="1720"/>
                  </a:cubicBezTo>
                  <a:cubicBezTo>
                    <a:pt x="9906" y="1720"/>
                    <a:pt x="9906" y="1725"/>
                    <a:pt x="9901" y="1725"/>
                  </a:cubicBezTo>
                  <a:cubicBezTo>
                    <a:pt x="9895" y="1731"/>
                    <a:pt x="9901" y="1737"/>
                    <a:pt x="9895" y="1737"/>
                  </a:cubicBezTo>
                  <a:cubicBezTo>
                    <a:pt x="9895" y="1743"/>
                    <a:pt x="9889" y="1743"/>
                    <a:pt x="9883" y="1743"/>
                  </a:cubicBezTo>
                  <a:cubicBezTo>
                    <a:pt x="9883" y="1743"/>
                    <a:pt x="9877" y="1749"/>
                    <a:pt x="9877" y="1755"/>
                  </a:cubicBezTo>
                  <a:cubicBezTo>
                    <a:pt x="9871" y="1755"/>
                    <a:pt x="9877" y="1761"/>
                    <a:pt x="9871" y="1767"/>
                  </a:cubicBezTo>
                  <a:cubicBezTo>
                    <a:pt x="9871" y="1767"/>
                    <a:pt x="9865" y="1761"/>
                    <a:pt x="9859" y="1767"/>
                  </a:cubicBezTo>
                  <a:cubicBezTo>
                    <a:pt x="9853" y="1767"/>
                    <a:pt x="9853" y="1773"/>
                    <a:pt x="9847" y="1779"/>
                  </a:cubicBezTo>
                  <a:cubicBezTo>
                    <a:pt x="9871" y="1779"/>
                    <a:pt x="9871" y="1779"/>
                    <a:pt x="9871" y="1779"/>
                  </a:cubicBezTo>
                  <a:cubicBezTo>
                    <a:pt x="9877" y="1779"/>
                    <a:pt x="9877" y="1779"/>
                    <a:pt x="9883" y="1773"/>
                  </a:cubicBezTo>
                  <a:cubicBezTo>
                    <a:pt x="9889" y="1773"/>
                    <a:pt x="9889" y="1767"/>
                    <a:pt x="9889" y="1761"/>
                  </a:cubicBezTo>
                  <a:cubicBezTo>
                    <a:pt x="9895" y="1761"/>
                    <a:pt x="9901" y="1761"/>
                    <a:pt x="9901" y="1755"/>
                  </a:cubicBezTo>
                  <a:cubicBezTo>
                    <a:pt x="9906" y="1755"/>
                    <a:pt x="9912" y="1755"/>
                    <a:pt x="9912" y="1755"/>
                  </a:cubicBezTo>
                  <a:cubicBezTo>
                    <a:pt x="9918" y="1755"/>
                    <a:pt x="9924" y="1755"/>
                    <a:pt x="9924" y="1755"/>
                  </a:cubicBezTo>
                  <a:cubicBezTo>
                    <a:pt x="9930" y="1755"/>
                    <a:pt x="9936" y="1761"/>
                    <a:pt x="9936" y="1755"/>
                  </a:cubicBezTo>
                  <a:cubicBezTo>
                    <a:pt x="9942" y="1755"/>
                    <a:pt x="9942" y="1749"/>
                    <a:pt x="9948" y="1749"/>
                  </a:cubicBezTo>
                  <a:cubicBezTo>
                    <a:pt x="9954" y="1743"/>
                    <a:pt x="9948" y="1737"/>
                    <a:pt x="9954" y="1737"/>
                  </a:cubicBezTo>
                  <a:cubicBezTo>
                    <a:pt x="9960" y="1737"/>
                    <a:pt x="9960" y="1737"/>
                    <a:pt x="9966" y="1737"/>
                  </a:cubicBezTo>
                  <a:cubicBezTo>
                    <a:pt x="9972" y="1737"/>
                    <a:pt x="9972" y="1737"/>
                    <a:pt x="9978" y="1737"/>
                  </a:cubicBezTo>
                  <a:cubicBezTo>
                    <a:pt x="9983" y="1737"/>
                    <a:pt x="9983" y="1731"/>
                    <a:pt x="9990" y="1725"/>
                  </a:cubicBezTo>
                  <a:cubicBezTo>
                    <a:pt x="10001" y="1725"/>
                    <a:pt x="10007" y="1725"/>
                    <a:pt x="10019" y="1725"/>
                  </a:cubicBezTo>
                  <a:cubicBezTo>
                    <a:pt x="10031" y="1725"/>
                    <a:pt x="10037" y="1725"/>
                    <a:pt x="10049" y="1725"/>
                  </a:cubicBezTo>
                  <a:cubicBezTo>
                    <a:pt x="10055" y="1731"/>
                    <a:pt x="10055" y="1737"/>
                    <a:pt x="10061" y="1737"/>
                  </a:cubicBezTo>
                  <a:cubicBezTo>
                    <a:pt x="10055" y="1749"/>
                    <a:pt x="10055" y="1749"/>
                    <a:pt x="10055" y="1749"/>
                  </a:cubicBezTo>
                  <a:cubicBezTo>
                    <a:pt x="10043" y="1749"/>
                    <a:pt x="10037" y="1749"/>
                    <a:pt x="10031" y="1749"/>
                  </a:cubicBezTo>
                  <a:cubicBezTo>
                    <a:pt x="10025" y="1749"/>
                    <a:pt x="10025" y="1749"/>
                    <a:pt x="10019" y="1749"/>
                  </a:cubicBezTo>
                  <a:lnTo>
                    <a:pt x="10019" y="1761"/>
                  </a:lnTo>
                  <a:cubicBezTo>
                    <a:pt x="10013" y="1761"/>
                    <a:pt x="10007" y="1761"/>
                    <a:pt x="10007" y="1761"/>
                  </a:cubicBezTo>
                  <a:cubicBezTo>
                    <a:pt x="10001" y="1761"/>
                    <a:pt x="9995" y="1761"/>
                    <a:pt x="9995" y="1761"/>
                  </a:cubicBezTo>
                  <a:cubicBezTo>
                    <a:pt x="9990" y="1761"/>
                    <a:pt x="9983" y="1767"/>
                    <a:pt x="9983" y="1767"/>
                  </a:cubicBezTo>
                  <a:cubicBezTo>
                    <a:pt x="9983" y="1773"/>
                    <a:pt x="9983" y="1779"/>
                    <a:pt x="9978" y="1779"/>
                  </a:cubicBezTo>
                  <a:cubicBezTo>
                    <a:pt x="9978" y="1785"/>
                    <a:pt x="9978" y="1785"/>
                    <a:pt x="9972" y="1791"/>
                  </a:cubicBezTo>
                  <a:cubicBezTo>
                    <a:pt x="9972" y="1797"/>
                    <a:pt x="9966" y="1791"/>
                    <a:pt x="9966" y="1797"/>
                  </a:cubicBezTo>
                  <a:cubicBezTo>
                    <a:pt x="9960" y="1802"/>
                    <a:pt x="9960" y="1802"/>
                    <a:pt x="9960" y="1809"/>
                  </a:cubicBezTo>
                  <a:cubicBezTo>
                    <a:pt x="9954" y="1814"/>
                    <a:pt x="9960" y="1814"/>
                    <a:pt x="9960" y="1820"/>
                  </a:cubicBezTo>
                  <a:cubicBezTo>
                    <a:pt x="9960" y="1826"/>
                    <a:pt x="9960" y="1832"/>
                    <a:pt x="9960" y="1844"/>
                  </a:cubicBezTo>
                  <a:cubicBezTo>
                    <a:pt x="9942" y="1844"/>
                    <a:pt x="9930" y="1838"/>
                    <a:pt x="9924" y="1850"/>
                  </a:cubicBezTo>
                  <a:cubicBezTo>
                    <a:pt x="9918" y="1856"/>
                    <a:pt x="9918" y="1862"/>
                    <a:pt x="9912" y="1874"/>
                  </a:cubicBezTo>
                  <a:cubicBezTo>
                    <a:pt x="9912" y="1874"/>
                    <a:pt x="9906" y="1874"/>
                    <a:pt x="9901" y="1880"/>
                  </a:cubicBezTo>
                  <a:cubicBezTo>
                    <a:pt x="9901" y="1880"/>
                    <a:pt x="9895" y="1880"/>
                    <a:pt x="9889" y="1886"/>
                  </a:cubicBezTo>
                  <a:cubicBezTo>
                    <a:pt x="9889" y="1886"/>
                    <a:pt x="9889" y="1891"/>
                    <a:pt x="9883" y="1897"/>
                  </a:cubicBezTo>
                  <a:cubicBezTo>
                    <a:pt x="9883" y="1897"/>
                    <a:pt x="9877" y="1897"/>
                    <a:pt x="9877" y="1903"/>
                  </a:cubicBezTo>
                  <a:cubicBezTo>
                    <a:pt x="9871" y="1903"/>
                    <a:pt x="9865" y="1909"/>
                    <a:pt x="9865" y="1909"/>
                  </a:cubicBezTo>
                  <a:cubicBezTo>
                    <a:pt x="9859" y="1915"/>
                    <a:pt x="9865" y="1921"/>
                    <a:pt x="9865" y="1921"/>
                  </a:cubicBezTo>
                  <a:cubicBezTo>
                    <a:pt x="9865" y="1927"/>
                    <a:pt x="9865" y="1933"/>
                    <a:pt x="9865" y="1933"/>
                  </a:cubicBezTo>
                  <a:cubicBezTo>
                    <a:pt x="9859" y="1939"/>
                    <a:pt x="9853" y="1939"/>
                    <a:pt x="9853" y="1945"/>
                  </a:cubicBezTo>
                  <a:cubicBezTo>
                    <a:pt x="9847" y="1951"/>
                    <a:pt x="9841" y="1951"/>
                    <a:pt x="9841" y="1957"/>
                  </a:cubicBezTo>
                  <a:cubicBezTo>
                    <a:pt x="9841" y="1963"/>
                    <a:pt x="9841" y="1975"/>
                    <a:pt x="9841" y="1980"/>
                  </a:cubicBezTo>
                  <a:cubicBezTo>
                    <a:pt x="9841" y="1986"/>
                    <a:pt x="9835" y="1986"/>
                    <a:pt x="9835" y="1992"/>
                  </a:cubicBezTo>
                  <a:cubicBezTo>
                    <a:pt x="9835" y="1992"/>
                    <a:pt x="9835" y="1998"/>
                    <a:pt x="9835" y="2004"/>
                  </a:cubicBezTo>
                  <a:cubicBezTo>
                    <a:pt x="9829" y="1992"/>
                    <a:pt x="9829" y="1992"/>
                    <a:pt x="9829" y="1992"/>
                  </a:cubicBezTo>
                  <a:cubicBezTo>
                    <a:pt x="9829" y="1992"/>
                    <a:pt x="9824" y="1998"/>
                    <a:pt x="9818" y="1998"/>
                  </a:cubicBezTo>
                  <a:cubicBezTo>
                    <a:pt x="9812" y="2004"/>
                    <a:pt x="9806" y="2004"/>
                    <a:pt x="9800" y="2010"/>
                  </a:cubicBezTo>
                  <a:cubicBezTo>
                    <a:pt x="9795" y="2010"/>
                    <a:pt x="9795" y="2016"/>
                    <a:pt x="9789" y="2022"/>
                  </a:cubicBezTo>
                  <a:cubicBezTo>
                    <a:pt x="9783" y="2022"/>
                    <a:pt x="9783" y="2028"/>
                    <a:pt x="9777" y="2028"/>
                  </a:cubicBezTo>
                  <a:cubicBezTo>
                    <a:pt x="9777" y="2028"/>
                    <a:pt x="9771" y="2028"/>
                    <a:pt x="9765" y="2028"/>
                  </a:cubicBezTo>
                  <a:cubicBezTo>
                    <a:pt x="9765" y="2028"/>
                    <a:pt x="9753" y="2034"/>
                    <a:pt x="9747" y="2034"/>
                  </a:cubicBezTo>
                  <a:cubicBezTo>
                    <a:pt x="9747" y="2034"/>
                    <a:pt x="9741" y="2040"/>
                    <a:pt x="9736" y="2040"/>
                  </a:cubicBezTo>
                  <a:cubicBezTo>
                    <a:pt x="9741" y="2057"/>
                    <a:pt x="9741" y="2057"/>
                    <a:pt x="9741" y="2057"/>
                  </a:cubicBezTo>
                  <a:cubicBezTo>
                    <a:pt x="9747" y="2057"/>
                    <a:pt x="9747" y="2057"/>
                    <a:pt x="9753" y="2057"/>
                  </a:cubicBezTo>
                  <a:cubicBezTo>
                    <a:pt x="9759" y="2057"/>
                    <a:pt x="9759" y="2057"/>
                    <a:pt x="9765" y="2057"/>
                  </a:cubicBezTo>
                  <a:cubicBezTo>
                    <a:pt x="9789" y="2057"/>
                    <a:pt x="9789" y="2057"/>
                    <a:pt x="9789" y="2057"/>
                  </a:cubicBezTo>
                  <a:cubicBezTo>
                    <a:pt x="9789" y="2063"/>
                    <a:pt x="9783" y="2063"/>
                    <a:pt x="9783" y="2069"/>
                  </a:cubicBezTo>
                  <a:cubicBezTo>
                    <a:pt x="9783" y="2075"/>
                    <a:pt x="9783" y="2081"/>
                    <a:pt x="9783" y="2081"/>
                  </a:cubicBezTo>
                  <a:cubicBezTo>
                    <a:pt x="9783" y="2087"/>
                    <a:pt x="9777" y="2087"/>
                    <a:pt x="9771" y="2087"/>
                  </a:cubicBezTo>
                  <a:cubicBezTo>
                    <a:pt x="9771" y="2087"/>
                    <a:pt x="9765" y="2093"/>
                    <a:pt x="9759" y="2093"/>
                  </a:cubicBezTo>
                  <a:cubicBezTo>
                    <a:pt x="9753" y="2093"/>
                    <a:pt x="9753" y="2099"/>
                    <a:pt x="9747" y="2105"/>
                  </a:cubicBezTo>
                  <a:cubicBezTo>
                    <a:pt x="9747" y="2105"/>
                    <a:pt x="9736" y="2105"/>
                    <a:pt x="9730" y="2105"/>
                  </a:cubicBezTo>
                  <a:cubicBezTo>
                    <a:pt x="9730" y="2111"/>
                    <a:pt x="9724" y="2111"/>
                    <a:pt x="9724" y="2117"/>
                  </a:cubicBezTo>
                  <a:cubicBezTo>
                    <a:pt x="9718" y="2117"/>
                    <a:pt x="9712" y="2123"/>
                    <a:pt x="9712" y="2123"/>
                  </a:cubicBezTo>
                  <a:cubicBezTo>
                    <a:pt x="9706" y="2129"/>
                    <a:pt x="9700" y="2129"/>
                    <a:pt x="9700" y="2129"/>
                  </a:cubicBezTo>
                  <a:cubicBezTo>
                    <a:pt x="9694" y="2129"/>
                    <a:pt x="9688" y="2134"/>
                    <a:pt x="9688" y="2134"/>
                  </a:cubicBezTo>
                  <a:cubicBezTo>
                    <a:pt x="9682" y="2141"/>
                    <a:pt x="9682" y="2146"/>
                    <a:pt x="9682" y="2146"/>
                  </a:cubicBezTo>
                  <a:cubicBezTo>
                    <a:pt x="9676" y="2152"/>
                    <a:pt x="9682" y="2158"/>
                    <a:pt x="9676" y="2158"/>
                  </a:cubicBezTo>
                  <a:cubicBezTo>
                    <a:pt x="9676" y="2164"/>
                    <a:pt x="9670" y="2170"/>
                    <a:pt x="9658" y="2170"/>
                  </a:cubicBezTo>
                  <a:cubicBezTo>
                    <a:pt x="9647" y="2170"/>
                    <a:pt x="9647" y="2158"/>
                    <a:pt x="9635" y="2158"/>
                  </a:cubicBezTo>
                  <a:cubicBezTo>
                    <a:pt x="9611" y="2158"/>
                    <a:pt x="9611" y="2158"/>
                    <a:pt x="9611" y="2158"/>
                  </a:cubicBezTo>
                  <a:cubicBezTo>
                    <a:pt x="9605" y="2182"/>
                    <a:pt x="9605" y="2182"/>
                    <a:pt x="9605" y="2182"/>
                  </a:cubicBezTo>
                  <a:cubicBezTo>
                    <a:pt x="9611" y="2188"/>
                    <a:pt x="9611" y="2194"/>
                    <a:pt x="9617" y="2200"/>
                  </a:cubicBezTo>
                  <a:cubicBezTo>
                    <a:pt x="9605" y="2206"/>
                    <a:pt x="9593" y="2206"/>
                    <a:pt x="9581" y="2212"/>
                  </a:cubicBezTo>
                  <a:cubicBezTo>
                    <a:pt x="9575" y="2212"/>
                    <a:pt x="9575" y="2212"/>
                    <a:pt x="9570" y="2212"/>
                  </a:cubicBezTo>
                  <a:cubicBezTo>
                    <a:pt x="9558" y="2212"/>
                    <a:pt x="9558" y="2218"/>
                    <a:pt x="9546" y="2223"/>
                  </a:cubicBezTo>
                  <a:cubicBezTo>
                    <a:pt x="9540" y="2223"/>
                    <a:pt x="9540" y="2229"/>
                    <a:pt x="9534" y="2229"/>
                  </a:cubicBezTo>
                  <a:cubicBezTo>
                    <a:pt x="9534" y="2235"/>
                    <a:pt x="9528" y="2235"/>
                    <a:pt x="9522" y="2241"/>
                  </a:cubicBezTo>
                  <a:cubicBezTo>
                    <a:pt x="9522" y="2241"/>
                    <a:pt x="9516" y="2235"/>
                    <a:pt x="9510" y="2241"/>
                  </a:cubicBezTo>
                  <a:cubicBezTo>
                    <a:pt x="9510" y="2241"/>
                    <a:pt x="9504" y="2241"/>
                    <a:pt x="9498" y="2247"/>
                  </a:cubicBezTo>
                  <a:cubicBezTo>
                    <a:pt x="9498" y="2247"/>
                    <a:pt x="9504" y="2253"/>
                    <a:pt x="9498" y="2259"/>
                  </a:cubicBezTo>
                  <a:cubicBezTo>
                    <a:pt x="9498" y="2259"/>
                    <a:pt x="9504" y="2265"/>
                    <a:pt x="9498" y="2265"/>
                  </a:cubicBezTo>
                  <a:cubicBezTo>
                    <a:pt x="9498" y="2271"/>
                    <a:pt x="9492" y="2277"/>
                    <a:pt x="9492" y="2277"/>
                  </a:cubicBezTo>
                  <a:cubicBezTo>
                    <a:pt x="9487" y="2283"/>
                    <a:pt x="9481" y="2289"/>
                    <a:pt x="9481" y="2289"/>
                  </a:cubicBezTo>
                  <a:cubicBezTo>
                    <a:pt x="9475" y="2289"/>
                    <a:pt x="9469" y="2289"/>
                    <a:pt x="9469" y="2289"/>
                  </a:cubicBezTo>
                  <a:cubicBezTo>
                    <a:pt x="9463" y="2289"/>
                    <a:pt x="9457" y="2289"/>
                    <a:pt x="9457" y="2289"/>
                  </a:cubicBezTo>
                  <a:cubicBezTo>
                    <a:pt x="9451" y="2289"/>
                    <a:pt x="9451" y="2295"/>
                    <a:pt x="9445" y="2295"/>
                  </a:cubicBezTo>
                  <a:cubicBezTo>
                    <a:pt x="9439" y="2300"/>
                    <a:pt x="9433" y="2300"/>
                    <a:pt x="9433" y="2307"/>
                  </a:cubicBezTo>
                  <a:cubicBezTo>
                    <a:pt x="9433" y="2307"/>
                    <a:pt x="9433" y="2312"/>
                    <a:pt x="9433" y="2318"/>
                  </a:cubicBezTo>
                  <a:cubicBezTo>
                    <a:pt x="9433" y="2324"/>
                    <a:pt x="9439" y="2324"/>
                    <a:pt x="9439" y="2330"/>
                  </a:cubicBezTo>
                  <a:cubicBezTo>
                    <a:pt x="9439" y="2330"/>
                    <a:pt x="9439" y="2336"/>
                    <a:pt x="9433" y="2342"/>
                  </a:cubicBezTo>
                  <a:cubicBezTo>
                    <a:pt x="9433" y="2342"/>
                    <a:pt x="9427" y="2342"/>
                    <a:pt x="9421" y="2342"/>
                  </a:cubicBezTo>
                  <a:cubicBezTo>
                    <a:pt x="9421" y="2348"/>
                    <a:pt x="9421" y="2348"/>
                    <a:pt x="9421" y="2354"/>
                  </a:cubicBezTo>
                  <a:cubicBezTo>
                    <a:pt x="9421" y="2360"/>
                    <a:pt x="9421" y="2360"/>
                    <a:pt x="9421" y="2366"/>
                  </a:cubicBezTo>
                  <a:cubicBezTo>
                    <a:pt x="9421" y="2372"/>
                    <a:pt x="9427" y="2378"/>
                    <a:pt x="9427" y="2384"/>
                  </a:cubicBezTo>
                  <a:cubicBezTo>
                    <a:pt x="9427" y="2389"/>
                    <a:pt x="9433" y="2395"/>
                    <a:pt x="9427" y="2401"/>
                  </a:cubicBezTo>
                  <a:cubicBezTo>
                    <a:pt x="9427" y="2407"/>
                    <a:pt x="9421" y="2401"/>
                    <a:pt x="9415" y="2401"/>
                  </a:cubicBezTo>
                  <a:cubicBezTo>
                    <a:pt x="9409" y="2407"/>
                    <a:pt x="9415" y="2413"/>
                    <a:pt x="9409" y="2413"/>
                  </a:cubicBezTo>
                  <a:cubicBezTo>
                    <a:pt x="9409" y="2437"/>
                    <a:pt x="9409" y="2437"/>
                    <a:pt x="9409" y="2437"/>
                  </a:cubicBezTo>
                  <a:cubicBezTo>
                    <a:pt x="9439" y="2437"/>
                    <a:pt x="9439" y="2437"/>
                    <a:pt x="9439" y="2437"/>
                  </a:cubicBezTo>
                  <a:cubicBezTo>
                    <a:pt x="9445" y="2437"/>
                    <a:pt x="9451" y="2431"/>
                    <a:pt x="9451" y="2431"/>
                  </a:cubicBezTo>
                  <a:cubicBezTo>
                    <a:pt x="9457" y="2437"/>
                    <a:pt x="9463" y="2437"/>
                    <a:pt x="9463" y="2437"/>
                  </a:cubicBezTo>
                  <a:cubicBezTo>
                    <a:pt x="9469" y="2443"/>
                    <a:pt x="9469" y="2449"/>
                    <a:pt x="9469" y="2449"/>
                  </a:cubicBezTo>
                  <a:cubicBezTo>
                    <a:pt x="9469" y="2455"/>
                    <a:pt x="9463" y="2461"/>
                    <a:pt x="9463" y="2461"/>
                  </a:cubicBezTo>
                  <a:cubicBezTo>
                    <a:pt x="9457" y="2466"/>
                    <a:pt x="9451" y="2461"/>
                    <a:pt x="9451" y="2466"/>
                  </a:cubicBezTo>
                  <a:cubicBezTo>
                    <a:pt x="9451" y="2473"/>
                    <a:pt x="9451" y="2473"/>
                    <a:pt x="9451" y="2478"/>
                  </a:cubicBezTo>
                  <a:cubicBezTo>
                    <a:pt x="9451" y="2484"/>
                    <a:pt x="9451" y="2484"/>
                    <a:pt x="9451" y="2490"/>
                  </a:cubicBezTo>
                  <a:cubicBezTo>
                    <a:pt x="9451" y="2496"/>
                    <a:pt x="9439" y="2490"/>
                    <a:pt x="9433" y="2496"/>
                  </a:cubicBezTo>
                  <a:cubicBezTo>
                    <a:pt x="9433" y="2502"/>
                    <a:pt x="9433" y="2502"/>
                    <a:pt x="9433" y="2508"/>
                  </a:cubicBezTo>
                  <a:cubicBezTo>
                    <a:pt x="9433" y="2514"/>
                    <a:pt x="9433" y="2514"/>
                    <a:pt x="9433" y="2520"/>
                  </a:cubicBezTo>
                  <a:cubicBezTo>
                    <a:pt x="9451" y="2520"/>
                    <a:pt x="9463" y="2520"/>
                    <a:pt x="9481" y="2526"/>
                  </a:cubicBezTo>
                  <a:cubicBezTo>
                    <a:pt x="9481" y="2532"/>
                    <a:pt x="9481" y="2544"/>
                    <a:pt x="9481" y="2550"/>
                  </a:cubicBezTo>
                  <a:cubicBezTo>
                    <a:pt x="9475" y="2555"/>
                    <a:pt x="9469" y="2555"/>
                    <a:pt x="9469" y="2561"/>
                  </a:cubicBezTo>
                  <a:cubicBezTo>
                    <a:pt x="9463" y="2561"/>
                    <a:pt x="9463" y="2567"/>
                    <a:pt x="9463" y="2573"/>
                  </a:cubicBezTo>
                  <a:lnTo>
                    <a:pt x="9469" y="2579"/>
                  </a:lnTo>
                  <a:cubicBezTo>
                    <a:pt x="9469" y="2585"/>
                    <a:pt x="9469" y="2585"/>
                    <a:pt x="9469" y="2591"/>
                  </a:cubicBezTo>
                  <a:cubicBezTo>
                    <a:pt x="9475" y="2591"/>
                    <a:pt x="9481" y="2591"/>
                    <a:pt x="9492" y="2591"/>
                  </a:cubicBezTo>
                  <a:cubicBezTo>
                    <a:pt x="9492" y="2591"/>
                    <a:pt x="9498" y="2591"/>
                    <a:pt x="9504" y="2591"/>
                  </a:cubicBezTo>
                  <a:cubicBezTo>
                    <a:pt x="9510" y="2591"/>
                    <a:pt x="9510" y="2597"/>
                    <a:pt x="9510" y="2603"/>
                  </a:cubicBezTo>
                  <a:cubicBezTo>
                    <a:pt x="9516" y="2603"/>
                    <a:pt x="9522" y="2609"/>
                    <a:pt x="9522" y="2615"/>
                  </a:cubicBezTo>
                  <a:cubicBezTo>
                    <a:pt x="9546" y="2609"/>
                    <a:pt x="9546" y="2609"/>
                    <a:pt x="9546" y="2609"/>
                  </a:cubicBezTo>
                  <a:cubicBezTo>
                    <a:pt x="9552" y="2609"/>
                    <a:pt x="9558" y="2609"/>
                    <a:pt x="9558" y="2609"/>
                  </a:cubicBezTo>
                  <a:cubicBezTo>
                    <a:pt x="9564" y="2615"/>
                    <a:pt x="9570" y="2615"/>
                    <a:pt x="9575" y="2615"/>
                  </a:cubicBezTo>
                  <a:cubicBezTo>
                    <a:pt x="9587" y="2615"/>
                    <a:pt x="9593" y="2615"/>
                    <a:pt x="9605" y="2609"/>
                  </a:cubicBezTo>
                  <a:cubicBezTo>
                    <a:pt x="9611" y="2603"/>
                    <a:pt x="9605" y="2597"/>
                    <a:pt x="9611" y="2597"/>
                  </a:cubicBezTo>
                  <a:cubicBezTo>
                    <a:pt x="9617" y="2597"/>
                    <a:pt x="9623" y="2597"/>
                    <a:pt x="9623" y="2597"/>
                  </a:cubicBezTo>
                  <a:cubicBezTo>
                    <a:pt x="9629" y="2597"/>
                    <a:pt x="9635" y="2597"/>
                    <a:pt x="9635" y="2591"/>
                  </a:cubicBezTo>
                  <a:cubicBezTo>
                    <a:pt x="9641" y="2591"/>
                    <a:pt x="9641" y="2585"/>
                    <a:pt x="9647" y="2585"/>
                  </a:cubicBezTo>
                  <a:cubicBezTo>
                    <a:pt x="9653" y="2585"/>
                    <a:pt x="9653" y="2579"/>
                    <a:pt x="9653" y="2573"/>
                  </a:cubicBezTo>
                  <a:cubicBezTo>
                    <a:pt x="9658" y="2567"/>
                    <a:pt x="9658" y="2567"/>
                    <a:pt x="9664" y="2561"/>
                  </a:cubicBezTo>
                  <a:cubicBezTo>
                    <a:pt x="9670" y="2555"/>
                    <a:pt x="9676" y="2550"/>
                    <a:pt x="9682" y="2538"/>
                  </a:cubicBezTo>
                  <a:cubicBezTo>
                    <a:pt x="9682" y="2538"/>
                    <a:pt x="9682" y="2532"/>
                    <a:pt x="9688" y="2526"/>
                  </a:cubicBezTo>
                  <a:cubicBezTo>
                    <a:pt x="9694" y="2526"/>
                    <a:pt x="9700" y="2526"/>
                    <a:pt x="9700" y="2526"/>
                  </a:cubicBezTo>
                  <a:cubicBezTo>
                    <a:pt x="9706" y="2526"/>
                    <a:pt x="9706" y="2526"/>
                    <a:pt x="9712" y="2526"/>
                  </a:cubicBezTo>
                  <a:cubicBezTo>
                    <a:pt x="9718" y="2526"/>
                    <a:pt x="9718" y="2520"/>
                    <a:pt x="9724" y="2520"/>
                  </a:cubicBezTo>
                  <a:cubicBezTo>
                    <a:pt x="9724" y="2496"/>
                    <a:pt x="9724" y="2496"/>
                    <a:pt x="9724" y="2496"/>
                  </a:cubicBezTo>
                  <a:cubicBezTo>
                    <a:pt x="9730" y="2502"/>
                    <a:pt x="9730" y="2496"/>
                    <a:pt x="9736" y="2496"/>
                  </a:cubicBezTo>
                  <a:cubicBezTo>
                    <a:pt x="9741" y="2502"/>
                    <a:pt x="9741" y="2502"/>
                    <a:pt x="9747" y="2502"/>
                  </a:cubicBezTo>
                  <a:cubicBezTo>
                    <a:pt x="9747" y="2508"/>
                    <a:pt x="9753" y="2514"/>
                    <a:pt x="9753" y="2514"/>
                  </a:cubicBezTo>
                  <a:cubicBezTo>
                    <a:pt x="9753" y="2520"/>
                    <a:pt x="9753" y="2526"/>
                    <a:pt x="9753" y="2526"/>
                  </a:cubicBezTo>
                  <a:cubicBezTo>
                    <a:pt x="9753" y="2532"/>
                    <a:pt x="9765" y="2532"/>
                    <a:pt x="9765" y="2538"/>
                  </a:cubicBezTo>
                  <a:cubicBezTo>
                    <a:pt x="9765" y="2544"/>
                    <a:pt x="9759" y="2555"/>
                    <a:pt x="9765" y="2561"/>
                  </a:cubicBezTo>
                  <a:cubicBezTo>
                    <a:pt x="9765" y="2567"/>
                    <a:pt x="9765" y="2567"/>
                    <a:pt x="9765" y="2573"/>
                  </a:cubicBezTo>
                  <a:cubicBezTo>
                    <a:pt x="9771" y="2579"/>
                    <a:pt x="9777" y="2579"/>
                    <a:pt x="9777" y="2579"/>
                  </a:cubicBezTo>
                  <a:cubicBezTo>
                    <a:pt x="9783" y="2585"/>
                    <a:pt x="9789" y="2591"/>
                    <a:pt x="9789" y="2597"/>
                  </a:cubicBezTo>
                  <a:cubicBezTo>
                    <a:pt x="9789" y="2603"/>
                    <a:pt x="9789" y="2603"/>
                    <a:pt x="9789" y="2603"/>
                  </a:cubicBezTo>
                  <a:cubicBezTo>
                    <a:pt x="9789" y="2609"/>
                    <a:pt x="9777" y="2609"/>
                    <a:pt x="9777" y="2615"/>
                  </a:cubicBezTo>
                  <a:cubicBezTo>
                    <a:pt x="9777" y="2621"/>
                    <a:pt x="9783" y="2627"/>
                    <a:pt x="9783" y="2627"/>
                  </a:cubicBezTo>
                  <a:cubicBezTo>
                    <a:pt x="9783" y="2639"/>
                    <a:pt x="9789" y="2644"/>
                    <a:pt x="9795" y="2650"/>
                  </a:cubicBezTo>
                  <a:cubicBezTo>
                    <a:pt x="9800" y="2650"/>
                    <a:pt x="9800" y="2650"/>
                    <a:pt x="9806" y="2650"/>
                  </a:cubicBezTo>
                  <a:cubicBezTo>
                    <a:pt x="9812" y="2656"/>
                    <a:pt x="9812" y="2662"/>
                    <a:pt x="9812" y="2662"/>
                  </a:cubicBezTo>
                  <a:cubicBezTo>
                    <a:pt x="9818" y="2668"/>
                    <a:pt x="9824" y="2668"/>
                    <a:pt x="9824" y="2674"/>
                  </a:cubicBezTo>
                  <a:cubicBezTo>
                    <a:pt x="9824" y="2686"/>
                    <a:pt x="9824" y="2686"/>
                    <a:pt x="9824" y="2686"/>
                  </a:cubicBezTo>
                  <a:cubicBezTo>
                    <a:pt x="9824" y="2698"/>
                    <a:pt x="9824" y="2698"/>
                    <a:pt x="9824" y="2698"/>
                  </a:cubicBezTo>
                  <a:cubicBezTo>
                    <a:pt x="9824" y="2710"/>
                    <a:pt x="9829" y="2716"/>
                    <a:pt x="9829" y="2721"/>
                  </a:cubicBezTo>
                  <a:cubicBezTo>
                    <a:pt x="9835" y="2727"/>
                    <a:pt x="9841" y="2727"/>
                    <a:pt x="9841" y="2727"/>
                  </a:cubicBezTo>
                  <a:cubicBezTo>
                    <a:pt x="9847" y="2733"/>
                    <a:pt x="9853" y="2739"/>
                    <a:pt x="9853" y="2739"/>
                  </a:cubicBezTo>
                  <a:cubicBezTo>
                    <a:pt x="9859" y="2745"/>
                    <a:pt x="9865" y="2745"/>
                    <a:pt x="9865" y="2751"/>
                  </a:cubicBezTo>
                  <a:cubicBezTo>
                    <a:pt x="9865" y="2751"/>
                    <a:pt x="9871" y="2757"/>
                    <a:pt x="9871" y="2763"/>
                  </a:cubicBezTo>
                  <a:cubicBezTo>
                    <a:pt x="9871" y="2763"/>
                    <a:pt x="9865" y="2769"/>
                    <a:pt x="9865" y="2775"/>
                  </a:cubicBezTo>
                  <a:cubicBezTo>
                    <a:pt x="9865" y="2781"/>
                    <a:pt x="9859" y="2781"/>
                    <a:pt x="9859" y="2793"/>
                  </a:cubicBezTo>
                  <a:cubicBezTo>
                    <a:pt x="9859" y="2799"/>
                    <a:pt x="9859" y="2799"/>
                    <a:pt x="9859" y="2799"/>
                  </a:cubicBezTo>
                  <a:lnTo>
                    <a:pt x="9865" y="2805"/>
                  </a:lnTo>
                  <a:cubicBezTo>
                    <a:pt x="9865" y="2810"/>
                    <a:pt x="9865" y="2816"/>
                    <a:pt x="9865" y="2816"/>
                  </a:cubicBezTo>
                  <a:cubicBezTo>
                    <a:pt x="9942" y="2816"/>
                    <a:pt x="9942" y="2816"/>
                    <a:pt x="9942" y="2816"/>
                  </a:cubicBezTo>
                  <a:cubicBezTo>
                    <a:pt x="9942" y="2810"/>
                    <a:pt x="9942" y="2805"/>
                    <a:pt x="9948" y="2805"/>
                  </a:cubicBezTo>
                  <a:cubicBezTo>
                    <a:pt x="9948" y="2799"/>
                    <a:pt x="9942" y="2793"/>
                    <a:pt x="9948" y="2793"/>
                  </a:cubicBezTo>
                  <a:cubicBezTo>
                    <a:pt x="9948" y="2787"/>
                    <a:pt x="9954" y="2781"/>
                    <a:pt x="9954" y="2781"/>
                  </a:cubicBezTo>
                  <a:cubicBezTo>
                    <a:pt x="9960" y="2775"/>
                    <a:pt x="9960" y="2769"/>
                    <a:pt x="9966" y="2769"/>
                  </a:cubicBezTo>
                  <a:cubicBezTo>
                    <a:pt x="9972" y="2769"/>
                    <a:pt x="9972" y="2769"/>
                    <a:pt x="9978" y="2769"/>
                  </a:cubicBezTo>
                  <a:cubicBezTo>
                    <a:pt x="9990" y="2769"/>
                    <a:pt x="9990" y="2769"/>
                    <a:pt x="9990" y="2769"/>
                  </a:cubicBezTo>
                  <a:cubicBezTo>
                    <a:pt x="9990" y="2769"/>
                    <a:pt x="9995" y="2769"/>
                    <a:pt x="10001" y="2769"/>
                  </a:cubicBezTo>
                  <a:cubicBezTo>
                    <a:pt x="10001" y="2769"/>
                    <a:pt x="10007" y="2775"/>
                    <a:pt x="10013" y="2775"/>
                  </a:cubicBezTo>
                  <a:cubicBezTo>
                    <a:pt x="10019" y="2775"/>
                    <a:pt x="10019" y="2775"/>
                    <a:pt x="10025" y="2769"/>
                  </a:cubicBezTo>
                  <a:cubicBezTo>
                    <a:pt x="10025" y="2769"/>
                    <a:pt x="10025" y="2763"/>
                    <a:pt x="10031" y="2757"/>
                  </a:cubicBezTo>
                  <a:cubicBezTo>
                    <a:pt x="10037" y="2757"/>
                    <a:pt x="10049" y="2757"/>
                    <a:pt x="10055" y="2757"/>
                  </a:cubicBezTo>
                  <a:cubicBezTo>
                    <a:pt x="10055" y="2721"/>
                    <a:pt x="10055" y="2721"/>
                    <a:pt x="10055" y="2721"/>
                  </a:cubicBezTo>
                  <a:cubicBezTo>
                    <a:pt x="10102" y="2721"/>
                    <a:pt x="10102" y="2721"/>
                    <a:pt x="10102" y="2721"/>
                  </a:cubicBezTo>
                  <a:cubicBezTo>
                    <a:pt x="10102" y="2716"/>
                    <a:pt x="10108" y="2716"/>
                    <a:pt x="10108" y="2710"/>
                  </a:cubicBezTo>
                  <a:cubicBezTo>
                    <a:pt x="10108" y="2704"/>
                    <a:pt x="10102" y="2698"/>
                    <a:pt x="10102" y="2692"/>
                  </a:cubicBezTo>
                  <a:cubicBezTo>
                    <a:pt x="10079" y="2692"/>
                    <a:pt x="10079" y="2692"/>
                    <a:pt x="10079" y="2692"/>
                  </a:cubicBezTo>
                  <a:cubicBezTo>
                    <a:pt x="10079" y="2692"/>
                    <a:pt x="10072" y="2698"/>
                    <a:pt x="10067" y="2698"/>
                  </a:cubicBezTo>
                  <a:cubicBezTo>
                    <a:pt x="10067" y="2698"/>
                    <a:pt x="10061" y="2698"/>
                    <a:pt x="10055" y="2698"/>
                  </a:cubicBezTo>
                  <a:cubicBezTo>
                    <a:pt x="10055" y="2692"/>
                    <a:pt x="10061" y="2686"/>
                    <a:pt x="10055" y="2686"/>
                  </a:cubicBezTo>
                  <a:cubicBezTo>
                    <a:pt x="10055" y="2680"/>
                    <a:pt x="10049" y="2686"/>
                    <a:pt x="10043" y="2680"/>
                  </a:cubicBezTo>
                  <a:cubicBezTo>
                    <a:pt x="10049" y="2674"/>
                    <a:pt x="10055" y="2668"/>
                    <a:pt x="10061" y="2656"/>
                  </a:cubicBezTo>
                  <a:lnTo>
                    <a:pt x="10067" y="2650"/>
                  </a:lnTo>
                  <a:cubicBezTo>
                    <a:pt x="10072" y="2639"/>
                    <a:pt x="10072" y="2632"/>
                    <a:pt x="10072" y="2627"/>
                  </a:cubicBezTo>
                  <a:cubicBezTo>
                    <a:pt x="10072" y="2615"/>
                    <a:pt x="10072" y="2609"/>
                    <a:pt x="10072" y="2603"/>
                  </a:cubicBezTo>
                  <a:cubicBezTo>
                    <a:pt x="10072" y="2597"/>
                    <a:pt x="10072" y="2591"/>
                    <a:pt x="10072" y="2591"/>
                  </a:cubicBezTo>
                  <a:cubicBezTo>
                    <a:pt x="10079" y="2585"/>
                    <a:pt x="10079" y="2585"/>
                    <a:pt x="10079" y="2579"/>
                  </a:cubicBezTo>
                  <a:cubicBezTo>
                    <a:pt x="10084" y="2573"/>
                    <a:pt x="10090" y="2573"/>
                    <a:pt x="10090" y="2573"/>
                  </a:cubicBezTo>
                  <a:cubicBezTo>
                    <a:pt x="10096" y="2567"/>
                    <a:pt x="10096" y="2561"/>
                    <a:pt x="10102" y="2561"/>
                  </a:cubicBezTo>
                  <a:cubicBezTo>
                    <a:pt x="10108" y="2561"/>
                    <a:pt x="10108" y="2561"/>
                    <a:pt x="10114" y="2561"/>
                  </a:cubicBezTo>
                  <a:cubicBezTo>
                    <a:pt x="10120" y="2555"/>
                    <a:pt x="10120" y="2550"/>
                    <a:pt x="10126" y="2550"/>
                  </a:cubicBezTo>
                  <a:cubicBezTo>
                    <a:pt x="10132" y="2550"/>
                    <a:pt x="10132" y="2550"/>
                    <a:pt x="10138" y="2550"/>
                  </a:cubicBezTo>
                  <a:cubicBezTo>
                    <a:pt x="10138" y="2544"/>
                    <a:pt x="10144" y="2550"/>
                    <a:pt x="10150" y="2550"/>
                  </a:cubicBezTo>
                  <a:cubicBezTo>
                    <a:pt x="10150" y="2544"/>
                    <a:pt x="10150" y="2538"/>
                    <a:pt x="10156" y="2538"/>
                  </a:cubicBezTo>
                  <a:cubicBezTo>
                    <a:pt x="10156" y="2532"/>
                    <a:pt x="10156" y="2526"/>
                    <a:pt x="10156" y="2526"/>
                  </a:cubicBezTo>
                  <a:cubicBezTo>
                    <a:pt x="10156" y="2520"/>
                    <a:pt x="10161" y="2520"/>
                    <a:pt x="10161" y="2514"/>
                  </a:cubicBezTo>
                  <a:cubicBezTo>
                    <a:pt x="10167" y="2508"/>
                    <a:pt x="10173" y="2508"/>
                    <a:pt x="10173" y="2502"/>
                  </a:cubicBezTo>
                  <a:cubicBezTo>
                    <a:pt x="10179" y="2502"/>
                    <a:pt x="10185" y="2502"/>
                    <a:pt x="10185" y="2496"/>
                  </a:cubicBezTo>
                  <a:cubicBezTo>
                    <a:pt x="10185" y="2490"/>
                    <a:pt x="10185" y="2490"/>
                    <a:pt x="10185" y="2484"/>
                  </a:cubicBezTo>
                  <a:cubicBezTo>
                    <a:pt x="10185" y="2473"/>
                    <a:pt x="10185" y="2473"/>
                    <a:pt x="10185" y="2473"/>
                  </a:cubicBezTo>
                  <a:cubicBezTo>
                    <a:pt x="10185" y="2466"/>
                    <a:pt x="10185" y="2466"/>
                    <a:pt x="10185" y="2461"/>
                  </a:cubicBezTo>
                  <a:cubicBezTo>
                    <a:pt x="10173" y="2461"/>
                    <a:pt x="10167" y="2461"/>
                    <a:pt x="10161" y="2461"/>
                  </a:cubicBezTo>
                  <a:cubicBezTo>
                    <a:pt x="10150" y="2461"/>
                    <a:pt x="10144" y="2455"/>
                    <a:pt x="10138" y="2455"/>
                  </a:cubicBezTo>
                  <a:cubicBezTo>
                    <a:pt x="10132" y="2455"/>
                    <a:pt x="10132" y="2461"/>
                    <a:pt x="10126" y="2461"/>
                  </a:cubicBezTo>
                  <a:cubicBezTo>
                    <a:pt x="10126" y="2443"/>
                    <a:pt x="10126" y="2437"/>
                    <a:pt x="10126" y="2419"/>
                  </a:cubicBezTo>
                  <a:cubicBezTo>
                    <a:pt x="10126" y="2419"/>
                    <a:pt x="10120" y="2413"/>
                    <a:pt x="10114" y="2413"/>
                  </a:cubicBezTo>
                  <a:cubicBezTo>
                    <a:pt x="10108" y="2407"/>
                    <a:pt x="10108" y="2413"/>
                    <a:pt x="10102" y="2413"/>
                  </a:cubicBezTo>
                  <a:cubicBezTo>
                    <a:pt x="10096" y="2407"/>
                    <a:pt x="10096" y="2407"/>
                    <a:pt x="10090" y="2401"/>
                  </a:cubicBezTo>
                  <a:cubicBezTo>
                    <a:pt x="10090" y="2401"/>
                    <a:pt x="10090" y="2395"/>
                    <a:pt x="10090" y="2389"/>
                  </a:cubicBezTo>
                  <a:cubicBezTo>
                    <a:pt x="10090" y="2300"/>
                    <a:pt x="10090" y="2300"/>
                    <a:pt x="10090" y="2300"/>
                  </a:cubicBezTo>
                  <a:cubicBezTo>
                    <a:pt x="10096" y="2295"/>
                    <a:pt x="10102" y="2295"/>
                    <a:pt x="10108" y="2289"/>
                  </a:cubicBezTo>
                  <a:cubicBezTo>
                    <a:pt x="10108" y="2289"/>
                    <a:pt x="10108" y="2283"/>
                    <a:pt x="10114" y="2277"/>
                  </a:cubicBezTo>
                  <a:cubicBezTo>
                    <a:pt x="10114" y="2277"/>
                    <a:pt x="10120" y="2271"/>
                    <a:pt x="10120" y="2265"/>
                  </a:cubicBezTo>
                  <a:cubicBezTo>
                    <a:pt x="10126" y="2265"/>
                    <a:pt x="10126" y="2259"/>
                    <a:pt x="10126" y="2259"/>
                  </a:cubicBezTo>
                  <a:cubicBezTo>
                    <a:pt x="10132" y="2247"/>
                    <a:pt x="10132" y="2241"/>
                    <a:pt x="10132" y="2235"/>
                  </a:cubicBezTo>
                  <a:cubicBezTo>
                    <a:pt x="10138" y="2229"/>
                    <a:pt x="10138" y="2223"/>
                    <a:pt x="10138" y="2223"/>
                  </a:cubicBezTo>
                  <a:cubicBezTo>
                    <a:pt x="10144" y="2218"/>
                    <a:pt x="10150" y="2218"/>
                    <a:pt x="10150" y="2218"/>
                  </a:cubicBezTo>
                  <a:cubicBezTo>
                    <a:pt x="10156" y="2218"/>
                    <a:pt x="10161" y="2218"/>
                    <a:pt x="10161" y="2218"/>
                  </a:cubicBezTo>
                  <a:cubicBezTo>
                    <a:pt x="10173" y="2212"/>
                    <a:pt x="10179" y="2212"/>
                    <a:pt x="10185" y="2206"/>
                  </a:cubicBezTo>
                  <a:cubicBezTo>
                    <a:pt x="10191" y="2200"/>
                    <a:pt x="10191" y="2200"/>
                    <a:pt x="10197" y="2194"/>
                  </a:cubicBezTo>
                  <a:cubicBezTo>
                    <a:pt x="10197" y="2188"/>
                    <a:pt x="10203" y="2188"/>
                    <a:pt x="10203" y="2188"/>
                  </a:cubicBezTo>
                  <a:cubicBezTo>
                    <a:pt x="10209" y="2182"/>
                    <a:pt x="10209" y="2176"/>
                    <a:pt x="10209" y="2176"/>
                  </a:cubicBezTo>
                  <a:cubicBezTo>
                    <a:pt x="10221" y="2170"/>
                    <a:pt x="10227" y="2170"/>
                    <a:pt x="10233" y="2170"/>
                  </a:cubicBezTo>
                  <a:cubicBezTo>
                    <a:pt x="10238" y="2170"/>
                    <a:pt x="10245" y="2170"/>
                    <a:pt x="10250" y="2170"/>
                  </a:cubicBezTo>
                  <a:cubicBezTo>
                    <a:pt x="10250" y="2170"/>
                    <a:pt x="10250" y="2164"/>
                    <a:pt x="10256" y="2158"/>
                  </a:cubicBezTo>
                  <a:cubicBezTo>
                    <a:pt x="10262" y="2158"/>
                    <a:pt x="10268" y="2152"/>
                    <a:pt x="10268" y="2152"/>
                  </a:cubicBezTo>
                  <a:cubicBezTo>
                    <a:pt x="10268" y="2146"/>
                    <a:pt x="10268" y="2141"/>
                    <a:pt x="10268" y="2141"/>
                  </a:cubicBezTo>
                  <a:cubicBezTo>
                    <a:pt x="10268" y="2134"/>
                    <a:pt x="10274" y="2129"/>
                    <a:pt x="10274" y="2129"/>
                  </a:cubicBezTo>
                  <a:cubicBezTo>
                    <a:pt x="10280" y="2129"/>
                    <a:pt x="10286" y="2129"/>
                    <a:pt x="10286" y="2123"/>
                  </a:cubicBezTo>
                  <a:cubicBezTo>
                    <a:pt x="10292" y="2123"/>
                    <a:pt x="10298" y="2123"/>
                    <a:pt x="10298" y="2123"/>
                  </a:cubicBezTo>
                  <a:cubicBezTo>
                    <a:pt x="10304" y="2123"/>
                    <a:pt x="10310" y="2123"/>
                    <a:pt x="10310" y="2123"/>
                  </a:cubicBezTo>
                  <a:cubicBezTo>
                    <a:pt x="10316" y="2123"/>
                    <a:pt x="10322" y="2123"/>
                    <a:pt x="10322" y="2117"/>
                  </a:cubicBezTo>
                  <a:cubicBezTo>
                    <a:pt x="10327" y="2117"/>
                    <a:pt x="10333" y="2111"/>
                    <a:pt x="10333" y="2105"/>
                  </a:cubicBezTo>
                  <a:cubicBezTo>
                    <a:pt x="10333" y="2093"/>
                    <a:pt x="10327" y="2093"/>
                    <a:pt x="10322" y="2087"/>
                  </a:cubicBezTo>
                  <a:cubicBezTo>
                    <a:pt x="10322" y="2081"/>
                    <a:pt x="10316" y="2081"/>
                    <a:pt x="10310" y="2075"/>
                  </a:cubicBezTo>
                  <a:cubicBezTo>
                    <a:pt x="10310" y="2075"/>
                    <a:pt x="10310" y="2069"/>
                    <a:pt x="10310" y="2063"/>
                  </a:cubicBezTo>
                  <a:cubicBezTo>
                    <a:pt x="10310" y="2052"/>
                    <a:pt x="10310" y="2040"/>
                    <a:pt x="10322" y="2034"/>
                  </a:cubicBezTo>
                  <a:cubicBezTo>
                    <a:pt x="10322" y="2028"/>
                    <a:pt x="10322" y="2022"/>
                    <a:pt x="10327" y="2022"/>
                  </a:cubicBezTo>
                  <a:cubicBezTo>
                    <a:pt x="10333" y="2016"/>
                    <a:pt x="10333" y="2022"/>
                    <a:pt x="10339" y="2022"/>
                  </a:cubicBezTo>
                  <a:cubicBezTo>
                    <a:pt x="10345" y="2016"/>
                    <a:pt x="10345" y="2016"/>
                    <a:pt x="10351" y="2010"/>
                  </a:cubicBezTo>
                  <a:cubicBezTo>
                    <a:pt x="10357" y="2010"/>
                    <a:pt x="10357" y="2004"/>
                    <a:pt x="10357" y="1998"/>
                  </a:cubicBezTo>
                  <a:cubicBezTo>
                    <a:pt x="10363" y="1986"/>
                    <a:pt x="10363" y="1980"/>
                    <a:pt x="10369" y="1975"/>
                  </a:cubicBezTo>
                  <a:cubicBezTo>
                    <a:pt x="10369" y="1968"/>
                    <a:pt x="10369" y="1963"/>
                    <a:pt x="10369" y="1963"/>
                  </a:cubicBezTo>
                  <a:cubicBezTo>
                    <a:pt x="10375" y="1957"/>
                    <a:pt x="10387" y="1957"/>
                    <a:pt x="10393" y="1957"/>
                  </a:cubicBezTo>
                  <a:cubicBezTo>
                    <a:pt x="10404" y="1957"/>
                    <a:pt x="10411" y="1963"/>
                    <a:pt x="10416" y="1963"/>
                  </a:cubicBezTo>
                  <a:cubicBezTo>
                    <a:pt x="10422" y="1963"/>
                    <a:pt x="10422" y="1963"/>
                    <a:pt x="10428" y="1963"/>
                  </a:cubicBezTo>
                  <a:cubicBezTo>
                    <a:pt x="10434" y="1963"/>
                    <a:pt x="10434" y="1968"/>
                    <a:pt x="10434" y="1975"/>
                  </a:cubicBezTo>
                  <a:cubicBezTo>
                    <a:pt x="10446" y="1980"/>
                    <a:pt x="10446" y="1986"/>
                    <a:pt x="10452" y="1998"/>
                  </a:cubicBezTo>
                  <a:cubicBezTo>
                    <a:pt x="10458" y="1992"/>
                    <a:pt x="10464" y="1992"/>
                    <a:pt x="10464" y="1992"/>
                  </a:cubicBezTo>
                  <a:cubicBezTo>
                    <a:pt x="10470" y="1992"/>
                    <a:pt x="10470" y="1986"/>
                    <a:pt x="10476" y="1980"/>
                  </a:cubicBezTo>
                  <a:cubicBezTo>
                    <a:pt x="10476" y="1980"/>
                    <a:pt x="10482" y="1980"/>
                    <a:pt x="10488" y="1980"/>
                  </a:cubicBezTo>
                  <a:cubicBezTo>
                    <a:pt x="10493" y="1980"/>
                    <a:pt x="10493" y="1986"/>
                    <a:pt x="10499" y="1986"/>
                  </a:cubicBezTo>
                  <a:cubicBezTo>
                    <a:pt x="10499" y="1992"/>
                    <a:pt x="10505" y="1992"/>
                    <a:pt x="10505" y="1998"/>
                  </a:cubicBezTo>
                  <a:cubicBezTo>
                    <a:pt x="10511" y="1998"/>
                    <a:pt x="10511" y="2004"/>
                    <a:pt x="10511" y="2010"/>
                  </a:cubicBezTo>
                  <a:cubicBezTo>
                    <a:pt x="10517" y="2010"/>
                    <a:pt x="10517" y="2016"/>
                    <a:pt x="10517" y="2022"/>
                  </a:cubicBezTo>
                  <a:cubicBezTo>
                    <a:pt x="10517" y="2057"/>
                    <a:pt x="10517" y="2057"/>
                    <a:pt x="10517" y="2057"/>
                  </a:cubicBezTo>
                  <a:cubicBezTo>
                    <a:pt x="10488" y="2057"/>
                    <a:pt x="10488" y="2057"/>
                    <a:pt x="10488" y="2057"/>
                  </a:cubicBezTo>
                  <a:cubicBezTo>
                    <a:pt x="10488" y="2069"/>
                    <a:pt x="10488" y="2075"/>
                    <a:pt x="10488" y="2093"/>
                  </a:cubicBezTo>
                  <a:cubicBezTo>
                    <a:pt x="10488" y="2093"/>
                    <a:pt x="10488" y="2099"/>
                    <a:pt x="10488" y="2105"/>
                  </a:cubicBezTo>
                  <a:cubicBezTo>
                    <a:pt x="10482" y="2111"/>
                    <a:pt x="10482" y="2117"/>
                    <a:pt x="10476" y="2123"/>
                  </a:cubicBezTo>
                  <a:cubicBezTo>
                    <a:pt x="10470" y="2129"/>
                    <a:pt x="10464" y="2129"/>
                    <a:pt x="10464" y="2134"/>
                  </a:cubicBezTo>
                  <a:cubicBezTo>
                    <a:pt x="10458" y="2141"/>
                    <a:pt x="10452" y="2141"/>
                    <a:pt x="10446" y="2141"/>
                  </a:cubicBezTo>
                  <a:cubicBezTo>
                    <a:pt x="10434" y="2141"/>
                    <a:pt x="10428" y="2134"/>
                    <a:pt x="10416" y="2134"/>
                  </a:cubicBezTo>
                  <a:cubicBezTo>
                    <a:pt x="10411" y="2134"/>
                    <a:pt x="10404" y="2141"/>
                    <a:pt x="10404" y="2141"/>
                  </a:cubicBezTo>
                  <a:cubicBezTo>
                    <a:pt x="10399" y="2146"/>
                    <a:pt x="10393" y="2146"/>
                    <a:pt x="10393" y="2146"/>
                  </a:cubicBezTo>
                  <a:cubicBezTo>
                    <a:pt x="10387" y="2152"/>
                    <a:pt x="10387" y="2158"/>
                    <a:pt x="10387" y="2158"/>
                  </a:cubicBezTo>
                  <a:cubicBezTo>
                    <a:pt x="10381" y="2164"/>
                    <a:pt x="10381" y="2164"/>
                    <a:pt x="10375" y="2170"/>
                  </a:cubicBezTo>
                  <a:cubicBezTo>
                    <a:pt x="10375" y="2176"/>
                    <a:pt x="10375" y="2176"/>
                    <a:pt x="10375" y="2182"/>
                  </a:cubicBezTo>
                  <a:cubicBezTo>
                    <a:pt x="10369" y="2188"/>
                    <a:pt x="10363" y="2188"/>
                    <a:pt x="10363" y="2188"/>
                  </a:cubicBezTo>
                  <a:cubicBezTo>
                    <a:pt x="10357" y="2194"/>
                    <a:pt x="10357" y="2194"/>
                    <a:pt x="10351" y="2200"/>
                  </a:cubicBezTo>
                  <a:cubicBezTo>
                    <a:pt x="10351" y="2206"/>
                    <a:pt x="10351" y="2206"/>
                    <a:pt x="10345" y="2212"/>
                  </a:cubicBezTo>
                  <a:cubicBezTo>
                    <a:pt x="10339" y="2212"/>
                    <a:pt x="10339" y="2212"/>
                    <a:pt x="10333" y="2218"/>
                  </a:cubicBezTo>
                  <a:cubicBezTo>
                    <a:pt x="10327" y="2223"/>
                    <a:pt x="10316" y="2223"/>
                    <a:pt x="10316" y="2235"/>
                  </a:cubicBezTo>
                  <a:cubicBezTo>
                    <a:pt x="10316" y="2253"/>
                    <a:pt x="10322" y="2259"/>
                    <a:pt x="10322" y="2277"/>
                  </a:cubicBezTo>
                  <a:cubicBezTo>
                    <a:pt x="10322" y="2283"/>
                    <a:pt x="10322" y="2289"/>
                    <a:pt x="10316" y="2295"/>
                  </a:cubicBezTo>
                  <a:cubicBezTo>
                    <a:pt x="10316" y="2300"/>
                    <a:pt x="10304" y="2300"/>
                    <a:pt x="10304" y="2312"/>
                  </a:cubicBezTo>
                  <a:cubicBezTo>
                    <a:pt x="10304" y="2324"/>
                    <a:pt x="10310" y="2336"/>
                    <a:pt x="10310" y="2348"/>
                  </a:cubicBezTo>
                  <a:cubicBezTo>
                    <a:pt x="10310" y="2360"/>
                    <a:pt x="10310" y="2360"/>
                    <a:pt x="10310" y="2360"/>
                  </a:cubicBezTo>
                  <a:cubicBezTo>
                    <a:pt x="10310" y="2366"/>
                    <a:pt x="10316" y="2372"/>
                    <a:pt x="10316" y="2372"/>
                  </a:cubicBezTo>
                  <a:cubicBezTo>
                    <a:pt x="10316" y="2384"/>
                    <a:pt x="10316" y="2389"/>
                    <a:pt x="10316" y="2401"/>
                  </a:cubicBezTo>
                  <a:cubicBezTo>
                    <a:pt x="10327" y="2401"/>
                    <a:pt x="10333" y="2401"/>
                    <a:pt x="10345" y="2401"/>
                  </a:cubicBezTo>
                  <a:cubicBezTo>
                    <a:pt x="10351" y="2401"/>
                    <a:pt x="10357" y="2407"/>
                    <a:pt x="10363" y="2413"/>
                  </a:cubicBezTo>
                  <a:cubicBezTo>
                    <a:pt x="10369" y="2413"/>
                    <a:pt x="10369" y="2419"/>
                    <a:pt x="10375" y="2419"/>
                  </a:cubicBezTo>
                  <a:cubicBezTo>
                    <a:pt x="10375" y="2425"/>
                    <a:pt x="10381" y="2431"/>
                    <a:pt x="10381" y="2431"/>
                  </a:cubicBezTo>
                  <a:cubicBezTo>
                    <a:pt x="10393" y="2437"/>
                    <a:pt x="10399" y="2437"/>
                    <a:pt x="10404" y="2443"/>
                  </a:cubicBezTo>
                  <a:cubicBezTo>
                    <a:pt x="10411" y="2443"/>
                    <a:pt x="10411" y="2449"/>
                    <a:pt x="10416" y="2449"/>
                  </a:cubicBezTo>
                  <a:cubicBezTo>
                    <a:pt x="10428" y="2455"/>
                    <a:pt x="10434" y="2466"/>
                    <a:pt x="10446" y="2466"/>
                  </a:cubicBezTo>
                  <a:cubicBezTo>
                    <a:pt x="10452" y="2466"/>
                    <a:pt x="10452" y="2466"/>
                    <a:pt x="10452" y="2466"/>
                  </a:cubicBezTo>
                  <a:cubicBezTo>
                    <a:pt x="10458" y="2466"/>
                    <a:pt x="10458" y="2461"/>
                    <a:pt x="10464" y="2461"/>
                  </a:cubicBezTo>
                  <a:cubicBezTo>
                    <a:pt x="10476" y="2455"/>
                    <a:pt x="10488" y="2437"/>
                    <a:pt x="10499" y="2437"/>
                  </a:cubicBezTo>
                  <a:cubicBezTo>
                    <a:pt x="10511" y="2437"/>
                    <a:pt x="10517" y="2449"/>
                    <a:pt x="10529" y="2449"/>
                  </a:cubicBezTo>
                  <a:cubicBezTo>
                    <a:pt x="10535" y="2449"/>
                    <a:pt x="10541" y="2443"/>
                    <a:pt x="10547" y="2443"/>
                  </a:cubicBezTo>
                  <a:cubicBezTo>
                    <a:pt x="10553" y="2443"/>
                    <a:pt x="10559" y="2449"/>
                    <a:pt x="10559" y="2443"/>
                  </a:cubicBezTo>
                  <a:cubicBezTo>
                    <a:pt x="10565" y="2443"/>
                    <a:pt x="10565" y="2443"/>
                    <a:pt x="10570" y="2437"/>
                  </a:cubicBezTo>
                  <a:cubicBezTo>
                    <a:pt x="10577" y="2437"/>
                    <a:pt x="10570" y="2431"/>
                    <a:pt x="10577" y="2425"/>
                  </a:cubicBezTo>
                  <a:cubicBezTo>
                    <a:pt x="10577" y="2425"/>
                    <a:pt x="10582" y="2425"/>
                    <a:pt x="10582" y="2419"/>
                  </a:cubicBezTo>
                  <a:cubicBezTo>
                    <a:pt x="10677" y="2419"/>
                    <a:pt x="10677" y="2419"/>
                    <a:pt x="10677" y="2419"/>
                  </a:cubicBezTo>
                  <a:cubicBezTo>
                    <a:pt x="10683" y="2419"/>
                    <a:pt x="10683" y="2413"/>
                    <a:pt x="10689" y="2413"/>
                  </a:cubicBezTo>
                  <a:cubicBezTo>
                    <a:pt x="10695" y="2413"/>
                    <a:pt x="10701" y="2413"/>
                    <a:pt x="10707" y="2413"/>
                  </a:cubicBezTo>
                  <a:cubicBezTo>
                    <a:pt x="10707" y="2413"/>
                    <a:pt x="10707" y="2407"/>
                    <a:pt x="10713" y="2413"/>
                  </a:cubicBezTo>
                  <a:lnTo>
                    <a:pt x="10719" y="2419"/>
                  </a:lnTo>
                  <a:cubicBezTo>
                    <a:pt x="10719" y="2425"/>
                    <a:pt x="10719" y="2431"/>
                    <a:pt x="10725" y="2431"/>
                  </a:cubicBezTo>
                  <a:cubicBezTo>
                    <a:pt x="10725" y="2437"/>
                    <a:pt x="10731" y="2437"/>
                    <a:pt x="10731" y="2437"/>
                  </a:cubicBezTo>
                  <a:cubicBezTo>
                    <a:pt x="10790" y="2437"/>
                    <a:pt x="10790" y="2437"/>
                    <a:pt x="10790" y="2437"/>
                  </a:cubicBezTo>
                  <a:cubicBezTo>
                    <a:pt x="10796" y="2449"/>
                    <a:pt x="10796" y="2449"/>
                    <a:pt x="10796" y="2449"/>
                  </a:cubicBezTo>
                  <a:cubicBezTo>
                    <a:pt x="10790" y="2455"/>
                    <a:pt x="10790" y="2461"/>
                    <a:pt x="10784" y="2461"/>
                  </a:cubicBezTo>
                  <a:cubicBezTo>
                    <a:pt x="10778" y="2461"/>
                    <a:pt x="10772" y="2461"/>
                    <a:pt x="10760" y="2461"/>
                  </a:cubicBezTo>
                  <a:cubicBezTo>
                    <a:pt x="10748" y="2461"/>
                    <a:pt x="10743" y="2461"/>
                    <a:pt x="10731" y="2461"/>
                  </a:cubicBezTo>
                  <a:lnTo>
                    <a:pt x="10725" y="2466"/>
                  </a:lnTo>
                  <a:cubicBezTo>
                    <a:pt x="10719" y="2466"/>
                    <a:pt x="10713" y="2473"/>
                    <a:pt x="10713" y="2473"/>
                  </a:cubicBezTo>
                  <a:cubicBezTo>
                    <a:pt x="10707" y="2473"/>
                    <a:pt x="10701" y="2478"/>
                    <a:pt x="10701" y="2484"/>
                  </a:cubicBezTo>
                  <a:cubicBezTo>
                    <a:pt x="10695" y="2484"/>
                    <a:pt x="10689" y="2484"/>
                    <a:pt x="10689" y="2490"/>
                  </a:cubicBezTo>
                  <a:cubicBezTo>
                    <a:pt x="10683" y="2496"/>
                    <a:pt x="10683" y="2496"/>
                    <a:pt x="10677" y="2502"/>
                  </a:cubicBezTo>
                  <a:cubicBezTo>
                    <a:pt x="10677" y="2508"/>
                    <a:pt x="10677" y="2508"/>
                    <a:pt x="10671" y="2514"/>
                  </a:cubicBezTo>
                  <a:cubicBezTo>
                    <a:pt x="10671" y="2520"/>
                    <a:pt x="10671" y="2520"/>
                    <a:pt x="10665" y="2526"/>
                  </a:cubicBezTo>
                  <a:cubicBezTo>
                    <a:pt x="10659" y="2526"/>
                    <a:pt x="10659" y="2526"/>
                    <a:pt x="10654" y="2526"/>
                  </a:cubicBezTo>
                  <a:cubicBezTo>
                    <a:pt x="10648" y="2526"/>
                    <a:pt x="10636" y="2526"/>
                    <a:pt x="10630" y="2520"/>
                  </a:cubicBezTo>
                  <a:cubicBezTo>
                    <a:pt x="10624" y="2520"/>
                    <a:pt x="10624" y="2514"/>
                    <a:pt x="10618" y="2508"/>
                  </a:cubicBezTo>
                  <a:cubicBezTo>
                    <a:pt x="10612" y="2508"/>
                    <a:pt x="10612" y="2496"/>
                    <a:pt x="10600" y="2496"/>
                  </a:cubicBezTo>
                  <a:cubicBezTo>
                    <a:pt x="10588" y="2496"/>
                    <a:pt x="10582" y="2508"/>
                    <a:pt x="10577" y="2508"/>
                  </a:cubicBezTo>
                  <a:cubicBezTo>
                    <a:pt x="10565" y="2508"/>
                    <a:pt x="10559" y="2508"/>
                    <a:pt x="10553" y="2508"/>
                  </a:cubicBezTo>
                  <a:cubicBezTo>
                    <a:pt x="10541" y="2508"/>
                    <a:pt x="10535" y="2502"/>
                    <a:pt x="10529" y="2502"/>
                  </a:cubicBezTo>
                  <a:cubicBezTo>
                    <a:pt x="10523" y="2502"/>
                    <a:pt x="10517" y="2508"/>
                    <a:pt x="10517" y="2508"/>
                  </a:cubicBezTo>
                  <a:cubicBezTo>
                    <a:pt x="10511" y="2508"/>
                    <a:pt x="10511" y="2514"/>
                    <a:pt x="10505" y="2514"/>
                  </a:cubicBezTo>
                  <a:cubicBezTo>
                    <a:pt x="10499" y="2514"/>
                    <a:pt x="10499" y="2520"/>
                    <a:pt x="10493" y="2520"/>
                  </a:cubicBezTo>
                  <a:cubicBezTo>
                    <a:pt x="10488" y="2520"/>
                    <a:pt x="10488" y="2520"/>
                    <a:pt x="10482" y="2520"/>
                  </a:cubicBezTo>
                  <a:cubicBezTo>
                    <a:pt x="10476" y="2520"/>
                    <a:pt x="10476" y="2514"/>
                    <a:pt x="10470" y="2514"/>
                  </a:cubicBezTo>
                  <a:cubicBezTo>
                    <a:pt x="10464" y="2514"/>
                    <a:pt x="10464" y="2520"/>
                    <a:pt x="10458" y="2520"/>
                  </a:cubicBezTo>
                  <a:cubicBezTo>
                    <a:pt x="10458" y="2520"/>
                    <a:pt x="10452" y="2520"/>
                    <a:pt x="10446" y="2526"/>
                  </a:cubicBezTo>
                  <a:cubicBezTo>
                    <a:pt x="10446" y="2526"/>
                    <a:pt x="10452" y="2532"/>
                    <a:pt x="10446" y="2538"/>
                  </a:cubicBezTo>
                  <a:cubicBezTo>
                    <a:pt x="10446" y="2544"/>
                    <a:pt x="10440" y="2544"/>
                    <a:pt x="10434" y="2550"/>
                  </a:cubicBezTo>
                  <a:cubicBezTo>
                    <a:pt x="10434" y="2550"/>
                    <a:pt x="10440" y="2561"/>
                    <a:pt x="10434" y="2561"/>
                  </a:cubicBezTo>
                  <a:cubicBezTo>
                    <a:pt x="10428" y="2561"/>
                    <a:pt x="10428" y="2555"/>
                    <a:pt x="10422" y="2555"/>
                  </a:cubicBezTo>
                  <a:cubicBezTo>
                    <a:pt x="10416" y="2555"/>
                    <a:pt x="10416" y="2555"/>
                    <a:pt x="10411" y="2555"/>
                  </a:cubicBezTo>
                  <a:cubicBezTo>
                    <a:pt x="10404" y="2555"/>
                    <a:pt x="10404" y="2550"/>
                    <a:pt x="10399" y="2550"/>
                  </a:cubicBezTo>
                  <a:cubicBezTo>
                    <a:pt x="10399" y="2544"/>
                    <a:pt x="10404" y="2538"/>
                    <a:pt x="10399" y="2538"/>
                  </a:cubicBezTo>
                  <a:cubicBezTo>
                    <a:pt x="10399" y="2532"/>
                    <a:pt x="10393" y="2538"/>
                    <a:pt x="10387" y="2538"/>
                  </a:cubicBezTo>
                  <a:cubicBezTo>
                    <a:pt x="10387" y="2538"/>
                    <a:pt x="10381" y="2538"/>
                    <a:pt x="10375" y="2538"/>
                  </a:cubicBezTo>
                  <a:cubicBezTo>
                    <a:pt x="10375" y="2538"/>
                    <a:pt x="10369" y="2538"/>
                    <a:pt x="10363" y="2544"/>
                  </a:cubicBezTo>
                  <a:cubicBezTo>
                    <a:pt x="10363" y="2544"/>
                    <a:pt x="10363" y="2550"/>
                    <a:pt x="10363" y="2555"/>
                  </a:cubicBezTo>
                  <a:cubicBezTo>
                    <a:pt x="10369" y="2555"/>
                    <a:pt x="10369" y="2561"/>
                    <a:pt x="10375" y="2561"/>
                  </a:cubicBezTo>
                  <a:cubicBezTo>
                    <a:pt x="10375" y="2561"/>
                    <a:pt x="10381" y="2561"/>
                    <a:pt x="10387" y="2561"/>
                  </a:cubicBezTo>
                  <a:cubicBezTo>
                    <a:pt x="10393" y="2561"/>
                    <a:pt x="10393" y="2567"/>
                    <a:pt x="10399" y="2573"/>
                  </a:cubicBezTo>
                  <a:cubicBezTo>
                    <a:pt x="10387" y="2573"/>
                    <a:pt x="10381" y="2567"/>
                    <a:pt x="10375" y="2573"/>
                  </a:cubicBezTo>
                  <a:cubicBezTo>
                    <a:pt x="10357" y="2573"/>
                    <a:pt x="10351" y="2579"/>
                    <a:pt x="10339" y="2579"/>
                  </a:cubicBezTo>
                  <a:cubicBezTo>
                    <a:pt x="10333" y="2585"/>
                    <a:pt x="10327" y="2585"/>
                    <a:pt x="10327" y="2585"/>
                  </a:cubicBezTo>
                  <a:cubicBezTo>
                    <a:pt x="10327" y="2591"/>
                    <a:pt x="10327" y="2597"/>
                    <a:pt x="10327" y="2597"/>
                  </a:cubicBezTo>
                  <a:cubicBezTo>
                    <a:pt x="10333" y="2609"/>
                    <a:pt x="10339" y="2615"/>
                    <a:pt x="10351" y="2615"/>
                  </a:cubicBezTo>
                  <a:lnTo>
                    <a:pt x="10357" y="2615"/>
                  </a:lnTo>
                  <a:cubicBezTo>
                    <a:pt x="10363" y="2615"/>
                    <a:pt x="10369" y="2621"/>
                    <a:pt x="10369" y="2621"/>
                  </a:cubicBezTo>
                  <a:cubicBezTo>
                    <a:pt x="10375" y="2621"/>
                    <a:pt x="10381" y="2621"/>
                    <a:pt x="10387" y="2621"/>
                  </a:cubicBezTo>
                  <a:cubicBezTo>
                    <a:pt x="10393" y="2621"/>
                    <a:pt x="10399" y="2621"/>
                    <a:pt x="10404" y="2621"/>
                  </a:cubicBezTo>
                  <a:cubicBezTo>
                    <a:pt x="10416" y="2615"/>
                    <a:pt x="10416" y="2603"/>
                    <a:pt x="10422" y="2597"/>
                  </a:cubicBezTo>
                  <a:cubicBezTo>
                    <a:pt x="10428" y="2591"/>
                    <a:pt x="10428" y="2585"/>
                    <a:pt x="10434" y="2585"/>
                  </a:cubicBezTo>
                  <a:cubicBezTo>
                    <a:pt x="10446" y="2585"/>
                    <a:pt x="10446" y="2585"/>
                    <a:pt x="10452" y="2591"/>
                  </a:cubicBezTo>
                  <a:cubicBezTo>
                    <a:pt x="10458" y="2591"/>
                    <a:pt x="10464" y="2591"/>
                    <a:pt x="10464" y="2597"/>
                  </a:cubicBezTo>
                  <a:cubicBezTo>
                    <a:pt x="10470" y="2597"/>
                    <a:pt x="10476" y="2603"/>
                    <a:pt x="10476" y="2603"/>
                  </a:cubicBezTo>
                  <a:cubicBezTo>
                    <a:pt x="10476" y="2609"/>
                    <a:pt x="10476" y="2615"/>
                    <a:pt x="10482" y="2615"/>
                  </a:cubicBezTo>
                  <a:cubicBezTo>
                    <a:pt x="10482" y="2621"/>
                    <a:pt x="10476" y="2627"/>
                    <a:pt x="10482" y="2627"/>
                  </a:cubicBezTo>
                  <a:cubicBezTo>
                    <a:pt x="10482" y="2632"/>
                    <a:pt x="10488" y="2632"/>
                    <a:pt x="10493" y="2632"/>
                  </a:cubicBezTo>
                  <a:lnTo>
                    <a:pt x="10499" y="2639"/>
                  </a:lnTo>
                  <a:cubicBezTo>
                    <a:pt x="10505" y="2639"/>
                    <a:pt x="10511" y="2644"/>
                    <a:pt x="10511" y="2650"/>
                  </a:cubicBezTo>
                  <a:cubicBezTo>
                    <a:pt x="10511" y="2650"/>
                    <a:pt x="10511" y="2656"/>
                    <a:pt x="10505" y="2656"/>
                  </a:cubicBezTo>
                  <a:cubicBezTo>
                    <a:pt x="10499" y="2668"/>
                    <a:pt x="10488" y="2668"/>
                    <a:pt x="10476" y="2674"/>
                  </a:cubicBezTo>
                  <a:cubicBezTo>
                    <a:pt x="10476" y="2674"/>
                    <a:pt x="10464" y="2674"/>
                    <a:pt x="10464" y="2680"/>
                  </a:cubicBezTo>
                  <a:cubicBezTo>
                    <a:pt x="10464" y="2680"/>
                    <a:pt x="10464" y="2686"/>
                    <a:pt x="10464" y="2692"/>
                  </a:cubicBezTo>
                  <a:cubicBezTo>
                    <a:pt x="10464" y="2698"/>
                    <a:pt x="10464" y="2704"/>
                    <a:pt x="10464" y="2710"/>
                  </a:cubicBezTo>
                  <a:cubicBezTo>
                    <a:pt x="10440" y="2710"/>
                    <a:pt x="10440" y="2710"/>
                    <a:pt x="10440" y="2710"/>
                  </a:cubicBezTo>
                  <a:cubicBezTo>
                    <a:pt x="10434" y="2710"/>
                    <a:pt x="10428" y="2710"/>
                    <a:pt x="10422" y="2710"/>
                  </a:cubicBezTo>
                  <a:cubicBezTo>
                    <a:pt x="10422" y="2704"/>
                    <a:pt x="10416" y="2704"/>
                    <a:pt x="10416" y="2704"/>
                  </a:cubicBezTo>
                  <a:cubicBezTo>
                    <a:pt x="10411" y="2704"/>
                    <a:pt x="10411" y="2698"/>
                    <a:pt x="10411" y="2692"/>
                  </a:cubicBezTo>
                  <a:cubicBezTo>
                    <a:pt x="10404" y="2692"/>
                    <a:pt x="10411" y="2686"/>
                    <a:pt x="10411" y="2680"/>
                  </a:cubicBezTo>
                  <a:cubicBezTo>
                    <a:pt x="10404" y="2680"/>
                    <a:pt x="10404" y="2674"/>
                    <a:pt x="10399" y="2668"/>
                  </a:cubicBezTo>
                  <a:cubicBezTo>
                    <a:pt x="10399" y="2668"/>
                    <a:pt x="10387" y="2674"/>
                    <a:pt x="10387" y="2668"/>
                  </a:cubicBezTo>
                  <a:cubicBezTo>
                    <a:pt x="10387" y="2668"/>
                    <a:pt x="10387" y="2662"/>
                    <a:pt x="10387" y="2656"/>
                  </a:cubicBezTo>
                  <a:lnTo>
                    <a:pt x="10387" y="2650"/>
                  </a:lnTo>
                  <a:cubicBezTo>
                    <a:pt x="10363" y="2650"/>
                    <a:pt x="10363" y="2650"/>
                    <a:pt x="10363" y="2650"/>
                  </a:cubicBezTo>
                  <a:cubicBezTo>
                    <a:pt x="10357" y="2656"/>
                    <a:pt x="10357" y="2662"/>
                    <a:pt x="10351" y="2668"/>
                  </a:cubicBezTo>
                  <a:cubicBezTo>
                    <a:pt x="10345" y="2674"/>
                    <a:pt x="10339" y="2674"/>
                    <a:pt x="10339" y="2680"/>
                  </a:cubicBezTo>
                  <a:cubicBezTo>
                    <a:pt x="10333" y="2680"/>
                    <a:pt x="10327" y="2680"/>
                    <a:pt x="10327" y="2686"/>
                  </a:cubicBezTo>
                  <a:cubicBezTo>
                    <a:pt x="10322" y="2686"/>
                    <a:pt x="10327" y="2692"/>
                    <a:pt x="10327" y="2698"/>
                  </a:cubicBezTo>
                  <a:cubicBezTo>
                    <a:pt x="10327" y="2698"/>
                    <a:pt x="10327" y="2704"/>
                    <a:pt x="10327" y="2710"/>
                  </a:cubicBezTo>
                  <a:cubicBezTo>
                    <a:pt x="10327" y="2710"/>
                    <a:pt x="10322" y="2716"/>
                    <a:pt x="10322" y="2721"/>
                  </a:cubicBezTo>
                  <a:cubicBezTo>
                    <a:pt x="10316" y="2721"/>
                    <a:pt x="10316" y="2727"/>
                    <a:pt x="10310" y="2727"/>
                  </a:cubicBezTo>
                  <a:cubicBezTo>
                    <a:pt x="10310" y="2733"/>
                    <a:pt x="10310" y="2739"/>
                    <a:pt x="10310" y="2739"/>
                  </a:cubicBezTo>
                  <a:cubicBezTo>
                    <a:pt x="10310" y="2745"/>
                    <a:pt x="10304" y="2751"/>
                    <a:pt x="10304" y="2757"/>
                  </a:cubicBezTo>
                  <a:cubicBezTo>
                    <a:pt x="10304" y="2763"/>
                    <a:pt x="10304" y="2769"/>
                    <a:pt x="10304" y="2775"/>
                  </a:cubicBezTo>
                  <a:cubicBezTo>
                    <a:pt x="10304" y="2781"/>
                    <a:pt x="10310" y="2781"/>
                    <a:pt x="10310" y="2787"/>
                  </a:cubicBezTo>
                  <a:cubicBezTo>
                    <a:pt x="10310" y="2793"/>
                    <a:pt x="10316" y="2793"/>
                    <a:pt x="10316" y="2799"/>
                  </a:cubicBezTo>
                  <a:cubicBezTo>
                    <a:pt x="10316" y="2805"/>
                    <a:pt x="10310" y="2805"/>
                    <a:pt x="10304" y="2810"/>
                  </a:cubicBezTo>
                  <a:cubicBezTo>
                    <a:pt x="10304" y="2816"/>
                    <a:pt x="10298" y="2816"/>
                    <a:pt x="10292" y="2822"/>
                  </a:cubicBezTo>
                  <a:cubicBezTo>
                    <a:pt x="10292" y="2828"/>
                    <a:pt x="10292" y="2828"/>
                    <a:pt x="10292" y="2834"/>
                  </a:cubicBezTo>
                  <a:cubicBezTo>
                    <a:pt x="10304" y="2846"/>
                    <a:pt x="10304" y="2846"/>
                    <a:pt x="10304" y="2846"/>
                  </a:cubicBezTo>
                  <a:cubicBezTo>
                    <a:pt x="10298" y="2858"/>
                    <a:pt x="10298" y="2858"/>
                    <a:pt x="10298" y="2858"/>
                  </a:cubicBezTo>
                  <a:cubicBezTo>
                    <a:pt x="10298" y="2858"/>
                    <a:pt x="10292" y="2858"/>
                    <a:pt x="10286" y="2858"/>
                  </a:cubicBezTo>
                  <a:cubicBezTo>
                    <a:pt x="10274" y="2858"/>
                    <a:pt x="10274" y="2846"/>
                    <a:pt x="10262" y="2846"/>
                  </a:cubicBezTo>
                  <a:cubicBezTo>
                    <a:pt x="10250" y="2846"/>
                    <a:pt x="10245" y="2846"/>
                    <a:pt x="10238" y="2846"/>
                  </a:cubicBezTo>
                  <a:cubicBezTo>
                    <a:pt x="10227" y="2846"/>
                    <a:pt x="10221" y="2846"/>
                    <a:pt x="10215" y="2846"/>
                  </a:cubicBezTo>
                  <a:cubicBezTo>
                    <a:pt x="10209" y="2846"/>
                    <a:pt x="10203" y="2846"/>
                    <a:pt x="10197" y="2852"/>
                  </a:cubicBezTo>
                  <a:cubicBezTo>
                    <a:pt x="10197" y="2858"/>
                    <a:pt x="10191" y="2858"/>
                    <a:pt x="10191" y="2864"/>
                  </a:cubicBezTo>
                  <a:cubicBezTo>
                    <a:pt x="10191" y="2870"/>
                    <a:pt x="10197" y="2870"/>
                    <a:pt x="10197" y="2876"/>
                  </a:cubicBezTo>
                  <a:cubicBezTo>
                    <a:pt x="10203" y="2887"/>
                    <a:pt x="10209" y="2887"/>
                    <a:pt x="10215" y="2893"/>
                  </a:cubicBezTo>
                  <a:cubicBezTo>
                    <a:pt x="10215" y="2905"/>
                    <a:pt x="10215" y="2905"/>
                    <a:pt x="10215" y="2905"/>
                  </a:cubicBezTo>
                  <a:cubicBezTo>
                    <a:pt x="10203" y="2911"/>
                    <a:pt x="10203" y="2911"/>
                    <a:pt x="10203" y="2911"/>
                  </a:cubicBezTo>
                  <a:cubicBezTo>
                    <a:pt x="10185" y="2899"/>
                    <a:pt x="10179" y="2893"/>
                    <a:pt x="10161" y="2882"/>
                  </a:cubicBezTo>
                  <a:cubicBezTo>
                    <a:pt x="10156" y="2882"/>
                    <a:pt x="10156" y="2882"/>
                    <a:pt x="10150" y="2876"/>
                  </a:cubicBezTo>
                  <a:cubicBezTo>
                    <a:pt x="10144" y="2870"/>
                    <a:pt x="10144" y="2864"/>
                    <a:pt x="10138" y="2864"/>
                  </a:cubicBezTo>
                  <a:cubicBezTo>
                    <a:pt x="10138" y="2858"/>
                    <a:pt x="10132" y="2858"/>
                    <a:pt x="10126" y="2858"/>
                  </a:cubicBezTo>
                  <a:cubicBezTo>
                    <a:pt x="10126" y="2858"/>
                    <a:pt x="10120" y="2864"/>
                    <a:pt x="10114" y="2864"/>
                  </a:cubicBezTo>
                  <a:cubicBezTo>
                    <a:pt x="10108" y="2870"/>
                    <a:pt x="10102" y="2876"/>
                    <a:pt x="10090" y="2882"/>
                  </a:cubicBezTo>
                  <a:cubicBezTo>
                    <a:pt x="10084" y="2882"/>
                    <a:pt x="10084" y="2887"/>
                    <a:pt x="10079" y="2887"/>
                  </a:cubicBezTo>
                  <a:cubicBezTo>
                    <a:pt x="10079" y="2887"/>
                    <a:pt x="10072" y="2887"/>
                    <a:pt x="10067" y="2887"/>
                  </a:cubicBezTo>
                  <a:cubicBezTo>
                    <a:pt x="10067" y="2893"/>
                    <a:pt x="10061" y="2893"/>
                    <a:pt x="10055" y="2893"/>
                  </a:cubicBezTo>
                  <a:cubicBezTo>
                    <a:pt x="10055" y="2899"/>
                    <a:pt x="10055" y="2905"/>
                    <a:pt x="10049" y="2905"/>
                  </a:cubicBezTo>
                  <a:cubicBezTo>
                    <a:pt x="10043" y="2911"/>
                    <a:pt x="10043" y="2911"/>
                    <a:pt x="10037" y="2917"/>
                  </a:cubicBezTo>
                  <a:cubicBezTo>
                    <a:pt x="10025" y="2923"/>
                    <a:pt x="10019" y="2917"/>
                    <a:pt x="10001" y="2917"/>
                  </a:cubicBezTo>
                  <a:cubicBezTo>
                    <a:pt x="9995" y="2917"/>
                    <a:pt x="9990" y="2917"/>
                    <a:pt x="9978" y="2923"/>
                  </a:cubicBezTo>
                  <a:cubicBezTo>
                    <a:pt x="9972" y="2923"/>
                    <a:pt x="9972" y="2929"/>
                    <a:pt x="9966" y="2929"/>
                  </a:cubicBezTo>
                  <a:cubicBezTo>
                    <a:pt x="9960" y="2935"/>
                    <a:pt x="9954" y="2935"/>
                    <a:pt x="9948" y="2935"/>
                  </a:cubicBezTo>
                  <a:cubicBezTo>
                    <a:pt x="9936" y="2935"/>
                    <a:pt x="9924" y="2935"/>
                    <a:pt x="9912" y="2923"/>
                  </a:cubicBezTo>
                  <a:cubicBezTo>
                    <a:pt x="9906" y="2911"/>
                    <a:pt x="9906" y="2899"/>
                    <a:pt x="9906" y="2882"/>
                  </a:cubicBezTo>
                  <a:cubicBezTo>
                    <a:pt x="9883" y="2882"/>
                    <a:pt x="9883" y="2882"/>
                    <a:pt x="9883" y="2882"/>
                  </a:cubicBezTo>
                  <a:cubicBezTo>
                    <a:pt x="9883" y="2887"/>
                    <a:pt x="9877" y="2887"/>
                    <a:pt x="9877" y="2887"/>
                  </a:cubicBezTo>
                  <a:cubicBezTo>
                    <a:pt x="9871" y="2893"/>
                    <a:pt x="9871" y="2899"/>
                    <a:pt x="9871" y="2899"/>
                  </a:cubicBezTo>
                  <a:cubicBezTo>
                    <a:pt x="9865" y="2899"/>
                    <a:pt x="9859" y="2899"/>
                    <a:pt x="9859" y="2899"/>
                  </a:cubicBezTo>
                  <a:cubicBezTo>
                    <a:pt x="9853" y="2899"/>
                    <a:pt x="9847" y="2893"/>
                    <a:pt x="9841" y="2893"/>
                  </a:cubicBezTo>
                  <a:cubicBezTo>
                    <a:pt x="9818" y="2893"/>
                    <a:pt x="9818" y="2893"/>
                    <a:pt x="9818" y="2893"/>
                  </a:cubicBezTo>
                  <a:cubicBezTo>
                    <a:pt x="9812" y="2893"/>
                    <a:pt x="9806" y="2899"/>
                    <a:pt x="9795" y="2899"/>
                  </a:cubicBezTo>
                  <a:cubicBezTo>
                    <a:pt x="9795" y="2911"/>
                    <a:pt x="9800" y="2917"/>
                    <a:pt x="9795" y="2935"/>
                  </a:cubicBezTo>
                  <a:cubicBezTo>
                    <a:pt x="9771" y="2935"/>
                    <a:pt x="9771" y="2935"/>
                    <a:pt x="9771" y="2935"/>
                  </a:cubicBezTo>
                  <a:cubicBezTo>
                    <a:pt x="9765" y="2935"/>
                    <a:pt x="9759" y="2935"/>
                    <a:pt x="9753" y="2929"/>
                  </a:cubicBezTo>
                  <a:cubicBezTo>
                    <a:pt x="9753" y="2929"/>
                    <a:pt x="9747" y="2929"/>
                    <a:pt x="9741" y="2923"/>
                  </a:cubicBezTo>
                  <a:cubicBezTo>
                    <a:pt x="9741" y="2911"/>
                    <a:pt x="9741" y="2905"/>
                    <a:pt x="9736" y="2893"/>
                  </a:cubicBezTo>
                  <a:cubicBezTo>
                    <a:pt x="9730" y="2899"/>
                    <a:pt x="9730" y="2899"/>
                    <a:pt x="9730" y="2899"/>
                  </a:cubicBezTo>
                  <a:cubicBezTo>
                    <a:pt x="9706" y="2899"/>
                    <a:pt x="9706" y="2899"/>
                    <a:pt x="9706" y="2899"/>
                  </a:cubicBezTo>
                  <a:cubicBezTo>
                    <a:pt x="9706" y="2882"/>
                    <a:pt x="9706" y="2882"/>
                    <a:pt x="9706" y="2882"/>
                  </a:cubicBezTo>
                  <a:cubicBezTo>
                    <a:pt x="9706" y="2876"/>
                    <a:pt x="9700" y="2876"/>
                    <a:pt x="9700" y="2870"/>
                  </a:cubicBezTo>
                  <a:cubicBezTo>
                    <a:pt x="9700" y="2864"/>
                    <a:pt x="9706" y="2864"/>
                    <a:pt x="9706" y="2858"/>
                  </a:cubicBezTo>
                  <a:cubicBezTo>
                    <a:pt x="9753" y="2858"/>
                    <a:pt x="9753" y="2858"/>
                    <a:pt x="9753" y="2858"/>
                  </a:cubicBezTo>
                  <a:cubicBezTo>
                    <a:pt x="9759" y="2858"/>
                    <a:pt x="9765" y="2864"/>
                    <a:pt x="9777" y="2864"/>
                  </a:cubicBezTo>
                  <a:cubicBezTo>
                    <a:pt x="9783" y="2864"/>
                    <a:pt x="9783" y="2870"/>
                    <a:pt x="9789" y="2876"/>
                  </a:cubicBezTo>
                  <a:cubicBezTo>
                    <a:pt x="9795" y="2876"/>
                    <a:pt x="9795" y="2882"/>
                    <a:pt x="9806" y="2882"/>
                  </a:cubicBezTo>
                  <a:cubicBezTo>
                    <a:pt x="9812" y="2882"/>
                    <a:pt x="9818" y="2876"/>
                    <a:pt x="9824" y="2876"/>
                  </a:cubicBezTo>
                  <a:cubicBezTo>
                    <a:pt x="9829" y="2870"/>
                    <a:pt x="9829" y="2864"/>
                    <a:pt x="9829" y="2852"/>
                  </a:cubicBezTo>
                  <a:cubicBezTo>
                    <a:pt x="9829" y="2840"/>
                    <a:pt x="9824" y="2834"/>
                    <a:pt x="9824" y="2822"/>
                  </a:cubicBezTo>
                  <a:cubicBezTo>
                    <a:pt x="9824" y="2816"/>
                    <a:pt x="9829" y="2816"/>
                    <a:pt x="9829" y="2805"/>
                  </a:cubicBezTo>
                  <a:cubicBezTo>
                    <a:pt x="9835" y="2799"/>
                    <a:pt x="9841" y="2799"/>
                    <a:pt x="9841" y="2793"/>
                  </a:cubicBezTo>
                  <a:cubicBezTo>
                    <a:pt x="9841" y="2781"/>
                    <a:pt x="9841" y="2775"/>
                    <a:pt x="9841" y="2769"/>
                  </a:cubicBezTo>
                  <a:cubicBezTo>
                    <a:pt x="9818" y="2769"/>
                    <a:pt x="9818" y="2769"/>
                    <a:pt x="9818" y="2769"/>
                  </a:cubicBezTo>
                  <a:cubicBezTo>
                    <a:pt x="9812" y="2769"/>
                    <a:pt x="9812" y="2775"/>
                    <a:pt x="9806" y="2775"/>
                  </a:cubicBezTo>
                  <a:cubicBezTo>
                    <a:pt x="9800" y="2775"/>
                    <a:pt x="9789" y="2769"/>
                    <a:pt x="9783" y="2775"/>
                  </a:cubicBezTo>
                  <a:cubicBezTo>
                    <a:pt x="9777" y="2775"/>
                    <a:pt x="9777" y="2775"/>
                    <a:pt x="9771" y="2781"/>
                  </a:cubicBezTo>
                  <a:cubicBezTo>
                    <a:pt x="9771" y="2781"/>
                    <a:pt x="9771" y="2787"/>
                    <a:pt x="9765" y="2793"/>
                  </a:cubicBezTo>
                  <a:cubicBezTo>
                    <a:pt x="9765" y="2793"/>
                    <a:pt x="9759" y="2805"/>
                    <a:pt x="9753" y="2805"/>
                  </a:cubicBezTo>
                  <a:cubicBezTo>
                    <a:pt x="9747" y="2805"/>
                    <a:pt x="9747" y="2805"/>
                    <a:pt x="9747" y="2805"/>
                  </a:cubicBezTo>
                  <a:cubicBezTo>
                    <a:pt x="9747" y="2805"/>
                    <a:pt x="9741" y="2799"/>
                    <a:pt x="9736" y="2799"/>
                  </a:cubicBezTo>
                  <a:cubicBezTo>
                    <a:pt x="9741" y="2787"/>
                    <a:pt x="9736" y="2781"/>
                    <a:pt x="9741" y="2775"/>
                  </a:cubicBezTo>
                  <a:cubicBezTo>
                    <a:pt x="9741" y="2769"/>
                    <a:pt x="9753" y="2769"/>
                    <a:pt x="9753" y="2763"/>
                  </a:cubicBezTo>
                  <a:cubicBezTo>
                    <a:pt x="9753" y="2763"/>
                    <a:pt x="9753" y="2757"/>
                    <a:pt x="9753" y="2751"/>
                  </a:cubicBezTo>
                  <a:cubicBezTo>
                    <a:pt x="9753" y="2733"/>
                    <a:pt x="9753" y="2733"/>
                    <a:pt x="9753" y="2733"/>
                  </a:cubicBezTo>
                  <a:cubicBezTo>
                    <a:pt x="9747" y="2739"/>
                    <a:pt x="9741" y="2739"/>
                    <a:pt x="9730" y="2739"/>
                  </a:cubicBezTo>
                  <a:cubicBezTo>
                    <a:pt x="9730" y="2739"/>
                    <a:pt x="9724" y="2739"/>
                    <a:pt x="9724" y="2733"/>
                  </a:cubicBezTo>
                  <a:cubicBezTo>
                    <a:pt x="9724" y="2727"/>
                    <a:pt x="9724" y="2727"/>
                    <a:pt x="9724" y="2721"/>
                  </a:cubicBezTo>
                  <a:cubicBezTo>
                    <a:pt x="9730" y="2716"/>
                    <a:pt x="9736" y="2710"/>
                    <a:pt x="9736" y="2698"/>
                  </a:cubicBezTo>
                  <a:cubicBezTo>
                    <a:pt x="9741" y="2698"/>
                    <a:pt x="9736" y="2692"/>
                    <a:pt x="9736" y="2686"/>
                  </a:cubicBezTo>
                  <a:cubicBezTo>
                    <a:pt x="9736" y="2686"/>
                    <a:pt x="9741" y="2680"/>
                    <a:pt x="9736" y="2674"/>
                  </a:cubicBezTo>
                  <a:cubicBezTo>
                    <a:pt x="9736" y="2668"/>
                    <a:pt x="9730" y="2668"/>
                    <a:pt x="9730" y="2662"/>
                  </a:cubicBezTo>
                  <a:cubicBezTo>
                    <a:pt x="9730" y="2662"/>
                    <a:pt x="9730" y="2656"/>
                    <a:pt x="9724" y="2650"/>
                  </a:cubicBezTo>
                  <a:cubicBezTo>
                    <a:pt x="9718" y="2650"/>
                    <a:pt x="9724" y="2644"/>
                    <a:pt x="9718" y="2644"/>
                  </a:cubicBezTo>
                  <a:cubicBezTo>
                    <a:pt x="9712" y="2644"/>
                    <a:pt x="9706" y="2644"/>
                    <a:pt x="9706" y="2644"/>
                  </a:cubicBezTo>
                  <a:cubicBezTo>
                    <a:pt x="9700" y="2644"/>
                    <a:pt x="9694" y="2650"/>
                    <a:pt x="9688" y="2650"/>
                  </a:cubicBezTo>
                  <a:cubicBezTo>
                    <a:pt x="9688" y="2662"/>
                    <a:pt x="9688" y="2668"/>
                    <a:pt x="9682" y="2674"/>
                  </a:cubicBezTo>
                  <a:cubicBezTo>
                    <a:pt x="9676" y="2686"/>
                    <a:pt x="9676" y="2692"/>
                    <a:pt x="9664" y="2698"/>
                  </a:cubicBezTo>
                  <a:cubicBezTo>
                    <a:pt x="9658" y="2698"/>
                    <a:pt x="9658" y="2698"/>
                    <a:pt x="9653" y="2698"/>
                  </a:cubicBezTo>
                  <a:cubicBezTo>
                    <a:pt x="9647" y="2698"/>
                    <a:pt x="9641" y="2698"/>
                    <a:pt x="9641" y="2698"/>
                  </a:cubicBezTo>
                  <a:cubicBezTo>
                    <a:pt x="9635" y="2698"/>
                    <a:pt x="9629" y="2704"/>
                    <a:pt x="9629" y="2710"/>
                  </a:cubicBezTo>
                  <a:cubicBezTo>
                    <a:pt x="9629" y="2716"/>
                    <a:pt x="9635" y="2721"/>
                    <a:pt x="9635" y="2727"/>
                  </a:cubicBezTo>
                  <a:cubicBezTo>
                    <a:pt x="9635" y="2733"/>
                    <a:pt x="9635" y="2733"/>
                    <a:pt x="9635" y="2733"/>
                  </a:cubicBezTo>
                  <a:cubicBezTo>
                    <a:pt x="9635" y="2739"/>
                    <a:pt x="9635" y="2745"/>
                    <a:pt x="9629" y="2745"/>
                  </a:cubicBezTo>
                  <a:cubicBezTo>
                    <a:pt x="9629" y="2745"/>
                    <a:pt x="9623" y="2745"/>
                    <a:pt x="9617" y="2745"/>
                  </a:cubicBezTo>
                  <a:cubicBezTo>
                    <a:pt x="9617" y="2751"/>
                    <a:pt x="9611" y="2751"/>
                    <a:pt x="9605" y="2751"/>
                  </a:cubicBezTo>
                  <a:cubicBezTo>
                    <a:pt x="9593" y="2757"/>
                    <a:pt x="9587" y="2763"/>
                    <a:pt x="9587" y="2775"/>
                  </a:cubicBezTo>
                  <a:cubicBezTo>
                    <a:pt x="9587" y="2787"/>
                    <a:pt x="9593" y="2793"/>
                    <a:pt x="9599" y="2805"/>
                  </a:cubicBezTo>
                  <a:cubicBezTo>
                    <a:pt x="9599" y="2810"/>
                    <a:pt x="9605" y="2810"/>
                    <a:pt x="9605" y="2816"/>
                  </a:cubicBezTo>
                  <a:cubicBezTo>
                    <a:pt x="9611" y="2816"/>
                    <a:pt x="9617" y="2816"/>
                    <a:pt x="9617" y="2816"/>
                  </a:cubicBezTo>
                  <a:cubicBezTo>
                    <a:pt x="9623" y="2822"/>
                    <a:pt x="9623" y="2822"/>
                    <a:pt x="9629" y="2828"/>
                  </a:cubicBezTo>
                  <a:cubicBezTo>
                    <a:pt x="9629" y="2828"/>
                    <a:pt x="9629" y="2834"/>
                    <a:pt x="9629" y="2840"/>
                  </a:cubicBezTo>
                  <a:cubicBezTo>
                    <a:pt x="9629" y="2840"/>
                    <a:pt x="9617" y="2846"/>
                    <a:pt x="9617" y="2852"/>
                  </a:cubicBezTo>
                  <a:cubicBezTo>
                    <a:pt x="9617" y="2858"/>
                    <a:pt x="9623" y="2858"/>
                    <a:pt x="9623" y="2864"/>
                  </a:cubicBezTo>
                  <a:cubicBezTo>
                    <a:pt x="9623" y="2876"/>
                    <a:pt x="9623" y="2876"/>
                    <a:pt x="9623" y="2876"/>
                  </a:cubicBezTo>
                  <a:cubicBezTo>
                    <a:pt x="9623" y="2882"/>
                    <a:pt x="9617" y="2882"/>
                    <a:pt x="9617" y="2893"/>
                  </a:cubicBezTo>
                  <a:cubicBezTo>
                    <a:pt x="9617" y="2893"/>
                    <a:pt x="9617" y="2893"/>
                    <a:pt x="9617" y="2899"/>
                  </a:cubicBezTo>
                  <a:cubicBezTo>
                    <a:pt x="9617" y="2905"/>
                    <a:pt x="9617" y="2905"/>
                    <a:pt x="9623" y="2911"/>
                  </a:cubicBezTo>
                  <a:cubicBezTo>
                    <a:pt x="9623" y="2917"/>
                    <a:pt x="9629" y="2917"/>
                    <a:pt x="9629" y="2923"/>
                  </a:cubicBezTo>
                  <a:cubicBezTo>
                    <a:pt x="9635" y="2929"/>
                    <a:pt x="9641" y="2935"/>
                    <a:pt x="9641" y="2947"/>
                  </a:cubicBezTo>
                  <a:cubicBezTo>
                    <a:pt x="9641" y="2965"/>
                    <a:pt x="9641" y="2965"/>
                    <a:pt x="9641" y="2965"/>
                  </a:cubicBezTo>
                  <a:cubicBezTo>
                    <a:pt x="9623" y="2965"/>
                    <a:pt x="9623" y="2965"/>
                    <a:pt x="9623" y="2965"/>
                  </a:cubicBezTo>
                  <a:cubicBezTo>
                    <a:pt x="9617" y="2965"/>
                    <a:pt x="9611" y="2971"/>
                    <a:pt x="9605" y="2971"/>
                  </a:cubicBezTo>
                  <a:cubicBezTo>
                    <a:pt x="9593" y="2971"/>
                    <a:pt x="9587" y="2971"/>
                    <a:pt x="9575" y="2971"/>
                  </a:cubicBezTo>
                  <a:cubicBezTo>
                    <a:pt x="9564" y="2971"/>
                    <a:pt x="9564" y="2971"/>
                    <a:pt x="9564" y="2971"/>
                  </a:cubicBezTo>
                  <a:cubicBezTo>
                    <a:pt x="9558" y="2971"/>
                    <a:pt x="9552" y="2971"/>
                    <a:pt x="9546" y="2971"/>
                  </a:cubicBezTo>
                  <a:cubicBezTo>
                    <a:pt x="9534" y="2971"/>
                    <a:pt x="9528" y="2971"/>
                    <a:pt x="9516" y="2971"/>
                  </a:cubicBezTo>
                  <a:cubicBezTo>
                    <a:pt x="9504" y="2971"/>
                    <a:pt x="9498" y="2971"/>
                    <a:pt x="9492" y="2971"/>
                  </a:cubicBezTo>
                  <a:cubicBezTo>
                    <a:pt x="9487" y="2976"/>
                    <a:pt x="9492" y="2982"/>
                    <a:pt x="9487" y="2982"/>
                  </a:cubicBezTo>
                  <a:cubicBezTo>
                    <a:pt x="9481" y="2988"/>
                    <a:pt x="9481" y="2988"/>
                    <a:pt x="9475" y="2988"/>
                  </a:cubicBezTo>
                  <a:cubicBezTo>
                    <a:pt x="9469" y="2994"/>
                    <a:pt x="9457" y="2988"/>
                    <a:pt x="9451" y="2994"/>
                  </a:cubicBezTo>
                  <a:cubicBezTo>
                    <a:pt x="9445" y="3000"/>
                    <a:pt x="9451" y="3006"/>
                    <a:pt x="9445" y="3006"/>
                  </a:cubicBezTo>
                  <a:cubicBezTo>
                    <a:pt x="9445" y="3012"/>
                    <a:pt x="9445" y="3012"/>
                    <a:pt x="9439" y="3018"/>
                  </a:cubicBezTo>
                  <a:cubicBezTo>
                    <a:pt x="9433" y="3030"/>
                    <a:pt x="9427" y="3036"/>
                    <a:pt x="9415" y="3036"/>
                  </a:cubicBezTo>
                  <a:cubicBezTo>
                    <a:pt x="9409" y="3036"/>
                    <a:pt x="9409" y="3030"/>
                    <a:pt x="9403" y="3030"/>
                  </a:cubicBezTo>
                  <a:cubicBezTo>
                    <a:pt x="9392" y="3030"/>
                    <a:pt x="9392" y="3030"/>
                    <a:pt x="9392" y="3030"/>
                  </a:cubicBezTo>
                  <a:cubicBezTo>
                    <a:pt x="9380" y="3030"/>
                    <a:pt x="9380" y="3030"/>
                    <a:pt x="9380" y="3030"/>
                  </a:cubicBezTo>
                  <a:cubicBezTo>
                    <a:pt x="9380" y="3030"/>
                    <a:pt x="9374" y="3036"/>
                    <a:pt x="9368" y="3036"/>
                  </a:cubicBezTo>
                  <a:cubicBezTo>
                    <a:pt x="9368" y="3036"/>
                    <a:pt x="9362" y="3030"/>
                    <a:pt x="9356" y="3030"/>
                  </a:cubicBezTo>
                  <a:cubicBezTo>
                    <a:pt x="9356" y="3054"/>
                    <a:pt x="9356" y="3054"/>
                    <a:pt x="9356" y="3054"/>
                  </a:cubicBezTo>
                  <a:cubicBezTo>
                    <a:pt x="9380" y="3065"/>
                    <a:pt x="9380" y="3065"/>
                    <a:pt x="9380" y="3065"/>
                  </a:cubicBezTo>
                  <a:cubicBezTo>
                    <a:pt x="9380" y="3101"/>
                    <a:pt x="9380" y="3101"/>
                    <a:pt x="9380" y="3101"/>
                  </a:cubicBezTo>
                  <a:cubicBezTo>
                    <a:pt x="9374" y="3101"/>
                    <a:pt x="9368" y="3101"/>
                    <a:pt x="9362" y="3101"/>
                  </a:cubicBezTo>
                  <a:cubicBezTo>
                    <a:pt x="9362" y="3101"/>
                    <a:pt x="9356" y="3107"/>
                    <a:pt x="9350" y="3107"/>
                  </a:cubicBezTo>
                  <a:cubicBezTo>
                    <a:pt x="9350" y="3107"/>
                    <a:pt x="9344" y="3107"/>
                    <a:pt x="9344" y="3113"/>
                  </a:cubicBezTo>
                  <a:cubicBezTo>
                    <a:pt x="9338" y="3113"/>
                    <a:pt x="9332" y="3119"/>
                    <a:pt x="9332" y="3119"/>
                  </a:cubicBezTo>
                  <a:cubicBezTo>
                    <a:pt x="9321" y="3125"/>
                    <a:pt x="9315" y="3131"/>
                    <a:pt x="9309" y="3137"/>
                  </a:cubicBezTo>
                  <a:cubicBezTo>
                    <a:pt x="9303" y="3137"/>
                    <a:pt x="9303" y="3142"/>
                    <a:pt x="9297" y="3148"/>
                  </a:cubicBezTo>
                  <a:cubicBezTo>
                    <a:pt x="9291" y="3148"/>
                    <a:pt x="9291" y="3154"/>
                    <a:pt x="9285" y="3154"/>
                  </a:cubicBezTo>
                  <a:cubicBezTo>
                    <a:pt x="9273" y="3154"/>
                    <a:pt x="9273" y="3154"/>
                    <a:pt x="9273" y="3154"/>
                  </a:cubicBezTo>
                  <a:cubicBezTo>
                    <a:pt x="9261" y="3154"/>
                    <a:pt x="9249" y="3154"/>
                    <a:pt x="9237" y="3154"/>
                  </a:cubicBezTo>
                  <a:cubicBezTo>
                    <a:pt x="9237" y="3225"/>
                    <a:pt x="9237" y="3225"/>
                    <a:pt x="9237" y="3225"/>
                  </a:cubicBezTo>
                  <a:cubicBezTo>
                    <a:pt x="9220" y="3225"/>
                    <a:pt x="9208" y="3225"/>
                    <a:pt x="9190" y="3225"/>
                  </a:cubicBezTo>
                  <a:lnTo>
                    <a:pt x="9184" y="3231"/>
                  </a:lnTo>
                  <a:cubicBezTo>
                    <a:pt x="9178" y="3231"/>
                    <a:pt x="9172" y="3231"/>
                    <a:pt x="9172" y="3231"/>
                  </a:cubicBezTo>
                  <a:cubicBezTo>
                    <a:pt x="9172" y="3267"/>
                    <a:pt x="9172" y="3267"/>
                    <a:pt x="9172" y="3267"/>
                  </a:cubicBezTo>
                  <a:cubicBezTo>
                    <a:pt x="9131" y="3267"/>
                    <a:pt x="9131" y="3267"/>
                    <a:pt x="9131" y="3267"/>
                  </a:cubicBezTo>
                  <a:cubicBezTo>
                    <a:pt x="9125" y="3267"/>
                    <a:pt x="9119" y="3261"/>
                    <a:pt x="9113" y="3261"/>
                  </a:cubicBezTo>
                  <a:cubicBezTo>
                    <a:pt x="9107" y="3261"/>
                    <a:pt x="9101" y="3261"/>
                    <a:pt x="9095" y="3261"/>
                  </a:cubicBezTo>
                  <a:cubicBezTo>
                    <a:pt x="9089" y="3261"/>
                    <a:pt x="9083" y="3261"/>
                    <a:pt x="9077" y="3261"/>
                  </a:cubicBezTo>
                  <a:cubicBezTo>
                    <a:pt x="9077" y="3255"/>
                    <a:pt x="9083" y="3249"/>
                    <a:pt x="9077" y="3249"/>
                  </a:cubicBezTo>
                  <a:cubicBezTo>
                    <a:pt x="9077" y="3243"/>
                    <a:pt x="9071" y="3237"/>
                    <a:pt x="9066" y="3237"/>
                  </a:cubicBezTo>
                  <a:cubicBezTo>
                    <a:pt x="9060" y="3237"/>
                    <a:pt x="9054" y="3237"/>
                    <a:pt x="9048" y="3237"/>
                  </a:cubicBezTo>
                  <a:cubicBezTo>
                    <a:pt x="9048" y="3273"/>
                    <a:pt x="9048" y="3273"/>
                    <a:pt x="9048" y="3273"/>
                  </a:cubicBezTo>
                  <a:cubicBezTo>
                    <a:pt x="9054" y="3279"/>
                    <a:pt x="9060" y="3279"/>
                    <a:pt x="9071" y="3279"/>
                  </a:cubicBezTo>
                  <a:cubicBezTo>
                    <a:pt x="9060" y="3303"/>
                    <a:pt x="9060" y="3303"/>
                    <a:pt x="9060" y="3303"/>
                  </a:cubicBezTo>
                  <a:cubicBezTo>
                    <a:pt x="9066" y="3314"/>
                    <a:pt x="9066" y="3314"/>
                    <a:pt x="9066" y="3314"/>
                  </a:cubicBezTo>
                  <a:cubicBezTo>
                    <a:pt x="9066" y="3332"/>
                    <a:pt x="9066" y="3332"/>
                    <a:pt x="9066" y="3332"/>
                  </a:cubicBezTo>
                  <a:cubicBezTo>
                    <a:pt x="9048" y="3332"/>
                    <a:pt x="9042" y="3332"/>
                    <a:pt x="9030" y="3332"/>
                  </a:cubicBezTo>
                  <a:cubicBezTo>
                    <a:pt x="9024" y="3332"/>
                    <a:pt x="9018" y="3326"/>
                    <a:pt x="9018" y="3326"/>
                  </a:cubicBezTo>
                  <a:cubicBezTo>
                    <a:pt x="9012" y="3326"/>
                    <a:pt x="9006" y="3326"/>
                    <a:pt x="9006" y="3326"/>
                  </a:cubicBezTo>
                  <a:cubicBezTo>
                    <a:pt x="9000" y="3326"/>
                    <a:pt x="9000" y="3326"/>
                    <a:pt x="8994" y="3326"/>
                  </a:cubicBezTo>
                  <a:cubicBezTo>
                    <a:pt x="8989" y="3326"/>
                    <a:pt x="8982" y="3326"/>
                    <a:pt x="8977" y="3326"/>
                  </a:cubicBezTo>
                  <a:cubicBezTo>
                    <a:pt x="8977" y="3326"/>
                    <a:pt x="8971" y="3320"/>
                    <a:pt x="8965" y="3320"/>
                  </a:cubicBezTo>
                  <a:cubicBezTo>
                    <a:pt x="8965" y="3314"/>
                    <a:pt x="8965" y="3309"/>
                    <a:pt x="8959" y="3309"/>
                  </a:cubicBezTo>
                  <a:cubicBezTo>
                    <a:pt x="8953" y="3309"/>
                    <a:pt x="8947" y="3314"/>
                    <a:pt x="8941" y="3314"/>
                  </a:cubicBezTo>
                  <a:cubicBezTo>
                    <a:pt x="8935" y="3314"/>
                    <a:pt x="8929" y="3314"/>
                    <a:pt x="8929" y="3314"/>
                  </a:cubicBezTo>
                  <a:cubicBezTo>
                    <a:pt x="8917" y="3314"/>
                    <a:pt x="8911" y="3320"/>
                    <a:pt x="8905" y="3326"/>
                  </a:cubicBezTo>
                  <a:cubicBezTo>
                    <a:pt x="8900" y="3326"/>
                    <a:pt x="8894" y="3326"/>
                    <a:pt x="8894" y="3332"/>
                  </a:cubicBezTo>
                  <a:cubicBezTo>
                    <a:pt x="8894" y="3338"/>
                    <a:pt x="8888" y="3338"/>
                    <a:pt x="8888" y="3344"/>
                  </a:cubicBezTo>
                  <a:cubicBezTo>
                    <a:pt x="8888" y="3350"/>
                    <a:pt x="8894" y="3350"/>
                    <a:pt x="8894" y="3356"/>
                  </a:cubicBezTo>
                  <a:cubicBezTo>
                    <a:pt x="8900" y="3356"/>
                    <a:pt x="8905" y="3356"/>
                    <a:pt x="8905" y="3356"/>
                  </a:cubicBezTo>
                  <a:cubicBezTo>
                    <a:pt x="8911" y="3356"/>
                    <a:pt x="8911" y="3362"/>
                    <a:pt x="8917" y="3368"/>
                  </a:cubicBezTo>
                  <a:cubicBezTo>
                    <a:pt x="8917" y="3368"/>
                    <a:pt x="8923" y="3368"/>
                    <a:pt x="8929" y="3374"/>
                  </a:cubicBezTo>
                  <a:cubicBezTo>
                    <a:pt x="8929" y="3374"/>
                    <a:pt x="8935" y="3380"/>
                    <a:pt x="8941" y="3380"/>
                  </a:cubicBezTo>
                  <a:cubicBezTo>
                    <a:pt x="8947" y="3380"/>
                    <a:pt x="8953" y="3380"/>
                    <a:pt x="8965" y="3380"/>
                  </a:cubicBezTo>
                  <a:cubicBezTo>
                    <a:pt x="8977" y="3380"/>
                    <a:pt x="8977" y="3380"/>
                    <a:pt x="8977" y="3380"/>
                  </a:cubicBezTo>
                  <a:cubicBezTo>
                    <a:pt x="8982" y="3380"/>
                    <a:pt x="8982" y="3386"/>
                    <a:pt x="8989" y="3386"/>
                  </a:cubicBezTo>
                  <a:cubicBezTo>
                    <a:pt x="8994" y="3391"/>
                    <a:pt x="8994" y="3391"/>
                    <a:pt x="9000" y="3397"/>
                  </a:cubicBezTo>
                  <a:cubicBezTo>
                    <a:pt x="9000" y="3397"/>
                    <a:pt x="9006" y="3397"/>
                    <a:pt x="9012" y="3403"/>
                  </a:cubicBezTo>
                  <a:cubicBezTo>
                    <a:pt x="9012" y="3403"/>
                    <a:pt x="9018" y="3409"/>
                    <a:pt x="9018" y="3415"/>
                  </a:cubicBezTo>
                  <a:cubicBezTo>
                    <a:pt x="9024" y="3421"/>
                    <a:pt x="9036" y="3427"/>
                    <a:pt x="9042" y="3433"/>
                  </a:cubicBezTo>
                  <a:cubicBezTo>
                    <a:pt x="9042" y="3492"/>
                    <a:pt x="9042" y="3492"/>
                    <a:pt x="9042" y="3492"/>
                  </a:cubicBezTo>
                  <a:cubicBezTo>
                    <a:pt x="9048" y="3498"/>
                    <a:pt x="9048" y="3498"/>
                    <a:pt x="9048" y="3504"/>
                  </a:cubicBezTo>
                  <a:cubicBezTo>
                    <a:pt x="9054" y="3504"/>
                    <a:pt x="9060" y="3510"/>
                    <a:pt x="9060" y="3510"/>
                  </a:cubicBezTo>
                  <a:cubicBezTo>
                    <a:pt x="9071" y="3516"/>
                    <a:pt x="9077" y="3516"/>
                    <a:pt x="9083" y="3522"/>
                  </a:cubicBezTo>
                  <a:cubicBezTo>
                    <a:pt x="9089" y="3522"/>
                    <a:pt x="9095" y="3534"/>
                    <a:pt x="9095" y="3540"/>
                  </a:cubicBezTo>
                  <a:cubicBezTo>
                    <a:pt x="9095" y="3546"/>
                    <a:pt x="9089" y="3552"/>
                    <a:pt x="9089" y="3557"/>
                  </a:cubicBezTo>
                  <a:cubicBezTo>
                    <a:pt x="9089" y="3563"/>
                    <a:pt x="9083" y="3569"/>
                    <a:pt x="9083" y="3575"/>
                  </a:cubicBezTo>
                  <a:cubicBezTo>
                    <a:pt x="9083" y="3593"/>
                    <a:pt x="9089" y="3599"/>
                    <a:pt x="9095" y="3617"/>
                  </a:cubicBezTo>
                  <a:cubicBezTo>
                    <a:pt x="9095" y="3623"/>
                    <a:pt x="9095" y="3629"/>
                    <a:pt x="9095" y="3635"/>
                  </a:cubicBezTo>
                  <a:cubicBezTo>
                    <a:pt x="9095" y="3641"/>
                    <a:pt x="9095" y="3646"/>
                    <a:pt x="9095" y="3652"/>
                  </a:cubicBezTo>
                  <a:cubicBezTo>
                    <a:pt x="9089" y="3664"/>
                    <a:pt x="9071" y="3664"/>
                    <a:pt x="9060" y="3676"/>
                  </a:cubicBezTo>
                  <a:cubicBezTo>
                    <a:pt x="9060" y="3676"/>
                    <a:pt x="9060" y="3682"/>
                    <a:pt x="9060" y="3688"/>
                  </a:cubicBezTo>
                  <a:cubicBezTo>
                    <a:pt x="9054" y="3688"/>
                    <a:pt x="9054" y="3688"/>
                    <a:pt x="9048" y="3694"/>
                  </a:cubicBezTo>
                  <a:cubicBezTo>
                    <a:pt x="9036" y="3700"/>
                    <a:pt x="9030" y="3706"/>
                    <a:pt x="9012" y="3706"/>
                  </a:cubicBezTo>
                  <a:cubicBezTo>
                    <a:pt x="9000" y="3706"/>
                    <a:pt x="9000" y="3706"/>
                    <a:pt x="9000" y="3706"/>
                  </a:cubicBezTo>
                  <a:cubicBezTo>
                    <a:pt x="8994" y="3706"/>
                    <a:pt x="8994" y="3700"/>
                    <a:pt x="8989" y="3700"/>
                  </a:cubicBezTo>
                  <a:cubicBezTo>
                    <a:pt x="8982" y="3700"/>
                    <a:pt x="8977" y="3694"/>
                    <a:pt x="8965" y="3694"/>
                  </a:cubicBezTo>
                  <a:lnTo>
                    <a:pt x="8959" y="3694"/>
                  </a:lnTo>
                  <a:cubicBezTo>
                    <a:pt x="8947" y="3694"/>
                    <a:pt x="8941" y="3694"/>
                    <a:pt x="8929" y="3694"/>
                  </a:cubicBezTo>
                  <a:cubicBezTo>
                    <a:pt x="8923" y="3694"/>
                    <a:pt x="8923" y="3688"/>
                    <a:pt x="8917" y="3682"/>
                  </a:cubicBezTo>
                  <a:cubicBezTo>
                    <a:pt x="8911" y="3682"/>
                    <a:pt x="8911" y="3676"/>
                    <a:pt x="8905" y="3670"/>
                  </a:cubicBezTo>
                  <a:cubicBezTo>
                    <a:pt x="8900" y="3670"/>
                    <a:pt x="8900" y="3670"/>
                    <a:pt x="8894" y="3670"/>
                  </a:cubicBezTo>
                  <a:cubicBezTo>
                    <a:pt x="8793" y="3670"/>
                    <a:pt x="8793" y="3670"/>
                    <a:pt x="8793" y="3670"/>
                  </a:cubicBezTo>
                  <a:cubicBezTo>
                    <a:pt x="8781" y="3670"/>
                    <a:pt x="8775" y="3664"/>
                    <a:pt x="8763" y="3664"/>
                  </a:cubicBezTo>
                  <a:cubicBezTo>
                    <a:pt x="8757" y="3664"/>
                    <a:pt x="8751" y="3670"/>
                    <a:pt x="8745" y="3664"/>
                  </a:cubicBezTo>
                  <a:cubicBezTo>
                    <a:pt x="8739" y="3664"/>
                    <a:pt x="8739" y="3652"/>
                    <a:pt x="8734" y="3652"/>
                  </a:cubicBezTo>
                  <a:cubicBezTo>
                    <a:pt x="8727" y="3652"/>
                    <a:pt x="8727" y="3652"/>
                    <a:pt x="8727" y="3652"/>
                  </a:cubicBezTo>
                  <a:cubicBezTo>
                    <a:pt x="8722" y="3658"/>
                    <a:pt x="8716" y="3658"/>
                    <a:pt x="8716" y="3658"/>
                  </a:cubicBezTo>
                  <a:cubicBezTo>
                    <a:pt x="8710" y="3664"/>
                    <a:pt x="8716" y="3670"/>
                    <a:pt x="8716" y="3670"/>
                  </a:cubicBezTo>
                  <a:cubicBezTo>
                    <a:pt x="8710" y="3676"/>
                    <a:pt x="8710" y="3682"/>
                    <a:pt x="8710" y="3682"/>
                  </a:cubicBezTo>
                  <a:cubicBezTo>
                    <a:pt x="8650" y="3682"/>
                    <a:pt x="8650" y="3682"/>
                    <a:pt x="8650" y="3682"/>
                  </a:cubicBezTo>
                  <a:cubicBezTo>
                    <a:pt x="8645" y="3694"/>
                    <a:pt x="8645" y="3694"/>
                    <a:pt x="8645" y="3694"/>
                  </a:cubicBezTo>
                  <a:cubicBezTo>
                    <a:pt x="8650" y="3700"/>
                    <a:pt x="8650" y="3706"/>
                    <a:pt x="8650" y="3706"/>
                  </a:cubicBezTo>
                  <a:cubicBezTo>
                    <a:pt x="8657" y="3712"/>
                    <a:pt x="8662" y="3712"/>
                    <a:pt x="8662" y="3718"/>
                  </a:cubicBezTo>
                  <a:cubicBezTo>
                    <a:pt x="8668" y="3718"/>
                    <a:pt x="8668" y="3723"/>
                    <a:pt x="8668" y="3730"/>
                  </a:cubicBezTo>
                  <a:cubicBezTo>
                    <a:pt x="8668" y="3741"/>
                    <a:pt x="8668" y="3741"/>
                    <a:pt x="8662" y="3747"/>
                  </a:cubicBezTo>
                  <a:cubicBezTo>
                    <a:pt x="8662" y="3759"/>
                    <a:pt x="8657" y="3765"/>
                    <a:pt x="8657" y="3777"/>
                  </a:cubicBezTo>
                  <a:cubicBezTo>
                    <a:pt x="8657" y="3783"/>
                    <a:pt x="8657" y="3789"/>
                    <a:pt x="8657" y="3801"/>
                  </a:cubicBezTo>
                  <a:cubicBezTo>
                    <a:pt x="8662" y="3801"/>
                    <a:pt x="8662" y="3807"/>
                    <a:pt x="8662" y="3807"/>
                  </a:cubicBezTo>
                  <a:cubicBezTo>
                    <a:pt x="8668" y="3812"/>
                    <a:pt x="8674" y="3818"/>
                    <a:pt x="8674" y="3824"/>
                  </a:cubicBezTo>
                  <a:cubicBezTo>
                    <a:pt x="8674" y="3889"/>
                    <a:pt x="8674" y="3889"/>
                    <a:pt x="8674" y="3889"/>
                  </a:cubicBezTo>
                  <a:cubicBezTo>
                    <a:pt x="8674" y="3895"/>
                    <a:pt x="8674" y="3895"/>
                    <a:pt x="8668" y="3901"/>
                  </a:cubicBezTo>
                  <a:cubicBezTo>
                    <a:pt x="8668" y="3907"/>
                    <a:pt x="8662" y="3907"/>
                    <a:pt x="8657" y="3907"/>
                  </a:cubicBezTo>
                  <a:cubicBezTo>
                    <a:pt x="8657" y="3913"/>
                    <a:pt x="8657" y="3919"/>
                    <a:pt x="8650" y="3919"/>
                  </a:cubicBezTo>
                  <a:cubicBezTo>
                    <a:pt x="8645" y="3931"/>
                    <a:pt x="8639" y="3943"/>
                    <a:pt x="8639" y="3955"/>
                  </a:cubicBezTo>
                  <a:cubicBezTo>
                    <a:pt x="8639" y="3961"/>
                    <a:pt x="8639" y="3961"/>
                    <a:pt x="8639" y="3967"/>
                  </a:cubicBezTo>
                  <a:cubicBezTo>
                    <a:pt x="8639" y="3973"/>
                    <a:pt x="8645" y="3973"/>
                    <a:pt x="8650" y="3978"/>
                  </a:cubicBezTo>
                  <a:cubicBezTo>
                    <a:pt x="8650" y="3990"/>
                    <a:pt x="8650" y="3990"/>
                    <a:pt x="8650" y="3990"/>
                  </a:cubicBezTo>
                  <a:cubicBezTo>
                    <a:pt x="8657" y="3996"/>
                    <a:pt x="8662" y="3996"/>
                    <a:pt x="8662" y="4002"/>
                  </a:cubicBezTo>
                  <a:cubicBezTo>
                    <a:pt x="8662" y="4014"/>
                    <a:pt x="8662" y="4014"/>
                    <a:pt x="8662" y="4014"/>
                  </a:cubicBezTo>
                  <a:cubicBezTo>
                    <a:pt x="8662" y="4026"/>
                    <a:pt x="8662" y="4026"/>
                    <a:pt x="8662" y="4026"/>
                  </a:cubicBezTo>
                  <a:cubicBezTo>
                    <a:pt x="8662" y="4032"/>
                    <a:pt x="8657" y="4032"/>
                    <a:pt x="8650" y="4038"/>
                  </a:cubicBezTo>
                  <a:cubicBezTo>
                    <a:pt x="8650" y="4044"/>
                    <a:pt x="8650" y="4050"/>
                    <a:pt x="8650" y="4055"/>
                  </a:cubicBezTo>
                  <a:cubicBezTo>
                    <a:pt x="8650" y="4067"/>
                    <a:pt x="8650" y="4073"/>
                    <a:pt x="8650" y="4085"/>
                  </a:cubicBezTo>
                  <a:cubicBezTo>
                    <a:pt x="8686" y="4085"/>
                    <a:pt x="8686" y="4085"/>
                    <a:pt x="8686" y="4085"/>
                  </a:cubicBezTo>
                  <a:cubicBezTo>
                    <a:pt x="8698" y="4085"/>
                    <a:pt x="8704" y="4079"/>
                    <a:pt x="8716" y="4079"/>
                  </a:cubicBezTo>
                  <a:cubicBezTo>
                    <a:pt x="8716" y="4079"/>
                    <a:pt x="8722" y="4079"/>
                    <a:pt x="8727" y="4085"/>
                  </a:cubicBezTo>
                  <a:cubicBezTo>
                    <a:pt x="8727" y="4085"/>
                    <a:pt x="8727" y="4091"/>
                    <a:pt x="8734" y="4097"/>
                  </a:cubicBezTo>
                  <a:cubicBezTo>
                    <a:pt x="8739" y="4097"/>
                    <a:pt x="8745" y="4097"/>
                    <a:pt x="8751" y="4097"/>
                  </a:cubicBezTo>
                  <a:cubicBezTo>
                    <a:pt x="8763" y="4097"/>
                    <a:pt x="8769" y="4091"/>
                    <a:pt x="8781" y="4091"/>
                  </a:cubicBezTo>
                  <a:cubicBezTo>
                    <a:pt x="8787" y="4091"/>
                    <a:pt x="8787" y="4097"/>
                    <a:pt x="8793" y="4097"/>
                  </a:cubicBezTo>
                  <a:cubicBezTo>
                    <a:pt x="8793" y="4097"/>
                    <a:pt x="8799" y="4103"/>
                    <a:pt x="8805" y="4103"/>
                  </a:cubicBezTo>
                  <a:cubicBezTo>
                    <a:pt x="8805" y="4103"/>
                    <a:pt x="8811" y="4103"/>
                    <a:pt x="8811" y="4109"/>
                  </a:cubicBezTo>
                  <a:cubicBezTo>
                    <a:pt x="8823" y="4109"/>
                    <a:pt x="8823" y="4109"/>
                    <a:pt x="8823" y="4109"/>
                  </a:cubicBezTo>
                  <a:cubicBezTo>
                    <a:pt x="8828" y="4115"/>
                    <a:pt x="8828" y="4121"/>
                    <a:pt x="8834" y="4121"/>
                  </a:cubicBezTo>
                  <a:cubicBezTo>
                    <a:pt x="8834" y="4127"/>
                    <a:pt x="8840" y="4133"/>
                    <a:pt x="8840" y="4133"/>
                  </a:cubicBezTo>
                  <a:cubicBezTo>
                    <a:pt x="8846" y="4139"/>
                    <a:pt x="8840" y="4144"/>
                    <a:pt x="8846" y="4144"/>
                  </a:cubicBezTo>
                  <a:cubicBezTo>
                    <a:pt x="8846" y="4150"/>
                    <a:pt x="8852" y="4150"/>
                    <a:pt x="8858" y="4156"/>
                  </a:cubicBezTo>
                  <a:cubicBezTo>
                    <a:pt x="8864" y="4139"/>
                    <a:pt x="8864" y="4139"/>
                    <a:pt x="8864" y="4139"/>
                  </a:cubicBezTo>
                  <a:cubicBezTo>
                    <a:pt x="8852" y="4139"/>
                    <a:pt x="8852" y="4139"/>
                    <a:pt x="8852" y="4139"/>
                  </a:cubicBezTo>
                  <a:cubicBezTo>
                    <a:pt x="8852" y="4139"/>
                    <a:pt x="8858" y="4133"/>
                    <a:pt x="8864" y="4133"/>
                  </a:cubicBezTo>
                  <a:cubicBezTo>
                    <a:pt x="8870" y="4133"/>
                    <a:pt x="8876" y="4133"/>
                    <a:pt x="8888" y="4133"/>
                  </a:cubicBezTo>
                  <a:cubicBezTo>
                    <a:pt x="8894" y="4133"/>
                    <a:pt x="8900" y="4127"/>
                    <a:pt x="8905" y="4127"/>
                  </a:cubicBezTo>
                  <a:cubicBezTo>
                    <a:pt x="8911" y="4127"/>
                    <a:pt x="8917" y="4121"/>
                    <a:pt x="8917" y="4115"/>
                  </a:cubicBezTo>
                  <a:cubicBezTo>
                    <a:pt x="8929" y="4109"/>
                    <a:pt x="8935" y="4109"/>
                    <a:pt x="8941" y="4103"/>
                  </a:cubicBezTo>
                  <a:cubicBezTo>
                    <a:pt x="8947" y="4097"/>
                    <a:pt x="8947" y="4091"/>
                    <a:pt x="8953" y="4091"/>
                  </a:cubicBezTo>
                  <a:cubicBezTo>
                    <a:pt x="8959" y="4085"/>
                    <a:pt x="8965" y="4079"/>
                    <a:pt x="8977" y="4079"/>
                  </a:cubicBezTo>
                  <a:cubicBezTo>
                    <a:pt x="8982" y="4079"/>
                    <a:pt x="8989" y="4079"/>
                    <a:pt x="9000" y="4079"/>
                  </a:cubicBezTo>
                  <a:cubicBezTo>
                    <a:pt x="9006" y="4079"/>
                    <a:pt x="9006" y="4073"/>
                    <a:pt x="9012" y="4073"/>
                  </a:cubicBezTo>
                  <a:cubicBezTo>
                    <a:pt x="9018" y="4073"/>
                    <a:pt x="9018" y="4073"/>
                    <a:pt x="9024" y="4067"/>
                  </a:cubicBezTo>
                  <a:cubicBezTo>
                    <a:pt x="9036" y="4062"/>
                    <a:pt x="9036" y="4055"/>
                    <a:pt x="9042" y="4044"/>
                  </a:cubicBezTo>
                  <a:cubicBezTo>
                    <a:pt x="9054" y="4032"/>
                    <a:pt x="9060" y="4026"/>
                    <a:pt x="9077" y="4020"/>
                  </a:cubicBezTo>
                  <a:cubicBezTo>
                    <a:pt x="9083" y="4020"/>
                    <a:pt x="9089" y="4014"/>
                    <a:pt x="9101" y="4014"/>
                  </a:cubicBezTo>
                  <a:cubicBezTo>
                    <a:pt x="9113" y="4014"/>
                    <a:pt x="9119" y="4014"/>
                    <a:pt x="9137" y="4014"/>
                  </a:cubicBezTo>
                  <a:cubicBezTo>
                    <a:pt x="9143" y="4014"/>
                    <a:pt x="9148" y="4014"/>
                    <a:pt x="9160" y="4014"/>
                  </a:cubicBezTo>
                  <a:cubicBezTo>
                    <a:pt x="9160" y="3973"/>
                    <a:pt x="9160" y="3973"/>
                    <a:pt x="9160" y="3973"/>
                  </a:cubicBezTo>
                  <a:cubicBezTo>
                    <a:pt x="9160" y="3967"/>
                    <a:pt x="9154" y="3967"/>
                    <a:pt x="9154" y="3961"/>
                  </a:cubicBezTo>
                  <a:cubicBezTo>
                    <a:pt x="9148" y="3961"/>
                    <a:pt x="9148" y="3955"/>
                    <a:pt x="9143" y="3955"/>
                  </a:cubicBezTo>
                  <a:cubicBezTo>
                    <a:pt x="9137" y="3949"/>
                    <a:pt x="9131" y="3949"/>
                    <a:pt x="9131" y="3943"/>
                  </a:cubicBezTo>
                  <a:cubicBezTo>
                    <a:pt x="9131" y="3937"/>
                    <a:pt x="9131" y="3931"/>
                    <a:pt x="9131" y="3925"/>
                  </a:cubicBezTo>
                  <a:cubicBezTo>
                    <a:pt x="9137" y="3919"/>
                    <a:pt x="9137" y="3919"/>
                    <a:pt x="9143" y="3913"/>
                  </a:cubicBezTo>
                  <a:cubicBezTo>
                    <a:pt x="9148" y="3901"/>
                    <a:pt x="9148" y="3895"/>
                    <a:pt x="9154" y="3884"/>
                  </a:cubicBezTo>
                  <a:cubicBezTo>
                    <a:pt x="9160" y="3878"/>
                    <a:pt x="9160" y="3878"/>
                    <a:pt x="9160" y="3878"/>
                  </a:cubicBezTo>
                  <a:cubicBezTo>
                    <a:pt x="9166" y="3872"/>
                    <a:pt x="9166" y="3866"/>
                    <a:pt x="9166" y="3866"/>
                  </a:cubicBezTo>
                  <a:cubicBezTo>
                    <a:pt x="9172" y="3860"/>
                    <a:pt x="9172" y="3854"/>
                    <a:pt x="9172" y="3854"/>
                  </a:cubicBezTo>
                  <a:cubicBezTo>
                    <a:pt x="9178" y="3848"/>
                    <a:pt x="9178" y="3854"/>
                    <a:pt x="9184" y="3854"/>
                  </a:cubicBezTo>
                  <a:cubicBezTo>
                    <a:pt x="9190" y="3848"/>
                    <a:pt x="9202" y="3854"/>
                    <a:pt x="9208" y="3848"/>
                  </a:cubicBezTo>
                  <a:cubicBezTo>
                    <a:pt x="9214" y="3848"/>
                    <a:pt x="9214" y="3842"/>
                    <a:pt x="9214" y="3836"/>
                  </a:cubicBezTo>
                  <a:cubicBezTo>
                    <a:pt x="9220" y="3836"/>
                    <a:pt x="9220" y="3830"/>
                    <a:pt x="9226" y="3824"/>
                  </a:cubicBezTo>
                  <a:cubicBezTo>
                    <a:pt x="9226" y="3824"/>
                    <a:pt x="9232" y="3824"/>
                    <a:pt x="9237" y="3824"/>
                  </a:cubicBezTo>
                  <a:cubicBezTo>
                    <a:pt x="9237" y="3824"/>
                    <a:pt x="9243" y="3824"/>
                    <a:pt x="9249" y="3824"/>
                  </a:cubicBezTo>
                  <a:cubicBezTo>
                    <a:pt x="9249" y="3824"/>
                    <a:pt x="9249" y="3812"/>
                    <a:pt x="9255" y="3812"/>
                  </a:cubicBezTo>
                  <a:cubicBezTo>
                    <a:pt x="9261" y="3812"/>
                    <a:pt x="9261" y="3812"/>
                    <a:pt x="9267" y="3812"/>
                  </a:cubicBezTo>
                  <a:cubicBezTo>
                    <a:pt x="9273" y="3812"/>
                    <a:pt x="9273" y="3807"/>
                    <a:pt x="9279" y="3807"/>
                  </a:cubicBezTo>
                  <a:cubicBezTo>
                    <a:pt x="9291" y="3807"/>
                    <a:pt x="9297" y="3807"/>
                    <a:pt x="9315" y="3807"/>
                  </a:cubicBezTo>
                  <a:cubicBezTo>
                    <a:pt x="9321" y="3807"/>
                    <a:pt x="9326" y="3807"/>
                    <a:pt x="9338" y="3807"/>
                  </a:cubicBezTo>
                  <a:cubicBezTo>
                    <a:pt x="9338" y="3771"/>
                    <a:pt x="9338" y="3771"/>
                    <a:pt x="9338" y="3771"/>
                  </a:cubicBezTo>
                  <a:cubicBezTo>
                    <a:pt x="9338" y="3759"/>
                    <a:pt x="9338" y="3759"/>
                    <a:pt x="9338" y="3759"/>
                  </a:cubicBezTo>
                  <a:cubicBezTo>
                    <a:pt x="9332" y="3747"/>
                    <a:pt x="9332" y="3741"/>
                    <a:pt x="9332" y="3735"/>
                  </a:cubicBezTo>
                  <a:cubicBezTo>
                    <a:pt x="9332" y="3730"/>
                    <a:pt x="9332" y="3730"/>
                    <a:pt x="9332" y="3723"/>
                  </a:cubicBezTo>
                  <a:cubicBezTo>
                    <a:pt x="9332" y="3712"/>
                    <a:pt x="9332" y="3706"/>
                    <a:pt x="9332" y="3700"/>
                  </a:cubicBezTo>
                  <a:cubicBezTo>
                    <a:pt x="9332" y="3694"/>
                    <a:pt x="9338" y="3694"/>
                    <a:pt x="9338" y="3688"/>
                  </a:cubicBezTo>
                  <a:cubicBezTo>
                    <a:pt x="9344" y="3682"/>
                    <a:pt x="9350" y="3682"/>
                    <a:pt x="9362" y="3682"/>
                  </a:cubicBezTo>
                  <a:cubicBezTo>
                    <a:pt x="9368" y="3682"/>
                    <a:pt x="9374" y="3676"/>
                    <a:pt x="9380" y="3676"/>
                  </a:cubicBezTo>
                  <a:cubicBezTo>
                    <a:pt x="9392" y="3676"/>
                    <a:pt x="9398" y="3682"/>
                    <a:pt x="9409" y="3682"/>
                  </a:cubicBezTo>
                  <a:cubicBezTo>
                    <a:pt x="9409" y="3682"/>
                    <a:pt x="9415" y="3682"/>
                    <a:pt x="9421" y="3682"/>
                  </a:cubicBezTo>
                  <a:cubicBezTo>
                    <a:pt x="9433" y="3688"/>
                    <a:pt x="9439" y="3694"/>
                    <a:pt x="9451" y="3700"/>
                  </a:cubicBezTo>
                  <a:cubicBezTo>
                    <a:pt x="9463" y="3706"/>
                    <a:pt x="9469" y="3706"/>
                    <a:pt x="9481" y="3706"/>
                  </a:cubicBezTo>
                  <a:cubicBezTo>
                    <a:pt x="9498" y="3706"/>
                    <a:pt x="9498" y="3706"/>
                    <a:pt x="9498" y="3706"/>
                  </a:cubicBezTo>
                  <a:cubicBezTo>
                    <a:pt x="9504" y="3706"/>
                    <a:pt x="9504" y="3700"/>
                    <a:pt x="9510" y="3700"/>
                  </a:cubicBezTo>
                  <a:cubicBezTo>
                    <a:pt x="9516" y="3700"/>
                    <a:pt x="9516" y="3706"/>
                    <a:pt x="9522" y="3706"/>
                  </a:cubicBezTo>
                  <a:cubicBezTo>
                    <a:pt x="9522" y="3694"/>
                    <a:pt x="9522" y="3688"/>
                    <a:pt x="9522" y="3682"/>
                  </a:cubicBezTo>
                  <a:cubicBezTo>
                    <a:pt x="9522" y="3682"/>
                    <a:pt x="9522" y="3676"/>
                    <a:pt x="9522" y="3670"/>
                  </a:cubicBezTo>
                  <a:cubicBezTo>
                    <a:pt x="9528" y="3670"/>
                    <a:pt x="9534" y="3664"/>
                    <a:pt x="9534" y="3664"/>
                  </a:cubicBezTo>
                  <a:cubicBezTo>
                    <a:pt x="9540" y="3658"/>
                    <a:pt x="9540" y="3652"/>
                    <a:pt x="9546" y="3652"/>
                  </a:cubicBezTo>
                  <a:cubicBezTo>
                    <a:pt x="9546" y="3652"/>
                    <a:pt x="9552" y="3652"/>
                    <a:pt x="9558" y="3652"/>
                  </a:cubicBezTo>
                  <a:cubicBezTo>
                    <a:pt x="9570" y="3652"/>
                    <a:pt x="9570" y="3652"/>
                    <a:pt x="9570" y="3652"/>
                  </a:cubicBezTo>
                  <a:cubicBezTo>
                    <a:pt x="9575" y="3652"/>
                    <a:pt x="9581" y="3652"/>
                    <a:pt x="9587" y="3652"/>
                  </a:cubicBezTo>
                  <a:cubicBezTo>
                    <a:pt x="9593" y="3652"/>
                    <a:pt x="9593" y="3646"/>
                    <a:pt x="9599" y="3646"/>
                  </a:cubicBezTo>
                  <a:cubicBezTo>
                    <a:pt x="9605" y="3641"/>
                    <a:pt x="9611" y="3641"/>
                    <a:pt x="9611" y="3635"/>
                  </a:cubicBezTo>
                  <a:cubicBezTo>
                    <a:pt x="9617" y="3635"/>
                    <a:pt x="9617" y="3629"/>
                    <a:pt x="9623" y="3629"/>
                  </a:cubicBezTo>
                  <a:cubicBezTo>
                    <a:pt x="9629" y="3623"/>
                    <a:pt x="9629" y="3617"/>
                    <a:pt x="9635" y="3617"/>
                  </a:cubicBezTo>
                  <a:cubicBezTo>
                    <a:pt x="9641" y="3617"/>
                    <a:pt x="9641" y="3617"/>
                    <a:pt x="9647" y="3617"/>
                  </a:cubicBezTo>
                  <a:cubicBezTo>
                    <a:pt x="9658" y="3617"/>
                    <a:pt x="9664" y="3623"/>
                    <a:pt x="9670" y="3629"/>
                  </a:cubicBezTo>
                  <a:cubicBezTo>
                    <a:pt x="9676" y="3635"/>
                    <a:pt x="9682" y="3641"/>
                    <a:pt x="9688" y="3652"/>
                  </a:cubicBezTo>
                  <a:cubicBezTo>
                    <a:pt x="9700" y="3658"/>
                    <a:pt x="9706" y="3670"/>
                    <a:pt x="9712" y="3682"/>
                  </a:cubicBezTo>
                  <a:cubicBezTo>
                    <a:pt x="9712" y="3688"/>
                    <a:pt x="9712" y="3694"/>
                    <a:pt x="9712" y="3694"/>
                  </a:cubicBezTo>
                  <a:cubicBezTo>
                    <a:pt x="9712" y="3700"/>
                    <a:pt x="9718" y="3700"/>
                    <a:pt x="9724" y="3706"/>
                  </a:cubicBezTo>
                  <a:cubicBezTo>
                    <a:pt x="9724" y="3712"/>
                    <a:pt x="9724" y="3718"/>
                    <a:pt x="9730" y="3718"/>
                  </a:cubicBezTo>
                  <a:cubicBezTo>
                    <a:pt x="9736" y="3718"/>
                    <a:pt x="9736" y="3723"/>
                    <a:pt x="9741" y="3723"/>
                  </a:cubicBezTo>
                  <a:cubicBezTo>
                    <a:pt x="9753" y="3730"/>
                    <a:pt x="9753" y="3730"/>
                    <a:pt x="9753" y="3730"/>
                  </a:cubicBezTo>
                  <a:cubicBezTo>
                    <a:pt x="9759" y="3730"/>
                    <a:pt x="9759" y="3735"/>
                    <a:pt x="9765" y="3735"/>
                  </a:cubicBezTo>
                  <a:cubicBezTo>
                    <a:pt x="9771" y="3735"/>
                    <a:pt x="9771" y="3741"/>
                    <a:pt x="9777" y="3747"/>
                  </a:cubicBezTo>
                  <a:cubicBezTo>
                    <a:pt x="9777" y="3747"/>
                    <a:pt x="9777" y="3753"/>
                    <a:pt x="9777" y="3759"/>
                  </a:cubicBezTo>
                  <a:cubicBezTo>
                    <a:pt x="9783" y="3765"/>
                    <a:pt x="9789" y="3765"/>
                    <a:pt x="9795" y="3765"/>
                  </a:cubicBezTo>
                  <a:cubicBezTo>
                    <a:pt x="9795" y="3771"/>
                    <a:pt x="9795" y="3777"/>
                    <a:pt x="9800" y="3777"/>
                  </a:cubicBezTo>
                  <a:cubicBezTo>
                    <a:pt x="9806" y="3783"/>
                    <a:pt x="9806" y="3783"/>
                    <a:pt x="9812" y="3783"/>
                  </a:cubicBezTo>
                  <a:cubicBezTo>
                    <a:pt x="9818" y="3789"/>
                    <a:pt x="9818" y="3789"/>
                    <a:pt x="9824" y="3795"/>
                  </a:cubicBezTo>
                  <a:cubicBezTo>
                    <a:pt x="9824" y="3795"/>
                    <a:pt x="9829" y="3801"/>
                    <a:pt x="9835" y="3801"/>
                  </a:cubicBezTo>
                  <a:cubicBezTo>
                    <a:pt x="9841" y="3807"/>
                    <a:pt x="9841" y="3807"/>
                    <a:pt x="9847" y="3812"/>
                  </a:cubicBezTo>
                  <a:cubicBezTo>
                    <a:pt x="9847" y="3812"/>
                    <a:pt x="9853" y="3818"/>
                    <a:pt x="9859" y="3818"/>
                  </a:cubicBezTo>
                  <a:cubicBezTo>
                    <a:pt x="9871" y="3818"/>
                    <a:pt x="9877" y="3824"/>
                    <a:pt x="9883" y="3824"/>
                  </a:cubicBezTo>
                  <a:cubicBezTo>
                    <a:pt x="9889" y="3824"/>
                    <a:pt x="9895" y="3824"/>
                    <a:pt x="9895" y="3824"/>
                  </a:cubicBezTo>
                  <a:cubicBezTo>
                    <a:pt x="9901" y="3830"/>
                    <a:pt x="9906" y="3830"/>
                    <a:pt x="9906" y="3830"/>
                  </a:cubicBezTo>
                  <a:cubicBezTo>
                    <a:pt x="9912" y="3836"/>
                    <a:pt x="9912" y="3842"/>
                    <a:pt x="9912" y="3842"/>
                  </a:cubicBezTo>
                  <a:cubicBezTo>
                    <a:pt x="9924" y="3854"/>
                    <a:pt x="9930" y="3866"/>
                    <a:pt x="9942" y="3878"/>
                  </a:cubicBezTo>
                  <a:cubicBezTo>
                    <a:pt x="9948" y="3878"/>
                    <a:pt x="9948" y="3878"/>
                    <a:pt x="9954" y="3878"/>
                  </a:cubicBezTo>
                  <a:cubicBezTo>
                    <a:pt x="9960" y="3878"/>
                    <a:pt x="9960" y="3884"/>
                    <a:pt x="9966" y="3884"/>
                  </a:cubicBezTo>
                  <a:cubicBezTo>
                    <a:pt x="9972" y="3884"/>
                    <a:pt x="9972" y="3884"/>
                    <a:pt x="9978" y="3889"/>
                  </a:cubicBezTo>
                  <a:cubicBezTo>
                    <a:pt x="9983" y="3895"/>
                    <a:pt x="9983" y="3901"/>
                    <a:pt x="9990" y="3913"/>
                  </a:cubicBezTo>
                  <a:cubicBezTo>
                    <a:pt x="9995" y="3919"/>
                    <a:pt x="10007" y="3919"/>
                    <a:pt x="10013" y="3931"/>
                  </a:cubicBezTo>
                  <a:cubicBezTo>
                    <a:pt x="10019" y="3931"/>
                    <a:pt x="10019" y="3937"/>
                    <a:pt x="10019" y="3943"/>
                  </a:cubicBezTo>
                  <a:cubicBezTo>
                    <a:pt x="10019" y="3943"/>
                    <a:pt x="10019" y="3949"/>
                    <a:pt x="10025" y="3955"/>
                  </a:cubicBezTo>
                  <a:cubicBezTo>
                    <a:pt x="10025" y="3961"/>
                    <a:pt x="10025" y="3967"/>
                    <a:pt x="10025" y="3978"/>
                  </a:cubicBezTo>
                  <a:cubicBezTo>
                    <a:pt x="10025" y="3984"/>
                    <a:pt x="10025" y="3990"/>
                    <a:pt x="10025" y="3996"/>
                  </a:cubicBezTo>
                  <a:cubicBezTo>
                    <a:pt x="10001" y="3996"/>
                    <a:pt x="9983" y="3996"/>
                    <a:pt x="9966" y="4008"/>
                  </a:cubicBezTo>
                  <a:cubicBezTo>
                    <a:pt x="9960" y="4014"/>
                    <a:pt x="9960" y="4020"/>
                    <a:pt x="9960" y="4020"/>
                  </a:cubicBezTo>
                  <a:cubicBezTo>
                    <a:pt x="9954" y="4020"/>
                    <a:pt x="9948" y="4020"/>
                    <a:pt x="9948" y="4026"/>
                  </a:cubicBezTo>
                  <a:cubicBezTo>
                    <a:pt x="9936" y="4026"/>
                    <a:pt x="9930" y="4026"/>
                    <a:pt x="9924" y="4026"/>
                  </a:cubicBezTo>
                  <a:cubicBezTo>
                    <a:pt x="9918" y="4026"/>
                    <a:pt x="9912" y="4020"/>
                    <a:pt x="9906" y="4020"/>
                  </a:cubicBezTo>
                  <a:cubicBezTo>
                    <a:pt x="9877" y="4020"/>
                    <a:pt x="9859" y="4020"/>
                    <a:pt x="9829" y="4020"/>
                  </a:cubicBezTo>
                  <a:cubicBezTo>
                    <a:pt x="9829" y="4038"/>
                    <a:pt x="9829" y="4038"/>
                    <a:pt x="9829" y="4038"/>
                  </a:cubicBezTo>
                  <a:cubicBezTo>
                    <a:pt x="9841" y="4038"/>
                    <a:pt x="9847" y="4038"/>
                    <a:pt x="9853" y="4044"/>
                  </a:cubicBezTo>
                  <a:cubicBezTo>
                    <a:pt x="9859" y="4050"/>
                    <a:pt x="9865" y="4050"/>
                    <a:pt x="9865" y="4055"/>
                  </a:cubicBezTo>
                  <a:cubicBezTo>
                    <a:pt x="9871" y="4055"/>
                    <a:pt x="9871" y="4062"/>
                    <a:pt x="9871" y="4067"/>
                  </a:cubicBezTo>
                  <a:cubicBezTo>
                    <a:pt x="9871" y="4067"/>
                    <a:pt x="9877" y="4073"/>
                    <a:pt x="9877" y="4079"/>
                  </a:cubicBezTo>
                  <a:cubicBezTo>
                    <a:pt x="9883" y="4079"/>
                    <a:pt x="9883" y="4085"/>
                    <a:pt x="9889" y="4085"/>
                  </a:cubicBezTo>
                  <a:cubicBezTo>
                    <a:pt x="9895" y="4085"/>
                    <a:pt x="9895" y="4085"/>
                    <a:pt x="9901" y="4085"/>
                  </a:cubicBezTo>
                  <a:cubicBezTo>
                    <a:pt x="9906" y="4085"/>
                    <a:pt x="9912" y="4091"/>
                    <a:pt x="9924" y="4091"/>
                  </a:cubicBezTo>
                  <a:cubicBezTo>
                    <a:pt x="9990" y="4091"/>
                    <a:pt x="9990" y="4091"/>
                    <a:pt x="9990" y="4091"/>
                  </a:cubicBezTo>
                  <a:cubicBezTo>
                    <a:pt x="9990" y="4050"/>
                    <a:pt x="9990" y="4050"/>
                    <a:pt x="9990" y="4050"/>
                  </a:cubicBezTo>
                  <a:cubicBezTo>
                    <a:pt x="9995" y="4050"/>
                    <a:pt x="10001" y="4044"/>
                    <a:pt x="10007" y="4044"/>
                  </a:cubicBezTo>
                  <a:cubicBezTo>
                    <a:pt x="10013" y="4038"/>
                    <a:pt x="10019" y="4038"/>
                    <a:pt x="10031" y="4032"/>
                  </a:cubicBezTo>
                  <a:cubicBezTo>
                    <a:pt x="10031" y="4026"/>
                    <a:pt x="10037" y="4020"/>
                    <a:pt x="10037" y="4020"/>
                  </a:cubicBezTo>
                  <a:cubicBezTo>
                    <a:pt x="10043" y="4014"/>
                    <a:pt x="10049" y="4020"/>
                    <a:pt x="10049" y="4020"/>
                  </a:cubicBezTo>
                  <a:cubicBezTo>
                    <a:pt x="10055" y="4014"/>
                    <a:pt x="10055" y="4008"/>
                    <a:pt x="10055" y="4008"/>
                  </a:cubicBezTo>
                  <a:cubicBezTo>
                    <a:pt x="10055" y="3996"/>
                    <a:pt x="10055" y="3990"/>
                    <a:pt x="10061" y="3984"/>
                  </a:cubicBezTo>
                  <a:cubicBezTo>
                    <a:pt x="10061" y="3978"/>
                    <a:pt x="10061" y="3973"/>
                    <a:pt x="10061" y="3973"/>
                  </a:cubicBezTo>
                  <a:cubicBezTo>
                    <a:pt x="10067" y="3967"/>
                    <a:pt x="10067" y="3967"/>
                    <a:pt x="10072" y="3961"/>
                  </a:cubicBezTo>
                  <a:cubicBezTo>
                    <a:pt x="10079" y="3961"/>
                    <a:pt x="10084" y="3967"/>
                    <a:pt x="10084" y="3961"/>
                  </a:cubicBezTo>
                  <a:cubicBezTo>
                    <a:pt x="10096" y="3961"/>
                    <a:pt x="10096" y="3961"/>
                    <a:pt x="10108" y="3955"/>
                  </a:cubicBezTo>
                  <a:cubicBezTo>
                    <a:pt x="10108" y="3949"/>
                    <a:pt x="10108" y="3949"/>
                    <a:pt x="10108" y="3943"/>
                  </a:cubicBezTo>
                  <a:cubicBezTo>
                    <a:pt x="10108" y="3937"/>
                    <a:pt x="10108" y="3937"/>
                    <a:pt x="10108" y="3931"/>
                  </a:cubicBezTo>
                  <a:cubicBezTo>
                    <a:pt x="10108" y="3919"/>
                    <a:pt x="10108" y="3919"/>
                    <a:pt x="10108" y="3919"/>
                  </a:cubicBezTo>
                  <a:cubicBezTo>
                    <a:pt x="10102" y="3919"/>
                    <a:pt x="10096" y="3919"/>
                    <a:pt x="10090" y="3919"/>
                  </a:cubicBezTo>
                  <a:cubicBezTo>
                    <a:pt x="10067" y="3919"/>
                    <a:pt x="10067" y="3919"/>
                    <a:pt x="10067" y="3919"/>
                  </a:cubicBezTo>
                  <a:cubicBezTo>
                    <a:pt x="10067" y="3919"/>
                    <a:pt x="10061" y="3919"/>
                    <a:pt x="10055" y="3919"/>
                  </a:cubicBezTo>
                  <a:cubicBezTo>
                    <a:pt x="10055" y="3907"/>
                    <a:pt x="10055" y="3907"/>
                    <a:pt x="10055" y="3907"/>
                  </a:cubicBezTo>
                  <a:cubicBezTo>
                    <a:pt x="10061" y="3901"/>
                    <a:pt x="10061" y="3895"/>
                    <a:pt x="10061" y="3889"/>
                  </a:cubicBezTo>
                  <a:cubicBezTo>
                    <a:pt x="10102" y="3889"/>
                    <a:pt x="10102" y="3889"/>
                    <a:pt x="10102" y="3889"/>
                  </a:cubicBezTo>
                  <a:cubicBezTo>
                    <a:pt x="10114" y="3889"/>
                    <a:pt x="10120" y="3895"/>
                    <a:pt x="10126" y="3895"/>
                  </a:cubicBezTo>
                  <a:cubicBezTo>
                    <a:pt x="10132" y="3901"/>
                    <a:pt x="10138" y="3901"/>
                    <a:pt x="10138" y="3901"/>
                  </a:cubicBezTo>
                  <a:cubicBezTo>
                    <a:pt x="10144" y="3907"/>
                    <a:pt x="10144" y="3913"/>
                    <a:pt x="10150" y="3913"/>
                  </a:cubicBezTo>
                  <a:cubicBezTo>
                    <a:pt x="10156" y="3913"/>
                    <a:pt x="10156" y="3907"/>
                    <a:pt x="10161" y="3907"/>
                  </a:cubicBezTo>
                  <a:cubicBezTo>
                    <a:pt x="10156" y="3895"/>
                    <a:pt x="10150" y="3889"/>
                    <a:pt x="10150" y="3878"/>
                  </a:cubicBezTo>
                  <a:cubicBezTo>
                    <a:pt x="10150" y="3866"/>
                    <a:pt x="10150" y="3860"/>
                    <a:pt x="10150" y="3854"/>
                  </a:cubicBezTo>
                  <a:cubicBezTo>
                    <a:pt x="10144" y="3854"/>
                    <a:pt x="10138" y="3848"/>
                    <a:pt x="10132" y="3848"/>
                  </a:cubicBezTo>
                  <a:cubicBezTo>
                    <a:pt x="10126" y="3848"/>
                    <a:pt x="10126" y="3848"/>
                    <a:pt x="10120" y="3848"/>
                  </a:cubicBezTo>
                  <a:cubicBezTo>
                    <a:pt x="10114" y="3848"/>
                    <a:pt x="10114" y="3842"/>
                    <a:pt x="10108" y="3842"/>
                  </a:cubicBezTo>
                  <a:cubicBezTo>
                    <a:pt x="10102" y="3836"/>
                    <a:pt x="10102" y="3836"/>
                    <a:pt x="10096" y="3830"/>
                  </a:cubicBezTo>
                  <a:cubicBezTo>
                    <a:pt x="10090" y="3830"/>
                    <a:pt x="10090" y="3824"/>
                    <a:pt x="10084" y="3818"/>
                  </a:cubicBezTo>
                  <a:cubicBezTo>
                    <a:pt x="10084" y="3818"/>
                    <a:pt x="10079" y="3818"/>
                    <a:pt x="10072" y="3818"/>
                  </a:cubicBezTo>
                  <a:cubicBezTo>
                    <a:pt x="10067" y="3812"/>
                    <a:pt x="10067" y="3807"/>
                    <a:pt x="10061" y="3807"/>
                  </a:cubicBezTo>
                  <a:cubicBezTo>
                    <a:pt x="10061" y="3807"/>
                    <a:pt x="10055" y="3807"/>
                    <a:pt x="10049" y="3807"/>
                  </a:cubicBezTo>
                  <a:cubicBezTo>
                    <a:pt x="10049" y="3801"/>
                    <a:pt x="10049" y="3801"/>
                    <a:pt x="10043" y="3795"/>
                  </a:cubicBezTo>
                  <a:cubicBezTo>
                    <a:pt x="10037" y="3795"/>
                    <a:pt x="10043" y="3783"/>
                    <a:pt x="10037" y="3783"/>
                  </a:cubicBezTo>
                  <a:lnTo>
                    <a:pt x="10031" y="3783"/>
                  </a:lnTo>
                  <a:cubicBezTo>
                    <a:pt x="10025" y="3783"/>
                    <a:pt x="10019" y="3783"/>
                    <a:pt x="10019" y="3783"/>
                  </a:cubicBezTo>
                  <a:cubicBezTo>
                    <a:pt x="10013" y="3783"/>
                    <a:pt x="10007" y="3777"/>
                    <a:pt x="10007" y="3777"/>
                  </a:cubicBezTo>
                  <a:cubicBezTo>
                    <a:pt x="10001" y="3777"/>
                    <a:pt x="9995" y="3777"/>
                    <a:pt x="9995" y="3777"/>
                  </a:cubicBezTo>
                  <a:cubicBezTo>
                    <a:pt x="9990" y="3771"/>
                    <a:pt x="9990" y="3765"/>
                    <a:pt x="9990" y="3765"/>
                  </a:cubicBezTo>
                  <a:cubicBezTo>
                    <a:pt x="9983" y="3759"/>
                    <a:pt x="9983" y="3759"/>
                    <a:pt x="9978" y="3753"/>
                  </a:cubicBezTo>
                  <a:cubicBezTo>
                    <a:pt x="9972" y="3753"/>
                    <a:pt x="9972" y="3753"/>
                    <a:pt x="9966" y="3753"/>
                  </a:cubicBezTo>
                  <a:cubicBezTo>
                    <a:pt x="9960" y="3753"/>
                    <a:pt x="9960" y="3747"/>
                    <a:pt x="9954" y="3747"/>
                  </a:cubicBezTo>
                  <a:cubicBezTo>
                    <a:pt x="9948" y="3747"/>
                    <a:pt x="9948" y="3747"/>
                    <a:pt x="9942" y="3747"/>
                  </a:cubicBezTo>
                  <a:cubicBezTo>
                    <a:pt x="9942" y="3747"/>
                    <a:pt x="9942" y="3741"/>
                    <a:pt x="9942" y="3735"/>
                  </a:cubicBezTo>
                  <a:lnTo>
                    <a:pt x="9954" y="3730"/>
                  </a:lnTo>
                  <a:cubicBezTo>
                    <a:pt x="9954" y="3723"/>
                    <a:pt x="9948" y="3718"/>
                    <a:pt x="9948" y="3718"/>
                  </a:cubicBezTo>
                  <a:cubicBezTo>
                    <a:pt x="9948" y="3706"/>
                    <a:pt x="9942" y="3706"/>
                    <a:pt x="9942" y="3700"/>
                  </a:cubicBezTo>
                  <a:cubicBezTo>
                    <a:pt x="9936" y="3700"/>
                    <a:pt x="9936" y="3694"/>
                    <a:pt x="9930" y="3694"/>
                  </a:cubicBezTo>
                  <a:cubicBezTo>
                    <a:pt x="9918" y="3688"/>
                    <a:pt x="9906" y="3688"/>
                    <a:pt x="9895" y="3682"/>
                  </a:cubicBezTo>
                  <a:cubicBezTo>
                    <a:pt x="9889" y="3676"/>
                    <a:pt x="9895" y="3670"/>
                    <a:pt x="9889" y="3670"/>
                  </a:cubicBezTo>
                  <a:cubicBezTo>
                    <a:pt x="9883" y="3670"/>
                    <a:pt x="9877" y="3670"/>
                    <a:pt x="9877" y="3670"/>
                  </a:cubicBezTo>
                  <a:cubicBezTo>
                    <a:pt x="9877" y="3664"/>
                    <a:pt x="9877" y="3664"/>
                    <a:pt x="9877" y="3658"/>
                  </a:cubicBezTo>
                  <a:cubicBezTo>
                    <a:pt x="9871" y="3646"/>
                    <a:pt x="9877" y="3641"/>
                    <a:pt x="9877" y="3635"/>
                  </a:cubicBezTo>
                  <a:cubicBezTo>
                    <a:pt x="9865" y="3629"/>
                    <a:pt x="9859" y="3629"/>
                    <a:pt x="9847" y="3629"/>
                  </a:cubicBezTo>
                  <a:cubicBezTo>
                    <a:pt x="9841" y="3629"/>
                    <a:pt x="9835" y="3629"/>
                    <a:pt x="9824" y="3629"/>
                  </a:cubicBezTo>
                  <a:cubicBezTo>
                    <a:pt x="9824" y="3599"/>
                    <a:pt x="9824" y="3599"/>
                    <a:pt x="9824" y="3599"/>
                  </a:cubicBezTo>
                  <a:cubicBezTo>
                    <a:pt x="9835" y="3587"/>
                    <a:pt x="9835" y="3587"/>
                    <a:pt x="9835" y="3587"/>
                  </a:cubicBezTo>
                  <a:cubicBezTo>
                    <a:pt x="9835" y="3587"/>
                    <a:pt x="9847" y="3587"/>
                    <a:pt x="9847" y="3581"/>
                  </a:cubicBezTo>
                  <a:cubicBezTo>
                    <a:pt x="9847" y="3575"/>
                    <a:pt x="9847" y="3575"/>
                    <a:pt x="9847" y="3575"/>
                  </a:cubicBezTo>
                  <a:cubicBezTo>
                    <a:pt x="9847" y="3569"/>
                    <a:pt x="9841" y="3569"/>
                    <a:pt x="9841" y="3563"/>
                  </a:cubicBezTo>
                  <a:cubicBezTo>
                    <a:pt x="9841" y="3557"/>
                    <a:pt x="9829" y="3557"/>
                    <a:pt x="9829" y="3552"/>
                  </a:cubicBezTo>
                  <a:cubicBezTo>
                    <a:pt x="9829" y="3546"/>
                    <a:pt x="9835" y="3540"/>
                    <a:pt x="9841" y="3534"/>
                  </a:cubicBezTo>
                  <a:cubicBezTo>
                    <a:pt x="9841" y="3534"/>
                    <a:pt x="9853" y="3534"/>
                    <a:pt x="9859" y="3534"/>
                  </a:cubicBezTo>
                  <a:cubicBezTo>
                    <a:pt x="9865" y="3534"/>
                    <a:pt x="9871" y="3534"/>
                    <a:pt x="9877" y="3534"/>
                  </a:cubicBezTo>
                  <a:cubicBezTo>
                    <a:pt x="9877" y="3540"/>
                    <a:pt x="9883" y="3540"/>
                    <a:pt x="9883" y="3546"/>
                  </a:cubicBezTo>
                  <a:cubicBezTo>
                    <a:pt x="9889" y="3546"/>
                    <a:pt x="9883" y="3552"/>
                    <a:pt x="9889" y="3557"/>
                  </a:cubicBezTo>
                  <a:cubicBezTo>
                    <a:pt x="9889" y="3563"/>
                    <a:pt x="9889" y="3569"/>
                    <a:pt x="9895" y="3569"/>
                  </a:cubicBezTo>
                  <a:cubicBezTo>
                    <a:pt x="9895" y="3569"/>
                    <a:pt x="9901" y="3569"/>
                    <a:pt x="9906" y="3569"/>
                  </a:cubicBezTo>
                  <a:cubicBezTo>
                    <a:pt x="9906" y="3569"/>
                    <a:pt x="9912" y="3569"/>
                    <a:pt x="9918" y="3575"/>
                  </a:cubicBezTo>
                  <a:cubicBezTo>
                    <a:pt x="9924" y="3575"/>
                    <a:pt x="9924" y="3575"/>
                    <a:pt x="9930" y="3581"/>
                  </a:cubicBezTo>
                  <a:cubicBezTo>
                    <a:pt x="9930" y="3581"/>
                    <a:pt x="9930" y="3587"/>
                    <a:pt x="9936" y="3593"/>
                  </a:cubicBezTo>
                  <a:cubicBezTo>
                    <a:pt x="9942" y="3593"/>
                    <a:pt x="9942" y="3599"/>
                    <a:pt x="9948" y="3599"/>
                  </a:cubicBezTo>
                  <a:cubicBezTo>
                    <a:pt x="9954" y="3599"/>
                    <a:pt x="9954" y="3599"/>
                    <a:pt x="9960" y="3599"/>
                  </a:cubicBezTo>
                  <a:cubicBezTo>
                    <a:pt x="9966" y="3599"/>
                    <a:pt x="9966" y="3605"/>
                    <a:pt x="9972" y="3605"/>
                  </a:cubicBezTo>
                  <a:cubicBezTo>
                    <a:pt x="9978" y="3611"/>
                    <a:pt x="9978" y="3617"/>
                    <a:pt x="9978" y="3623"/>
                  </a:cubicBezTo>
                  <a:cubicBezTo>
                    <a:pt x="9983" y="3629"/>
                    <a:pt x="9983" y="3641"/>
                    <a:pt x="9990" y="3646"/>
                  </a:cubicBezTo>
                  <a:cubicBezTo>
                    <a:pt x="9990" y="3646"/>
                    <a:pt x="9995" y="3646"/>
                    <a:pt x="10001" y="3646"/>
                  </a:cubicBezTo>
                  <a:cubicBezTo>
                    <a:pt x="10007" y="3652"/>
                    <a:pt x="10013" y="3658"/>
                    <a:pt x="10025" y="3664"/>
                  </a:cubicBezTo>
                  <a:cubicBezTo>
                    <a:pt x="10025" y="3664"/>
                    <a:pt x="10031" y="3670"/>
                    <a:pt x="10037" y="3670"/>
                  </a:cubicBezTo>
                  <a:cubicBezTo>
                    <a:pt x="10037" y="3670"/>
                    <a:pt x="10037" y="3676"/>
                    <a:pt x="10043" y="3682"/>
                  </a:cubicBezTo>
                  <a:cubicBezTo>
                    <a:pt x="10049" y="3688"/>
                    <a:pt x="10061" y="3694"/>
                    <a:pt x="10067" y="3694"/>
                  </a:cubicBezTo>
                  <a:cubicBezTo>
                    <a:pt x="10079" y="3694"/>
                    <a:pt x="10084" y="3688"/>
                    <a:pt x="10090" y="3694"/>
                  </a:cubicBezTo>
                  <a:cubicBezTo>
                    <a:pt x="10096" y="3700"/>
                    <a:pt x="10090" y="3706"/>
                    <a:pt x="10096" y="3706"/>
                  </a:cubicBezTo>
                  <a:cubicBezTo>
                    <a:pt x="10096" y="3712"/>
                    <a:pt x="10096" y="3718"/>
                    <a:pt x="10102" y="3718"/>
                  </a:cubicBezTo>
                  <a:cubicBezTo>
                    <a:pt x="10108" y="3723"/>
                    <a:pt x="10108" y="3723"/>
                    <a:pt x="10114" y="3723"/>
                  </a:cubicBezTo>
                  <a:cubicBezTo>
                    <a:pt x="10120" y="3730"/>
                    <a:pt x="10126" y="3730"/>
                    <a:pt x="10138" y="3735"/>
                  </a:cubicBezTo>
                  <a:cubicBezTo>
                    <a:pt x="10150" y="3741"/>
                    <a:pt x="10156" y="3759"/>
                    <a:pt x="10173" y="3765"/>
                  </a:cubicBezTo>
                  <a:cubicBezTo>
                    <a:pt x="10179" y="3765"/>
                    <a:pt x="10185" y="3765"/>
                    <a:pt x="10197" y="3771"/>
                  </a:cubicBezTo>
                  <a:cubicBezTo>
                    <a:pt x="10197" y="3771"/>
                    <a:pt x="10203" y="3771"/>
                    <a:pt x="10203" y="3777"/>
                  </a:cubicBezTo>
                  <a:cubicBezTo>
                    <a:pt x="10209" y="3783"/>
                    <a:pt x="10209" y="3783"/>
                    <a:pt x="10209" y="3789"/>
                  </a:cubicBezTo>
                  <a:cubicBezTo>
                    <a:pt x="10209" y="3795"/>
                    <a:pt x="10215" y="3795"/>
                    <a:pt x="10215" y="3801"/>
                  </a:cubicBezTo>
                  <a:cubicBezTo>
                    <a:pt x="10215" y="3807"/>
                    <a:pt x="10215" y="3807"/>
                    <a:pt x="10209" y="3812"/>
                  </a:cubicBezTo>
                  <a:cubicBezTo>
                    <a:pt x="10209" y="3818"/>
                    <a:pt x="10203" y="3818"/>
                    <a:pt x="10197" y="3818"/>
                  </a:cubicBezTo>
                  <a:cubicBezTo>
                    <a:pt x="10197" y="3824"/>
                    <a:pt x="10203" y="3830"/>
                    <a:pt x="10197" y="3830"/>
                  </a:cubicBezTo>
                  <a:cubicBezTo>
                    <a:pt x="10197" y="3836"/>
                    <a:pt x="10197" y="3842"/>
                    <a:pt x="10197" y="3848"/>
                  </a:cubicBezTo>
                  <a:cubicBezTo>
                    <a:pt x="10197" y="3854"/>
                    <a:pt x="10197" y="3860"/>
                    <a:pt x="10197" y="3866"/>
                  </a:cubicBezTo>
                  <a:cubicBezTo>
                    <a:pt x="10203" y="3878"/>
                    <a:pt x="10221" y="3878"/>
                    <a:pt x="10221" y="3884"/>
                  </a:cubicBezTo>
                  <a:cubicBezTo>
                    <a:pt x="10221" y="3895"/>
                    <a:pt x="10215" y="3901"/>
                    <a:pt x="10215" y="3907"/>
                  </a:cubicBezTo>
                  <a:cubicBezTo>
                    <a:pt x="10221" y="3919"/>
                    <a:pt x="10227" y="3925"/>
                    <a:pt x="10233" y="3931"/>
                  </a:cubicBezTo>
                  <a:cubicBezTo>
                    <a:pt x="10233" y="3937"/>
                    <a:pt x="10233" y="3943"/>
                    <a:pt x="10238" y="3943"/>
                  </a:cubicBezTo>
                  <a:cubicBezTo>
                    <a:pt x="10238" y="3943"/>
                    <a:pt x="10245" y="3943"/>
                    <a:pt x="10250" y="3943"/>
                  </a:cubicBezTo>
                  <a:cubicBezTo>
                    <a:pt x="10250" y="3943"/>
                    <a:pt x="10256" y="3943"/>
                    <a:pt x="10262" y="3943"/>
                  </a:cubicBezTo>
                  <a:cubicBezTo>
                    <a:pt x="10268" y="3943"/>
                    <a:pt x="10274" y="3949"/>
                    <a:pt x="10280" y="3949"/>
                  </a:cubicBezTo>
                  <a:cubicBezTo>
                    <a:pt x="10280" y="3996"/>
                    <a:pt x="10280" y="3996"/>
                    <a:pt x="10280" y="3996"/>
                  </a:cubicBezTo>
                  <a:cubicBezTo>
                    <a:pt x="10256" y="3996"/>
                    <a:pt x="10256" y="3996"/>
                    <a:pt x="10256" y="3996"/>
                  </a:cubicBezTo>
                  <a:cubicBezTo>
                    <a:pt x="10250" y="3990"/>
                    <a:pt x="10256" y="3984"/>
                    <a:pt x="10256" y="3984"/>
                  </a:cubicBezTo>
                  <a:cubicBezTo>
                    <a:pt x="10250" y="3984"/>
                    <a:pt x="10245" y="3978"/>
                    <a:pt x="10245" y="3978"/>
                  </a:cubicBezTo>
                  <a:cubicBezTo>
                    <a:pt x="10238" y="3978"/>
                    <a:pt x="10233" y="3984"/>
                    <a:pt x="10233" y="3984"/>
                  </a:cubicBezTo>
                  <a:cubicBezTo>
                    <a:pt x="10233" y="3990"/>
                    <a:pt x="10233" y="3996"/>
                    <a:pt x="10233" y="3996"/>
                  </a:cubicBezTo>
                  <a:cubicBezTo>
                    <a:pt x="10238" y="4002"/>
                    <a:pt x="10238" y="4002"/>
                    <a:pt x="10245" y="4008"/>
                  </a:cubicBezTo>
                  <a:cubicBezTo>
                    <a:pt x="10250" y="4020"/>
                    <a:pt x="10250" y="4026"/>
                    <a:pt x="10262" y="4032"/>
                  </a:cubicBezTo>
                  <a:cubicBezTo>
                    <a:pt x="10262" y="4038"/>
                    <a:pt x="10268" y="4038"/>
                    <a:pt x="10268" y="4038"/>
                  </a:cubicBezTo>
                  <a:cubicBezTo>
                    <a:pt x="10274" y="4044"/>
                    <a:pt x="10280" y="4044"/>
                    <a:pt x="10280" y="4050"/>
                  </a:cubicBezTo>
                  <a:cubicBezTo>
                    <a:pt x="10286" y="4044"/>
                    <a:pt x="10292" y="4044"/>
                    <a:pt x="10292" y="4038"/>
                  </a:cubicBezTo>
                  <a:cubicBezTo>
                    <a:pt x="10298" y="4038"/>
                    <a:pt x="10298" y="4032"/>
                    <a:pt x="10298" y="4032"/>
                  </a:cubicBezTo>
                  <a:cubicBezTo>
                    <a:pt x="10298" y="4026"/>
                    <a:pt x="10304" y="4026"/>
                    <a:pt x="10310" y="4020"/>
                  </a:cubicBezTo>
                  <a:cubicBezTo>
                    <a:pt x="10310" y="4026"/>
                    <a:pt x="10310" y="4026"/>
                    <a:pt x="10310" y="4032"/>
                  </a:cubicBezTo>
                  <a:cubicBezTo>
                    <a:pt x="10310" y="4038"/>
                    <a:pt x="10310" y="4038"/>
                    <a:pt x="10316" y="4044"/>
                  </a:cubicBezTo>
                  <a:cubicBezTo>
                    <a:pt x="10322" y="4050"/>
                    <a:pt x="10333" y="4050"/>
                    <a:pt x="10339" y="4055"/>
                  </a:cubicBezTo>
                  <a:cubicBezTo>
                    <a:pt x="10339" y="4067"/>
                    <a:pt x="10333" y="4073"/>
                    <a:pt x="10333" y="4085"/>
                  </a:cubicBezTo>
                  <a:cubicBezTo>
                    <a:pt x="10333" y="4085"/>
                    <a:pt x="10333" y="4091"/>
                    <a:pt x="10333" y="4097"/>
                  </a:cubicBezTo>
                  <a:cubicBezTo>
                    <a:pt x="10333" y="4103"/>
                    <a:pt x="10345" y="4103"/>
                    <a:pt x="10351" y="4109"/>
                  </a:cubicBezTo>
                  <a:cubicBezTo>
                    <a:pt x="10375" y="4109"/>
                    <a:pt x="10375" y="4109"/>
                    <a:pt x="10375" y="4109"/>
                  </a:cubicBezTo>
                  <a:cubicBezTo>
                    <a:pt x="10381" y="4109"/>
                    <a:pt x="10381" y="4109"/>
                    <a:pt x="10387" y="4109"/>
                  </a:cubicBezTo>
                  <a:cubicBezTo>
                    <a:pt x="10387" y="4103"/>
                    <a:pt x="10393" y="4103"/>
                    <a:pt x="10399" y="4103"/>
                  </a:cubicBezTo>
                  <a:cubicBezTo>
                    <a:pt x="10399" y="4103"/>
                    <a:pt x="10399" y="4097"/>
                    <a:pt x="10404" y="4091"/>
                  </a:cubicBezTo>
                  <a:cubicBezTo>
                    <a:pt x="10404" y="4085"/>
                    <a:pt x="10411" y="4091"/>
                    <a:pt x="10416" y="4085"/>
                  </a:cubicBezTo>
                  <a:cubicBezTo>
                    <a:pt x="10416" y="4079"/>
                    <a:pt x="10416" y="4073"/>
                    <a:pt x="10416" y="4073"/>
                  </a:cubicBezTo>
                  <a:cubicBezTo>
                    <a:pt x="10416" y="4062"/>
                    <a:pt x="10416" y="4062"/>
                    <a:pt x="10416" y="4062"/>
                  </a:cubicBezTo>
                  <a:cubicBezTo>
                    <a:pt x="10416" y="4055"/>
                    <a:pt x="10411" y="4055"/>
                    <a:pt x="10411" y="4050"/>
                  </a:cubicBezTo>
                  <a:cubicBezTo>
                    <a:pt x="10411" y="4044"/>
                    <a:pt x="10411" y="4038"/>
                    <a:pt x="10416" y="4038"/>
                  </a:cubicBezTo>
                  <a:cubicBezTo>
                    <a:pt x="10422" y="4038"/>
                    <a:pt x="10422" y="4032"/>
                    <a:pt x="10428" y="4032"/>
                  </a:cubicBezTo>
                  <a:cubicBezTo>
                    <a:pt x="10434" y="4032"/>
                    <a:pt x="10434" y="4032"/>
                    <a:pt x="10440" y="4038"/>
                  </a:cubicBezTo>
                  <a:cubicBezTo>
                    <a:pt x="10446" y="4038"/>
                    <a:pt x="10446" y="4044"/>
                    <a:pt x="10452" y="4044"/>
                  </a:cubicBezTo>
                  <a:cubicBezTo>
                    <a:pt x="10458" y="4050"/>
                    <a:pt x="10458" y="4044"/>
                    <a:pt x="10464" y="4044"/>
                  </a:cubicBezTo>
                  <a:cubicBezTo>
                    <a:pt x="10476" y="4044"/>
                    <a:pt x="10476" y="4044"/>
                    <a:pt x="10476" y="4044"/>
                  </a:cubicBezTo>
                  <a:cubicBezTo>
                    <a:pt x="10482" y="4044"/>
                    <a:pt x="10482" y="4044"/>
                    <a:pt x="10488" y="4044"/>
                  </a:cubicBezTo>
                  <a:cubicBezTo>
                    <a:pt x="10488" y="4032"/>
                    <a:pt x="10488" y="4026"/>
                    <a:pt x="10488" y="4020"/>
                  </a:cubicBezTo>
                  <a:cubicBezTo>
                    <a:pt x="10488" y="4014"/>
                    <a:pt x="10493" y="4008"/>
                    <a:pt x="10493" y="4008"/>
                  </a:cubicBezTo>
                  <a:cubicBezTo>
                    <a:pt x="10493" y="4002"/>
                    <a:pt x="10488" y="4002"/>
                    <a:pt x="10488" y="4002"/>
                  </a:cubicBezTo>
                  <a:cubicBezTo>
                    <a:pt x="10499" y="4002"/>
                    <a:pt x="10505" y="4002"/>
                    <a:pt x="10511" y="4002"/>
                  </a:cubicBezTo>
                  <a:cubicBezTo>
                    <a:pt x="10517" y="4002"/>
                    <a:pt x="10523" y="3996"/>
                    <a:pt x="10523" y="3996"/>
                  </a:cubicBezTo>
                  <a:cubicBezTo>
                    <a:pt x="10523" y="3990"/>
                    <a:pt x="10517" y="3990"/>
                    <a:pt x="10517" y="3984"/>
                  </a:cubicBezTo>
                  <a:cubicBezTo>
                    <a:pt x="10511" y="3978"/>
                    <a:pt x="10511" y="3978"/>
                    <a:pt x="10505" y="3973"/>
                  </a:cubicBezTo>
                  <a:cubicBezTo>
                    <a:pt x="10499" y="3973"/>
                    <a:pt x="10499" y="3967"/>
                    <a:pt x="10493" y="3961"/>
                  </a:cubicBezTo>
                  <a:cubicBezTo>
                    <a:pt x="10488" y="3961"/>
                    <a:pt x="10488" y="3961"/>
                    <a:pt x="10482" y="3961"/>
                  </a:cubicBezTo>
                  <a:cubicBezTo>
                    <a:pt x="10482" y="3973"/>
                    <a:pt x="10482" y="3978"/>
                    <a:pt x="10482" y="3984"/>
                  </a:cubicBezTo>
                  <a:cubicBezTo>
                    <a:pt x="10482" y="3990"/>
                    <a:pt x="10482" y="3996"/>
                    <a:pt x="10482" y="3996"/>
                  </a:cubicBezTo>
                  <a:cubicBezTo>
                    <a:pt x="10476" y="3996"/>
                    <a:pt x="10470" y="4002"/>
                    <a:pt x="10464" y="3996"/>
                  </a:cubicBezTo>
                  <a:cubicBezTo>
                    <a:pt x="10464" y="3996"/>
                    <a:pt x="10458" y="3996"/>
                    <a:pt x="10452" y="3996"/>
                  </a:cubicBezTo>
                  <a:cubicBezTo>
                    <a:pt x="10446" y="3990"/>
                    <a:pt x="10446" y="3984"/>
                    <a:pt x="10446" y="3978"/>
                  </a:cubicBezTo>
                  <a:cubicBezTo>
                    <a:pt x="10440" y="3978"/>
                    <a:pt x="10434" y="3978"/>
                    <a:pt x="10434" y="3973"/>
                  </a:cubicBezTo>
                  <a:cubicBezTo>
                    <a:pt x="10434" y="3967"/>
                    <a:pt x="10434" y="3967"/>
                    <a:pt x="10434" y="3961"/>
                  </a:cubicBezTo>
                  <a:cubicBezTo>
                    <a:pt x="10434" y="3955"/>
                    <a:pt x="10434" y="3955"/>
                    <a:pt x="10428" y="3949"/>
                  </a:cubicBezTo>
                  <a:cubicBezTo>
                    <a:pt x="10428" y="3943"/>
                    <a:pt x="10428" y="3943"/>
                    <a:pt x="10428" y="3937"/>
                  </a:cubicBezTo>
                  <a:cubicBezTo>
                    <a:pt x="10428" y="3931"/>
                    <a:pt x="10428" y="3931"/>
                    <a:pt x="10422" y="3925"/>
                  </a:cubicBezTo>
                  <a:cubicBezTo>
                    <a:pt x="10422" y="3925"/>
                    <a:pt x="10416" y="3925"/>
                    <a:pt x="10411" y="3925"/>
                  </a:cubicBezTo>
                  <a:cubicBezTo>
                    <a:pt x="10404" y="3919"/>
                    <a:pt x="10404" y="3925"/>
                    <a:pt x="10399" y="3925"/>
                  </a:cubicBezTo>
                  <a:cubicBezTo>
                    <a:pt x="10393" y="3919"/>
                    <a:pt x="10393" y="3919"/>
                    <a:pt x="10387" y="3913"/>
                  </a:cubicBezTo>
                  <a:cubicBezTo>
                    <a:pt x="10387" y="3907"/>
                    <a:pt x="10375" y="3907"/>
                    <a:pt x="10375" y="3901"/>
                  </a:cubicBezTo>
                  <a:cubicBezTo>
                    <a:pt x="10375" y="3901"/>
                    <a:pt x="10375" y="3895"/>
                    <a:pt x="10375" y="3889"/>
                  </a:cubicBezTo>
                  <a:cubicBezTo>
                    <a:pt x="10375" y="3884"/>
                    <a:pt x="10375" y="3884"/>
                    <a:pt x="10375" y="3884"/>
                  </a:cubicBezTo>
                  <a:cubicBezTo>
                    <a:pt x="10375" y="3878"/>
                    <a:pt x="10381" y="3872"/>
                    <a:pt x="10387" y="3872"/>
                  </a:cubicBezTo>
                  <a:cubicBezTo>
                    <a:pt x="10399" y="3878"/>
                    <a:pt x="10399" y="3878"/>
                    <a:pt x="10399" y="3878"/>
                  </a:cubicBezTo>
                  <a:cubicBezTo>
                    <a:pt x="10399" y="3878"/>
                    <a:pt x="10404" y="3884"/>
                    <a:pt x="10411" y="3884"/>
                  </a:cubicBezTo>
                  <a:cubicBezTo>
                    <a:pt x="10411" y="3884"/>
                    <a:pt x="10416" y="3889"/>
                    <a:pt x="10422" y="3889"/>
                  </a:cubicBezTo>
                  <a:cubicBezTo>
                    <a:pt x="10428" y="3895"/>
                    <a:pt x="10434" y="3889"/>
                    <a:pt x="10440" y="3889"/>
                  </a:cubicBezTo>
                  <a:cubicBezTo>
                    <a:pt x="10452" y="3889"/>
                    <a:pt x="10452" y="3889"/>
                    <a:pt x="10452" y="3889"/>
                  </a:cubicBezTo>
                  <a:cubicBezTo>
                    <a:pt x="10464" y="3889"/>
                    <a:pt x="10464" y="3889"/>
                    <a:pt x="10464" y="3889"/>
                  </a:cubicBezTo>
                  <a:cubicBezTo>
                    <a:pt x="10470" y="3889"/>
                    <a:pt x="10470" y="3884"/>
                    <a:pt x="10476" y="3884"/>
                  </a:cubicBezTo>
                  <a:cubicBezTo>
                    <a:pt x="10470" y="3878"/>
                    <a:pt x="10470" y="3878"/>
                    <a:pt x="10470" y="3872"/>
                  </a:cubicBezTo>
                  <a:cubicBezTo>
                    <a:pt x="10464" y="3872"/>
                    <a:pt x="10458" y="3872"/>
                    <a:pt x="10458" y="3872"/>
                  </a:cubicBezTo>
                  <a:cubicBezTo>
                    <a:pt x="10458" y="3866"/>
                    <a:pt x="10464" y="3860"/>
                    <a:pt x="10464" y="3860"/>
                  </a:cubicBezTo>
                  <a:cubicBezTo>
                    <a:pt x="10470" y="3854"/>
                    <a:pt x="10470" y="3848"/>
                    <a:pt x="10476" y="3848"/>
                  </a:cubicBezTo>
                  <a:cubicBezTo>
                    <a:pt x="10488" y="3842"/>
                    <a:pt x="10493" y="3848"/>
                    <a:pt x="10499" y="3848"/>
                  </a:cubicBezTo>
                  <a:cubicBezTo>
                    <a:pt x="10511" y="3848"/>
                    <a:pt x="10517" y="3842"/>
                    <a:pt x="10529" y="3848"/>
                  </a:cubicBezTo>
                  <a:cubicBezTo>
                    <a:pt x="10529" y="3848"/>
                    <a:pt x="10535" y="3848"/>
                    <a:pt x="10541" y="3848"/>
                  </a:cubicBezTo>
                  <a:cubicBezTo>
                    <a:pt x="10541" y="3848"/>
                    <a:pt x="10547" y="3854"/>
                    <a:pt x="10553" y="3854"/>
                  </a:cubicBezTo>
                  <a:cubicBezTo>
                    <a:pt x="10559" y="3860"/>
                    <a:pt x="10559" y="3866"/>
                    <a:pt x="10565" y="3866"/>
                  </a:cubicBezTo>
                  <a:cubicBezTo>
                    <a:pt x="10565" y="3866"/>
                    <a:pt x="10570" y="3866"/>
                    <a:pt x="10577" y="3866"/>
                  </a:cubicBezTo>
                  <a:cubicBezTo>
                    <a:pt x="10577" y="3866"/>
                    <a:pt x="10582" y="3866"/>
                    <a:pt x="10582" y="3872"/>
                  </a:cubicBezTo>
                  <a:cubicBezTo>
                    <a:pt x="10588" y="3872"/>
                    <a:pt x="10588" y="3878"/>
                    <a:pt x="10588" y="3884"/>
                  </a:cubicBezTo>
                  <a:lnTo>
                    <a:pt x="10588" y="3889"/>
                  </a:lnTo>
                  <a:cubicBezTo>
                    <a:pt x="10588" y="3895"/>
                    <a:pt x="10594" y="3895"/>
                    <a:pt x="10600" y="3895"/>
                  </a:cubicBezTo>
                  <a:cubicBezTo>
                    <a:pt x="10606" y="3895"/>
                    <a:pt x="10606" y="3901"/>
                    <a:pt x="10612" y="3901"/>
                  </a:cubicBezTo>
                  <a:cubicBezTo>
                    <a:pt x="10606" y="3913"/>
                    <a:pt x="10606" y="3913"/>
                    <a:pt x="10606" y="3913"/>
                  </a:cubicBezTo>
                  <a:cubicBezTo>
                    <a:pt x="10606" y="3919"/>
                    <a:pt x="10600" y="3913"/>
                    <a:pt x="10594" y="3919"/>
                  </a:cubicBezTo>
                  <a:cubicBezTo>
                    <a:pt x="10594" y="3919"/>
                    <a:pt x="10582" y="3925"/>
                    <a:pt x="10582" y="3931"/>
                  </a:cubicBezTo>
                  <a:cubicBezTo>
                    <a:pt x="10582" y="3943"/>
                    <a:pt x="10588" y="3949"/>
                    <a:pt x="10594" y="3961"/>
                  </a:cubicBezTo>
                  <a:cubicBezTo>
                    <a:pt x="10606" y="3967"/>
                    <a:pt x="10612" y="3961"/>
                    <a:pt x="10618" y="3967"/>
                  </a:cubicBezTo>
                  <a:cubicBezTo>
                    <a:pt x="10630" y="3978"/>
                    <a:pt x="10630" y="3990"/>
                    <a:pt x="10630" y="4002"/>
                  </a:cubicBezTo>
                  <a:cubicBezTo>
                    <a:pt x="10630" y="4002"/>
                    <a:pt x="10624" y="4002"/>
                    <a:pt x="10624" y="4008"/>
                  </a:cubicBezTo>
                  <a:cubicBezTo>
                    <a:pt x="10624" y="4008"/>
                    <a:pt x="10630" y="4014"/>
                    <a:pt x="10630" y="4020"/>
                  </a:cubicBezTo>
                  <a:cubicBezTo>
                    <a:pt x="10630" y="4020"/>
                    <a:pt x="10624" y="4026"/>
                    <a:pt x="10624" y="4032"/>
                  </a:cubicBezTo>
                  <a:cubicBezTo>
                    <a:pt x="10624" y="4038"/>
                    <a:pt x="10624" y="4038"/>
                    <a:pt x="10624" y="4038"/>
                  </a:cubicBezTo>
                  <a:cubicBezTo>
                    <a:pt x="10624" y="4044"/>
                    <a:pt x="10630" y="4044"/>
                    <a:pt x="10630" y="4050"/>
                  </a:cubicBezTo>
                  <a:cubicBezTo>
                    <a:pt x="10630" y="4055"/>
                    <a:pt x="10636" y="4055"/>
                    <a:pt x="10636" y="4062"/>
                  </a:cubicBezTo>
                  <a:cubicBezTo>
                    <a:pt x="10642" y="4062"/>
                    <a:pt x="10642" y="4067"/>
                    <a:pt x="10642" y="4067"/>
                  </a:cubicBezTo>
                  <a:cubicBezTo>
                    <a:pt x="10642" y="4073"/>
                    <a:pt x="10642" y="4073"/>
                    <a:pt x="10648" y="4073"/>
                  </a:cubicBezTo>
                  <a:cubicBezTo>
                    <a:pt x="10648" y="4073"/>
                    <a:pt x="10648" y="4073"/>
                    <a:pt x="10654" y="4079"/>
                  </a:cubicBezTo>
                  <a:cubicBezTo>
                    <a:pt x="10654" y="4079"/>
                    <a:pt x="10654" y="4079"/>
                    <a:pt x="10654" y="4085"/>
                  </a:cubicBezTo>
                  <a:cubicBezTo>
                    <a:pt x="10659" y="4085"/>
                    <a:pt x="10659" y="4085"/>
                    <a:pt x="10665" y="4091"/>
                  </a:cubicBezTo>
                  <a:cubicBezTo>
                    <a:pt x="10665" y="4091"/>
                    <a:pt x="10665" y="4091"/>
                    <a:pt x="10671" y="4091"/>
                  </a:cubicBezTo>
                  <a:cubicBezTo>
                    <a:pt x="10671" y="4097"/>
                    <a:pt x="10677" y="4097"/>
                    <a:pt x="10677" y="4103"/>
                  </a:cubicBezTo>
                  <a:cubicBezTo>
                    <a:pt x="10677" y="4103"/>
                    <a:pt x="10677" y="4109"/>
                    <a:pt x="10671" y="4109"/>
                  </a:cubicBezTo>
                  <a:cubicBezTo>
                    <a:pt x="10671" y="4115"/>
                    <a:pt x="10671" y="4115"/>
                    <a:pt x="10665" y="4115"/>
                  </a:cubicBezTo>
                  <a:cubicBezTo>
                    <a:pt x="10665" y="4121"/>
                    <a:pt x="10665" y="4121"/>
                    <a:pt x="10665" y="4121"/>
                  </a:cubicBezTo>
                  <a:cubicBezTo>
                    <a:pt x="10665" y="4127"/>
                    <a:pt x="10665" y="4127"/>
                    <a:pt x="10659" y="4133"/>
                  </a:cubicBezTo>
                  <a:lnTo>
                    <a:pt x="10659" y="4139"/>
                  </a:lnTo>
                  <a:cubicBezTo>
                    <a:pt x="10659" y="4150"/>
                    <a:pt x="10659" y="4150"/>
                    <a:pt x="10665" y="4156"/>
                  </a:cubicBezTo>
                  <a:cubicBezTo>
                    <a:pt x="10665" y="4162"/>
                    <a:pt x="10665" y="4162"/>
                    <a:pt x="10665" y="4162"/>
                  </a:cubicBezTo>
                  <a:cubicBezTo>
                    <a:pt x="10665" y="4168"/>
                    <a:pt x="10671" y="4168"/>
                    <a:pt x="10671" y="4168"/>
                  </a:cubicBezTo>
                  <a:cubicBezTo>
                    <a:pt x="10677" y="4168"/>
                    <a:pt x="10677" y="4174"/>
                    <a:pt x="10677" y="4174"/>
                  </a:cubicBezTo>
                  <a:cubicBezTo>
                    <a:pt x="10683" y="4174"/>
                    <a:pt x="10689" y="4168"/>
                    <a:pt x="10689" y="4162"/>
                  </a:cubicBezTo>
                  <a:cubicBezTo>
                    <a:pt x="10689" y="4156"/>
                    <a:pt x="10689" y="4156"/>
                    <a:pt x="10689" y="4156"/>
                  </a:cubicBezTo>
                  <a:cubicBezTo>
                    <a:pt x="10689" y="4150"/>
                    <a:pt x="10695" y="4150"/>
                    <a:pt x="10695" y="4144"/>
                  </a:cubicBezTo>
                  <a:cubicBezTo>
                    <a:pt x="10695" y="4144"/>
                    <a:pt x="10695" y="4144"/>
                    <a:pt x="10695" y="4139"/>
                  </a:cubicBezTo>
                  <a:cubicBezTo>
                    <a:pt x="10695" y="4133"/>
                    <a:pt x="10695" y="4133"/>
                    <a:pt x="10695" y="4121"/>
                  </a:cubicBezTo>
                  <a:cubicBezTo>
                    <a:pt x="10695" y="4121"/>
                    <a:pt x="10695" y="4121"/>
                    <a:pt x="10695" y="4115"/>
                  </a:cubicBezTo>
                  <a:cubicBezTo>
                    <a:pt x="10695" y="4109"/>
                    <a:pt x="10695" y="4109"/>
                    <a:pt x="10695" y="4103"/>
                  </a:cubicBezTo>
                  <a:cubicBezTo>
                    <a:pt x="10707" y="4103"/>
                    <a:pt x="10707" y="4103"/>
                    <a:pt x="10707" y="4103"/>
                  </a:cubicBezTo>
                  <a:cubicBezTo>
                    <a:pt x="10707" y="4103"/>
                    <a:pt x="10707" y="4103"/>
                    <a:pt x="10713" y="4103"/>
                  </a:cubicBezTo>
                  <a:cubicBezTo>
                    <a:pt x="10713" y="4103"/>
                    <a:pt x="10713" y="4103"/>
                    <a:pt x="10719" y="4109"/>
                  </a:cubicBezTo>
                  <a:cubicBezTo>
                    <a:pt x="10725" y="4115"/>
                    <a:pt x="10725" y="4115"/>
                    <a:pt x="10725" y="4115"/>
                  </a:cubicBezTo>
                  <a:cubicBezTo>
                    <a:pt x="10731" y="4121"/>
                    <a:pt x="10736" y="4121"/>
                    <a:pt x="10736" y="4127"/>
                  </a:cubicBezTo>
                  <a:cubicBezTo>
                    <a:pt x="10743" y="4133"/>
                    <a:pt x="10743" y="4133"/>
                    <a:pt x="10743" y="4133"/>
                  </a:cubicBezTo>
                  <a:cubicBezTo>
                    <a:pt x="10748" y="4139"/>
                    <a:pt x="10748" y="4139"/>
                    <a:pt x="10748" y="4139"/>
                  </a:cubicBezTo>
                  <a:cubicBezTo>
                    <a:pt x="10754" y="4144"/>
                    <a:pt x="10754" y="4144"/>
                    <a:pt x="10754" y="4144"/>
                  </a:cubicBezTo>
                  <a:lnTo>
                    <a:pt x="10760" y="4150"/>
                  </a:lnTo>
                  <a:lnTo>
                    <a:pt x="10766" y="4150"/>
                  </a:lnTo>
                  <a:cubicBezTo>
                    <a:pt x="10772" y="4150"/>
                    <a:pt x="10772" y="4150"/>
                    <a:pt x="10778" y="4150"/>
                  </a:cubicBezTo>
                  <a:cubicBezTo>
                    <a:pt x="10784" y="4150"/>
                    <a:pt x="10784" y="4150"/>
                    <a:pt x="10790" y="4150"/>
                  </a:cubicBezTo>
                  <a:cubicBezTo>
                    <a:pt x="10790" y="4150"/>
                    <a:pt x="10790" y="4156"/>
                    <a:pt x="10796" y="4156"/>
                  </a:cubicBezTo>
                  <a:cubicBezTo>
                    <a:pt x="10802" y="4156"/>
                    <a:pt x="10802" y="4156"/>
                    <a:pt x="10808" y="4156"/>
                  </a:cubicBezTo>
                  <a:lnTo>
                    <a:pt x="10814" y="4156"/>
                  </a:lnTo>
                  <a:cubicBezTo>
                    <a:pt x="10814" y="4156"/>
                    <a:pt x="10820" y="4156"/>
                    <a:pt x="10820" y="4150"/>
                  </a:cubicBezTo>
                  <a:lnTo>
                    <a:pt x="10825" y="4150"/>
                  </a:lnTo>
                  <a:cubicBezTo>
                    <a:pt x="10825" y="4144"/>
                    <a:pt x="10825" y="4144"/>
                    <a:pt x="10825" y="4144"/>
                  </a:cubicBezTo>
                  <a:cubicBezTo>
                    <a:pt x="10825" y="4139"/>
                    <a:pt x="10825" y="4139"/>
                    <a:pt x="10825" y="4139"/>
                  </a:cubicBezTo>
                  <a:cubicBezTo>
                    <a:pt x="10825" y="4133"/>
                    <a:pt x="10820" y="4127"/>
                    <a:pt x="10820" y="4121"/>
                  </a:cubicBezTo>
                  <a:cubicBezTo>
                    <a:pt x="10820" y="4121"/>
                    <a:pt x="10820" y="4115"/>
                    <a:pt x="10825" y="4115"/>
                  </a:cubicBezTo>
                  <a:cubicBezTo>
                    <a:pt x="10825" y="4109"/>
                    <a:pt x="10825" y="4109"/>
                    <a:pt x="10831" y="4109"/>
                  </a:cubicBezTo>
                  <a:cubicBezTo>
                    <a:pt x="10831" y="4103"/>
                    <a:pt x="10831" y="4103"/>
                    <a:pt x="10831" y="4103"/>
                  </a:cubicBezTo>
                  <a:cubicBezTo>
                    <a:pt x="10831" y="4103"/>
                    <a:pt x="10837" y="4097"/>
                    <a:pt x="10843" y="4097"/>
                  </a:cubicBezTo>
                  <a:cubicBezTo>
                    <a:pt x="10843" y="4091"/>
                    <a:pt x="10849" y="4097"/>
                    <a:pt x="10855" y="4097"/>
                  </a:cubicBezTo>
                  <a:cubicBezTo>
                    <a:pt x="10861" y="4097"/>
                    <a:pt x="10867" y="4091"/>
                    <a:pt x="10873" y="4097"/>
                  </a:cubicBezTo>
                  <a:cubicBezTo>
                    <a:pt x="10873" y="4097"/>
                    <a:pt x="10873" y="4103"/>
                    <a:pt x="10879" y="4103"/>
                  </a:cubicBezTo>
                  <a:cubicBezTo>
                    <a:pt x="10879" y="4103"/>
                    <a:pt x="10885" y="4109"/>
                    <a:pt x="10885" y="4115"/>
                  </a:cubicBezTo>
                  <a:cubicBezTo>
                    <a:pt x="10891" y="4115"/>
                    <a:pt x="10891" y="4115"/>
                    <a:pt x="10891" y="4115"/>
                  </a:cubicBezTo>
                  <a:cubicBezTo>
                    <a:pt x="10897" y="4121"/>
                    <a:pt x="10903" y="4127"/>
                    <a:pt x="10903" y="4127"/>
                  </a:cubicBezTo>
                  <a:cubicBezTo>
                    <a:pt x="10909" y="4133"/>
                    <a:pt x="10909" y="4133"/>
                    <a:pt x="10914" y="4133"/>
                  </a:cubicBezTo>
                  <a:cubicBezTo>
                    <a:pt x="10914" y="4133"/>
                    <a:pt x="10914" y="4139"/>
                    <a:pt x="10920" y="4139"/>
                  </a:cubicBezTo>
                  <a:cubicBezTo>
                    <a:pt x="10920" y="4139"/>
                    <a:pt x="10920" y="4144"/>
                    <a:pt x="10926" y="4144"/>
                  </a:cubicBezTo>
                  <a:cubicBezTo>
                    <a:pt x="10932" y="4144"/>
                    <a:pt x="10932" y="4150"/>
                    <a:pt x="10938" y="4150"/>
                  </a:cubicBezTo>
                  <a:cubicBezTo>
                    <a:pt x="11015" y="4150"/>
                    <a:pt x="11015" y="4150"/>
                    <a:pt x="11015" y="4150"/>
                  </a:cubicBezTo>
                  <a:cubicBezTo>
                    <a:pt x="11015" y="4139"/>
                    <a:pt x="11015" y="4133"/>
                    <a:pt x="11015" y="4127"/>
                  </a:cubicBezTo>
                  <a:cubicBezTo>
                    <a:pt x="11015" y="4121"/>
                    <a:pt x="11015" y="4121"/>
                    <a:pt x="11015" y="4121"/>
                  </a:cubicBezTo>
                  <a:cubicBezTo>
                    <a:pt x="11015" y="4115"/>
                    <a:pt x="11009" y="4115"/>
                    <a:pt x="11009" y="4109"/>
                  </a:cubicBezTo>
                  <a:cubicBezTo>
                    <a:pt x="11009" y="4109"/>
                    <a:pt x="11015" y="4103"/>
                    <a:pt x="11015" y="4097"/>
                  </a:cubicBezTo>
                  <a:lnTo>
                    <a:pt x="11021" y="4103"/>
                  </a:lnTo>
                  <a:cubicBezTo>
                    <a:pt x="11027" y="4103"/>
                    <a:pt x="11027" y="4097"/>
                    <a:pt x="11027" y="4097"/>
                  </a:cubicBezTo>
                  <a:cubicBezTo>
                    <a:pt x="11033" y="4097"/>
                    <a:pt x="11033" y="4097"/>
                    <a:pt x="11033" y="4097"/>
                  </a:cubicBezTo>
                  <a:cubicBezTo>
                    <a:pt x="11039" y="4097"/>
                    <a:pt x="11039" y="4097"/>
                    <a:pt x="11045" y="4097"/>
                  </a:cubicBezTo>
                  <a:cubicBezTo>
                    <a:pt x="11051" y="4097"/>
                    <a:pt x="11057" y="4097"/>
                    <a:pt x="11063" y="4103"/>
                  </a:cubicBezTo>
                  <a:cubicBezTo>
                    <a:pt x="11069" y="4103"/>
                    <a:pt x="11069" y="4109"/>
                    <a:pt x="11075" y="4115"/>
                  </a:cubicBezTo>
                  <a:cubicBezTo>
                    <a:pt x="11075" y="4115"/>
                    <a:pt x="11075" y="4115"/>
                    <a:pt x="11080" y="4115"/>
                  </a:cubicBezTo>
                  <a:cubicBezTo>
                    <a:pt x="11080" y="4115"/>
                    <a:pt x="11086" y="4115"/>
                    <a:pt x="11092" y="4115"/>
                  </a:cubicBezTo>
                  <a:cubicBezTo>
                    <a:pt x="11092" y="4115"/>
                    <a:pt x="11092" y="4121"/>
                    <a:pt x="11098" y="4115"/>
                  </a:cubicBezTo>
                  <a:cubicBezTo>
                    <a:pt x="11098" y="4115"/>
                    <a:pt x="11098" y="4115"/>
                    <a:pt x="11104" y="4115"/>
                  </a:cubicBezTo>
                  <a:lnTo>
                    <a:pt x="11104" y="4109"/>
                  </a:lnTo>
                  <a:cubicBezTo>
                    <a:pt x="11104" y="4109"/>
                    <a:pt x="11110" y="4109"/>
                    <a:pt x="11110" y="4103"/>
                  </a:cubicBezTo>
                  <a:cubicBezTo>
                    <a:pt x="11110" y="4103"/>
                    <a:pt x="11116" y="4103"/>
                    <a:pt x="11116" y="4109"/>
                  </a:cubicBezTo>
                  <a:cubicBezTo>
                    <a:pt x="11116" y="4109"/>
                    <a:pt x="11116" y="4115"/>
                    <a:pt x="11122" y="4115"/>
                  </a:cubicBezTo>
                  <a:cubicBezTo>
                    <a:pt x="11122" y="4121"/>
                    <a:pt x="11122" y="4121"/>
                    <a:pt x="11128" y="4121"/>
                  </a:cubicBezTo>
                  <a:lnTo>
                    <a:pt x="11128" y="4127"/>
                  </a:lnTo>
                  <a:cubicBezTo>
                    <a:pt x="11128" y="4133"/>
                    <a:pt x="11128" y="4133"/>
                    <a:pt x="11128" y="4139"/>
                  </a:cubicBezTo>
                  <a:cubicBezTo>
                    <a:pt x="11128" y="4144"/>
                    <a:pt x="11128" y="4150"/>
                    <a:pt x="11128" y="4156"/>
                  </a:cubicBezTo>
                  <a:lnTo>
                    <a:pt x="11122" y="4162"/>
                  </a:lnTo>
                  <a:cubicBezTo>
                    <a:pt x="11116" y="4168"/>
                    <a:pt x="11116" y="4174"/>
                    <a:pt x="11116" y="4180"/>
                  </a:cubicBezTo>
                  <a:cubicBezTo>
                    <a:pt x="11116" y="4186"/>
                    <a:pt x="11110" y="4192"/>
                    <a:pt x="11110" y="4204"/>
                  </a:cubicBezTo>
                  <a:lnTo>
                    <a:pt x="11110" y="4210"/>
                  </a:lnTo>
                  <a:cubicBezTo>
                    <a:pt x="11110" y="4216"/>
                    <a:pt x="11116" y="4216"/>
                    <a:pt x="11116" y="4221"/>
                  </a:cubicBezTo>
                  <a:cubicBezTo>
                    <a:pt x="11116" y="4221"/>
                    <a:pt x="11116" y="4221"/>
                    <a:pt x="11116" y="4228"/>
                  </a:cubicBezTo>
                  <a:cubicBezTo>
                    <a:pt x="11116" y="4228"/>
                    <a:pt x="11116" y="4228"/>
                    <a:pt x="11116" y="4233"/>
                  </a:cubicBezTo>
                  <a:cubicBezTo>
                    <a:pt x="11122" y="4233"/>
                    <a:pt x="11122" y="4239"/>
                    <a:pt x="11122" y="4239"/>
                  </a:cubicBezTo>
                  <a:cubicBezTo>
                    <a:pt x="11128" y="4245"/>
                    <a:pt x="11128" y="4245"/>
                    <a:pt x="11128" y="4251"/>
                  </a:cubicBezTo>
                  <a:cubicBezTo>
                    <a:pt x="11128" y="4251"/>
                    <a:pt x="11128" y="4257"/>
                    <a:pt x="11122" y="4257"/>
                  </a:cubicBezTo>
                  <a:cubicBezTo>
                    <a:pt x="11122" y="4263"/>
                    <a:pt x="11122" y="4263"/>
                    <a:pt x="11116" y="4263"/>
                  </a:cubicBezTo>
                  <a:cubicBezTo>
                    <a:pt x="11116" y="4269"/>
                    <a:pt x="11116" y="4269"/>
                    <a:pt x="11116" y="4269"/>
                  </a:cubicBezTo>
                  <a:cubicBezTo>
                    <a:pt x="11110" y="4269"/>
                    <a:pt x="11110" y="4275"/>
                    <a:pt x="11110" y="4275"/>
                  </a:cubicBezTo>
                  <a:cubicBezTo>
                    <a:pt x="11110" y="4281"/>
                    <a:pt x="11110" y="4281"/>
                    <a:pt x="11110" y="4287"/>
                  </a:cubicBezTo>
                  <a:lnTo>
                    <a:pt x="11110" y="4293"/>
                  </a:lnTo>
                  <a:cubicBezTo>
                    <a:pt x="11104" y="4299"/>
                    <a:pt x="11104" y="4299"/>
                    <a:pt x="11104" y="4299"/>
                  </a:cubicBezTo>
                  <a:cubicBezTo>
                    <a:pt x="11098" y="4305"/>
                    <a:pt x="11098" y="4310"/>
                    <a:pt x="11092" y="4316"/>
                  </a:cubicBezTo>
                  <a:cubicBezTo>
                    <a:pt x="11092" y="4316"/>
                    <a:pt x="11092" y="4322"/>
                    <a:pt x="11086" y="4328"/>
                  </a:cubicBezTo>
                  <a:cubicBezTo>
                    <a:pt x="11086" y="4328"/>
                    <a:pt x="11080" y="4334"/>
                    <a:pt x="11075" y="4334"/>
                  </a:cubicBezTo>
                  <a:lnTo>
                    <a:pt x="11069" y="4340"/>
                  </a:lnTo>
                  <a:lnTo>
                    <a:pt x="11063" y="4340"/>
                  </a:lnTo>
                  <a:cubicBezTo>
                    <a:pt x="11063" y="4346"/>
                    <a:pt x="11057" y="4346"/>
                    <a:pt x="11057" y="4346"/>
                  </a:cubicBezTo>
                  <a:cubicBezTo>
                    <a:pt x="11057" y="4352"/>
                    <a:pt x="11057" y="4352"/>
                    <a:pt x="11057" y="4352"/>
                  </a:cubicBezTo>
                  <a:cubicBezTo>
                    <a:pt x="11057" y="4358"/>
                    <a:pt x="11057" y="4364"/>
                    <a:pt x="11057" y="4364"/>
                  </a:cubicBezTo>
                  <a:cubicBezTo>
                    <a:pt x="11051" y="4376"/>
                    <a:pt x="11051" y="4382"/>
                    <a:pt x="11045" y="4394"/>
                  </a:cubicBezTo>
                  <a:cubicBezTo>
                    <a:pt x="11045" y="4399"/>
                    <a:pt x="11045" y="4405"/>
                    <a:pt x="11039" y="4411"/>
                  </a:cubicBezTo>
                  <a:cubicBezTo>
                    <a:pt x="11039" y="4417"/>
                    <a:pt x="11033" y="4417"/>
                    <a:pt x="11033" y="4423"/>
                  </a:cubicBezTo>
                  <a:cubicBezTo>
                    <a:pt x="11027" y="4423"/>
                    <a:pt x="11027" y="4423"/>
                    <a:pt x="11027" y="4429"/>
                  </a:cubicBezTo>
                  <a:cubicBezTo>
                    <a:pt x="11021" y="4429"/>
                    <a:pt x="11021" y="4429"/>
                    <a:pt x="11021" y="4435"/>
                  </a:cubicBezTo>
                  <a:cubicBezTo>
                    <a:pt x="11015" y="4435"/>
                    <a:pt x="11015" y="4435"/>
                    <a:pt x="11015" y="4435"/>
                  </a:cubicBezTo>
                  <a:cubicBezTo>
                    <a:pt x="11009" y="4435"/>
                    <a:pt x="11009" y="4435"/>
                    <a:pt x="11009" y="4435"/>
                  </a:cubicBezTo>
                  <a:cubicBezTo>
                    <a:pt x="11003" y="4435"/>
                    <a:pt x="10997" y="4435"/>
                    <a:pt x="10997" y="4435"/>
                  </a:cubicBezTo>
                  <a:cubicBezTo>
                    <a:pt x="10991" y="4441"/>
                    <a:pt x="10986" y="4441"/>
                    <a:pt x="10986" y="4441"/>
                  </a:cubicBezTo>
                  <a:cubicBezTo>
                    <a:pt x="10980" y="4441"/>
                    <a:pt x="10980" y="4441"/>
                    <a:pt x="10980" y="4441"/>
                  </a:cubicBezTo>
                  <a:cubicBezTo>
                    <a:pt x="10974" y="4441"/>
                    <a:pt x="10974" y="4441"/>
                    <a:pt x="10968" y="4441"/>
                  </a:cubicBezTo>
                  <a:cubicBezTo>
                    <a:pt x="10968" y="4441"/>
                    <a:pt x="10968" y="4447"/>
                    <a:pt x="10962" y="4447"/>
                  </a:cubicBezTo>
                  <a:cubicBezTo>
                    <a:pt x="10956" y="4447"/>
                    <a:pt x="10956" y="4453"/>
                    <a:pt x="10950" y="4453"/>
                  </a:cubicBezTo>
                  <a:lnTo>
                    <a:pt x="10944" y="4453"/>
                  </a:lnTo>
                  <a:cubicBezTo>
                    <a:pt x="10938" y="4453"/>
                    <a:pt x="10938" y="4447"/>
                    <a:pt x="10938" y="4447"/>
                  </a:cubicBezTo>
                  <a:cubicBezTo>
                    <a:pt x="10932" y="4441"/>
                    <a:pt x="10932" y="4441"/>
                    <a:pt x="10926" y="4435"/>
                  </a:cubicBezTo>
                  <a:cubicBezTo>
                    <a:pt x="10920" y="4435"/>
                    <a:pt x="10920" y="4435"/>
                    <a:pt x="10920" y="4435"/>
                  </a:cubicBezTo>
                  <a:cubicBezTo>
                    <a:pt x="10914" y="4435"/>
                    <a:pt x="10914" y="4435"/>
                    <a:pt x="10909" y="4435"/>
                  </a:cubicBezTo>
                  <a:cubicBezTo>
                    <a:pt x="10903" y="4435"/>
                    <a:pt x="10903" y="4435"/>
                    <a:pt x="10897" y="4435"/>
                  </a:cubicBezTo>
                  <a:cubicBezTo>
                    <a:pt x="10897" y="4435"/>
                    <a:pt x="10897" y="4435"/>
                    <a:pt x="10891" y="4435"/>
                  </a:cubicBezTo>
                  <a:cubicBezTo>
                    <a:pt x="10885" y="4435"/>
                    <a:pt x="10879" y="4435"/>
                    <a:pt x="10879" y="4435"/>
                  </a:cubicBezTo>
                  <a:cubicBezTo>
                    <a:pt x="10873" y="4435"/>
                    <a:pt x="10873" y="4429"/>
                    <a:pt x="10867" y="4429"/>
                  </a:cubicBezTo>
                  <a:cubicBezTo>
                    <a:pt x="10861" y="4429"/>
                    <a:pt x="10861" y="4429"/>
                    <a:pt x="10861" y="4429"/>
                  </a:cubicBezTo>
                  <a:cubicBezTo>
                    <a:pt x="10861" y="4429"/>
                    <a:pt x="10861" y="4429"/>
                    <a:pt x="10855" y="4429"/>
                  </a:cubicBezTo>
                  <a:lnTo>
                    <a:pt x="10849" y="4435"/>
                  </a:lnTo>
                  <a:cubicBezTo>
                    <a:pt x="10855" y="4435"/>
                    <a:pt x="10855" y="4441"/>
                    <a:pt x="10861" y="4441"/>
                  </a:cubicBezTo>
                  <a:cubicBezTo>
                    <a:pt x="10867" y="4441"/>
                    <a:pt x="10873" y="4447"/>
                    <a:pt x="10879" y="4447"/>
                  </a:cubicBezTo>
                  <a:cubicBezTo>
                    <a:pt x="10885" y="4447"/>
                    <a:pt x="10891" y="4447"/>
                    <a:pt x="10897" y="4453"/>
                  </a:cubicBezTo>
                  <a:cubicBezTo>
                    <a:pt x="10903" y="4453"/>
                    <a:pt x="10909" y="4453"/>
                    <a:pt x="10909" y="4453"/>
                  </a:cubicBezTo>
                  <a:cubicBezTo>
                    <a:pt x="10909" y="4465"/>
                    <a:pt x="10909" y="4465"/>
                    <a:pt x="10909" y="4465"/>
                  </a:cubicBezTo>
                  <a:cubicBezTo>
                    <a:pt x="10909" y="4471"/>
                    <a:pt x="10909" y="4471"/>
                    <a:pt x="10909" y="4471"/>
                  </a:cubicBezTo>
                  <a:cubicBezTo>
                    <a:pt x="10909" y="4476"/>
                    <a:pt x="10914" y="4476"/>
                    <a:pt x="10920" y="4482"/>
                  </a:cubicBezTo>
                  <a:cubicBezTo>
                    <a:pt x="10920" y="4482"/>
                    <a:pt x="10920" y="4482"/>
                    <a:pt x="10920" y="4488"/>
                  </a:cubicBezTo>
                  <a:cubicBezTo>
                    <a:pt x="10926" y="4488"/>
                    <a:pt x="10926" y="4494"/>
                    <a:pt x="10926" y="4494"/>
                  </a:cubicBezTo>
                  <a:cubicBezTo>
                    <a:pt x="10926" y="4500"/>
                    <a:pt x="10920" y="4500"/>
                    <a:pt x="10920" y="4500"/>
                  </a:cubicBezTo>
                  <a:cubicBezTo>
                    <a:pt x="10920" y="4506"/>
                    <a:pt x="10926" y="4506"/>
                    <a:pt x="10926" y="4506"/>
                  </a:cubicBezTo>
                  <a:cubicBezTo>
                    <a:pt x="10926" y="4512"/>
                    <a:pt x="10920" y="4512"/>
                    <a:pt x="10920" y="4512"/>
                  </a:cubicBezTo>
                  <a:cubicBezTo>
                    <a:pt x="10920" y="4524"/>
                    <a:pt x="10920" y="4530"/>
                    <a:pt x="10920" y="4536"/>
                  </a:cubicBezTo>
                  <a:cubicBezTo>
                    <a:pt x="10920" y="4536"/>
                    <a:pt x="10926" y="4548"/>
                    <a:pt x="10932" y="4548"/>
                  </a:cubicBezTo>
                  <a:cubicBezTo>
                    <a:pt x="10938" y="4554"/>
                    <a:pt x="10944" y="4560"/>
                    <a:pt x="10950" y="4571"/>
                  </a:cubicBezTo>
                  <a:lnTo>
                    <a:pt x="10956" y="4577"/>
                  </a:lnTo>
                  <a:cubicBezTo>
                    <a:pt x="10962" y="4589"/>
                    <a:pt x="10962" y="4589"/>
                    <a:pt x="10962" y="4589"/>
                  </a:cubicBezTo>
                  <a:cubicBezTo>
                    <a:pt x="10962" y="4595"/>
                    <a:pt x="10968" y="4601"/>
                    <a:pt x="10968" y="4601"/>
                  </a:cubicBezTo>
                  <a:cubicBezTo>
                    <a:pt x="10974" y="4607"/>
                    <a:pt x="10974" y="4613"/>
                    <a:pt x="10980" y="4613"/>
                  </a:cubicBezTo>
                  <a:cubicBezTo>
                    <a:pt x="10980" y="4619"/>
                    <a:pt x="10986" y="4625"/>
                    <a:pt x="10991" y="4625"/>
                  </a:cubicBezTo>
                  <a:cubicBezTo>
                    <a:pt x="10997" y="4625"/>
                    <a:pt x="10997" y="4631"/>
                    <a:pt x="11003" y="4631"/>
                  </a:cubicBezTo>
                  <a:cubicBezTo>
                    <a:pt x="11015" y="4631"/>
                    <a:pt x="11015" y="4631"/>
                    <a:pt x="11015" y="4631"/>
                  </a:cubicBezTo>
                  <a:cubicBezTo>
                    <a:pt x="11021" y="4631"/>
                    <a:pt x="11021" y="4631"/>
                    <a:pt x="11027" y="4631"/>
                  </a:cubicBezTo>
                  <a:cubicBezTo>
                    <a:pt x="11033" y="4631"/>
                    <a:pt x="11039" y="4625"/>
                    <a:pt x="11039" y="4625"/>
                  </a:cubicBezTo>
                  <a:cubicBezTo>
                    <a:pt x="11039" y="4619"/>
                    <a:pt x="11039" y="4613"/>
                    <a:pt x="11039" y="4613"/>
                  </a:cubicBezTo>
                  <a:cubicBezTo>
                    <a:pt x="11039" y="4607"/>
                    <a:pt x="11045" y="4607"/>
                    <a:pt x="11051" y="4601"/>
                  </a:cubicBezTo>
                  <a:cubicBezTo>
                    <a:pt x="11057" y="4613"/>
                    <a:pt x="11057" y="4613"/>
                    <a:pt x="11057" y="4613"/>
                  </a:cubicBezTo>
                  <a:cubicBezTo>
                    <a:pt x="11063" y="4625"/>
                    <a:pt x="11075" y="4631"/>
                    <a:pt x="11080" y="4648"/>
                  </a:cubicBezTo>
                  <a:cubicBezTo>
                    <a:pt x="11086" y="4648"/>
                    <a:pt x="11086" y="4654"/>
                    <a:pt x="11086" y="4654"/>
                  </a:cubicBezTo>
                  <a:cubicBezTo>
                    <a:pt x="11092" y="4660"/>
                    <a:pt x="11092" y="4660"/>
                    <a:pt x="11098" y="4666"/>
                  </a:cubicBezTo>
                  <a:cubicBezTo>
                    <a:pt x="11104" y="4666"/>
                    <a:pt x="11104" y="4672"/>
                    <a:pt x="11110" y="4672"/>
                  </a:cubicBezTo>
                  <a:cubicBezTo>
                    <a:pt x="11116" y="4672"/>
                    <a:pt x="11116" y="4678"/>
                    <a:pt x="11116" y="4684"/>
                  </a:cubicBezTo>
                  <a:cubicBezTo>
                    <a:pt x="11122" y="4690"/>
                    <a:pt x="11122" y="4702"/>
                    <a:pt x="11122" y="4708"/>
                  </a:cubicBezTo>
                  <a:cubicBezTo>
                    <a:pt x="11122" y="4714"/>
                    <a:pt x="11122" y="4714"/>
                    <a:pt x="11122" y="4720"/>
                  </a:cubicBezTo>
                  <a:cubicBezTo>
                    <a:pt x="11128" y="4726"/>
                    <a:pt x="11134" y="4726"/>
                    <a:pt x="11134" y="4731"/>
                  </a:cubicBezTo>
                  <a:cubicBezTo>
                    <a:pt x="11140" y="4743"/>
                    <a:pt x="11146" y="4749"/>
                    <a:pt x="11152" y="4755"/>
                  </a:cubicBezTo>
                  <a:cubicBezTo>
                    <a:pt x="11158" y="4761"/>
                    <a:pt x="11163" y="4761"/>
                    <a:pt x="11163" y="4767"/>
                  </a:cubicBezTo>
                  <a:cubicBezTo>
                    <a:pt x="11169" y="4773"/>
                    <a:pt x="11169" y="4779"/>
                    <a:pt x="11169" y="4791"/>
                  </a:cubicBezTo>
                  <a:cubicBezTo>
                    <a:pt x="11169" y="4797"/>
                    <a:pt x="11169" y="4797"/>
                    <a:pt x="11169" y="4797"/>
                  </a:cubicBezTo>
                  <a:lnTo>
                    <a:pt x="11163" y="4803"/>
                  </a:lnTo>
                  <a:cubicBezTo>
                    <a:pt x="11163" y="4820"/>
                    <a:pt x="11163" y="4832"/>
                    <a:pt x="11169" y="4844"/>
                  </a:cubicBezTo>
                  <a:cubicBezTo>
                    <a:pt x="11175" y="4850"/>
                    <a:pt x="11181" y="4850"/>
                    <a:pt x="11187" y="4850"/>
                  </a:cubicBezTo>
                  <a:cubicBezTo>
                    <a:pt x="11193" y="4850"/>
                    <a:pt x="11193" y="4856"/>
                    <a:pt x="11199" y="4856"/>
                  </a:cubicBezTo>
                  <a:cubicBezTo>
                    <a:pt x="11205" y="4856"/>
                    <a:pt x="11205" y="4856"/>
                    <a:pt x="11211" y="4862"/>
                  </a:cubicBezTo>
                  <a:cubicBezTo>
                    <a:pt x="11217" y="4862"/>
                    <a:pt x="11217" y="4862"/>
                    <a:pt x="11223" y="4868"/>
                  </a:cubicBezTo>
                  <a:cubicBezTo>
                    <a:pt x="11223" y="4874"/>
                    <a:pt x="11223" y="4874"/>
                    <a:pt x="11229" y="4880"/>
                  </a:cubicBezTo>
                  <a:cubicBezTo>
                    <a:pt x="11229" y="4886"/>
                    <a:pt x="11229" y="4886"/>
                    <a:pt x="11235" y="4892"/>
                  </a:cubicBezTo>
                  <a:cubicBezTo>
                    <a:pt x="11241" y="4903"/>
                    <a:pt x="11252" y="4903"/>
                    <a:pt x="11258" y="4915"/>
                  </a:cubicBezTo>
                  <a:cubicBezTo>
                    <a:pt x="11258" y="4927"/>
                    <a:pt x="11264" y="4933"/>
                    <a:pt x="11270" y="4939"/>
                  </a:cubicBezTo>
                  <a:cubicBezTo>
                    <a:pt x="11276" y="4963"/>
                    <a:pt x="11276" y="4963"/>
                    <a:pt x="11276" y="4963"/>
                  </a:cubicBezTo>
                  <a:cubicBezTo>
                    <a:pt x="11282" y="4975"/>
                    <a:pt x="11288" y="4986"/>
                    <a:pt x="11288" y="4998"/>
                  </a:cubicBezTo>
                  <a:cubicBezTo>
                    <a:pt x="11288" y="5004"/>
                    <a:pt x="11294" y="5004"/>
                    <a:pt x="11288" y="5010"/>
                  </a:cubicBezTo>
                  <a:cubicBezTo>
                    <a:pt x="11288" y="5016"/>
                    <a:pt x="11282" y="5016"/>
                    <a:pt x="11282" y="5022"/>
                  </a:cubicBezTo>
                  <a:cubicBezTo>
                    <a:pt x="11282" y="5028"/>
                    <a:pt x="11282" y="5028"/>
                    <a:pt x="11282" y="5034"/>
                  </a:cubicBezTo>
                  <a:cubicBezTo>
                    <a:pt x="11282" y="5040"/>
                    <a:pt x="11282" y="5052"/>
                    <a:pt x="11288" y="5058"/>
                  </a:cubicBezTo>
                  <a:cubicBezTo>
                    <a:pt x="11288" y="5063"/>
                    <a:pt x="11294" y="5063"/>
                    <a:pt x="11300" y="5063"/>
                  </a:cubicBezTo>
                  <a:cubicBezTo>
                    <a:pt x="11300" y="5069"/>
                    <a:pt x="11306" y="5069"/>
                    <a:pt x="11312" y="5069"/>
                  </a:cubicBezTo>
                  <a:cubicBezTo>
                    <a:pt x="11318" y="5075"/>
                    <a:pt x="11318" y="5081"/>
                    <a:pt x="11324" y="5081"/>
                  </a:cubicBezTo>
                  <a:cubicBezTo>
                    <a:pt x="11329" y="5087"/>
                    <a:pt x="11335" y="5093"/>
                    <a:pt x="11347" y="5105"/>
                  </a:cubicBezTo>
                  <a:cubicBezTo>
                    <a:pt x="11347" y="5105"/>
                    <a:pt x="11353" y="5105"/>
                    <a:pt x="11353" y="5111"/>
                  </a:cubicBezTo>
                  <a:cubicBezTo>
                    <a:pt x="11359" y="5117"/>
                    <a:pt x="11359" y="5117"/>
                    <a:pt x="11359" y="5123"/>
                  </a:cubicBezTo>
                  <a:cubicBezTo>
                    <a:pt x="11365" y="5129"/>
                    <a:pt x="11371" y="5129"/>
                    <a:pt x="11371" y="5135"/>
                  </a:cubicBezTo>
                  <a:cubicBezTo>
                    <a:pt x="11377" y="5141"/>
                    <a:pt x="11383" y="5152"/>
                    <a:pt x="11383" y="5158"/>
                  </a:cubicBezTo>
                  <a:cubicBezTo>
                    <a:pt x="11389" y="5164"/>
                    <a:pt x="11389" y="5170"/>
                    <a:pt x="11395" y="5176"/>
                  </a:cubicBezTo>
                  <a:cubicBezTo>
                    <a:pt x="11395" y="5176"/>
                    <a:pt x="11407" y="5182"/>
                    <a:pt x="11407" y="5188"/>
                  </a:cubicBezTo>
                  <a:cubicBezTo>
                    <a:pt x="11418" y="5200"/>
                    <a:pt x="11424" y="5206"/>
                    <a:pt x="11430" y="5218"/>
                  </a:cubicBezTo>
                  <a:cubicBezTo>
                    <a:pt x="11442" y="5235"/>
                    <a:pt x="11454" y="5241"/>
                    <a:pt x="11466" y="5253"/>
                  </a:cubicBezTo>
                  <a:cubicBezTo>
                    <a:pt x="11466" y="5259"/>
                    <a:pt x="11466" y="5259"/>
                    <a:pt x="11472" y="5265"/>
                  </a:cubicBezTo>
                  <a:cubicBezTo>
                    <a:pt x="11472" y="5271"/>
                    <a:pt x="11478" y="5271"/>
                    <a:pt x="11478" y="5277"/>
                  </a:cubicBezTo>
                  <a:cubicBezTo>
                    <a:pt x="11478" y="5283"/>
                    <a:pt x="11484" y="5283"/>
                    <a:pt x="11484" y="5289"/>
                  </a:cubicBezTo>
                  <a:cubicBezTo>
                    <a:pt x="11484" y="5301"/>
                    <a:pt x="11484" y="5307"/>
                    <a:pt x="11484" y="5312"/>
                  </a:cubicBezTo>
                  <a:cubicBezTo>
                    <a:pt x="11484" y="5318"/>
                    <a:pt x="11484" y="5324"/>
                    <a:pt x="11484" y="5324"/>
                  </a:cubicBezTo>
                  <a:cubicBezTo>
                    <a:pt x="11484" y="5330"/>
                    <a:pt x="11490" y="5330"/>
                    <a:pt x="11490" y="5336"/>
                  </a:cubicBezTo>
                  <a:cubicBezTo>
                    <a:pt x="11495" y="5348"/>
                    <a:pt x="11501" y="5348"/>
                    <a:pt x="11501" y="5360"/>
                  </a:cubicBezTo>
                  <a:cubicBezTo>
                    <a:pt x="11501" y="5461"/>
                    <a:pt x="11501" y="5461"/>
                    <a:pt x="11501" y="5461"/>
                  </a:cubicBezTo>
                  <a:cubicBezTo>
                    <a:pt x="11501" y="5473"/>
                    <a:pt x="11519" y="5478"/>
                    <a:pt x="11531" y="5490"/>
                  </a:cubicBezTo>
                  <a:cubicBezTo>
                    <a:pt x="11543" y="5496"/>
                    <a:pt x="11543" y="5502"/>
                    <a:pt x="11555" y="5502"/>
                  </a:cubicBezTo>
                  <a:cubicBezTo>
                    <a:pt x="11567" y="5508"/>
                    <a:pt x="11573" y="5502"/>
                    <a:pt x="11579" y="5502"/>
                  </a:cubicBezTo>
                  <a:cubicBezTo>
                    <a:pt x="11590" y="5502"/>
                    <a:pt x="11602" y="5508"/>
                    <a:pt x="11614" y="5502"/>
                  </a:cubicBezTo>
                  <a:cubicBezTo>
                    <a:pt x="11620" y="5502"/>
                    <a:pt x="11620" y="5496"/>
                    <a:pt x="11626" y="5490"/>
                  </a:cubicBezTo>
                  <a:cubicBezTo>
                    <a:pt x="11632" y="5485"/>
                    <a:pt x="11632" y="5473"/>
                    <a:pt x="11638" y="5467"/>
                  </a:cubicBezTo>
                  <a:cubicBezTo>
                    <a:pt x="11644" y="5461"/>
                    <a:pt x="11656" y="5455"/>
                    <a:pt x="11661" y="5455"/>
                  </a:cubicBezTo>
                  <a:cubicBezTo>
                    <a:pt x="11668" y="5455"/>
                    <a:pt x="11668" y="5449"/>
                    <a:pt x="11673" y="5449"/>
                  </a:cubicBezTo>
                  <a:cubicBezTo>
                    <a:pt x="11745" y="5449"/>
                    <a:pt x="11745" y="5449"/>
                    <a:pt x="11745" y="5449"/>
                  </a:cubicBezTo>
                  <a:cubicBezTo>
                    <a:pt x="11750" y="5449"/>
                    <a:pt x="11750" y="5461"/>
                    <a:pt x="11756" y="5461"/>
                  </a:cubicBezTo>
                  <a:cubicBezTo>
                    <a:pt x="11756" y="5461"/>
                    <a:pt x="11762" y="5461"/>
                    <a:pt x="11768" y="5461"/>
                  </a:cubicBezTo>
                  <a:cubicBezTo>
                    <a:pt x="11780" y="5437"/>
                    <a:pt x="11780" y="5437"/>
                    <a:pt x="11780" y="5437"/>
                  </a:cubicBezTo>
                  <a:cubicBezTo>
                    <a:pt x="11780" y="5431"/>
                    <a:pt x="11786" y="5431"/>
                    <a:pt x="11786" y="5425"/>
                  </a:cubicBezTo>
                  <a:cubicBezTo>
                    <a:pt x="11792" y="5419"/>
                    <a:pt x="11798" y="5419"/>
                    <a:pt x="11804" y="5419"/>
                  </a:cubicBezTo>
                  <a:cubicBezTo>
                    <a:pt x="11804" y="5413"/>
                    <a:pt x="11810" y="5407"/>
                    <a:pt x="11810" y="5407"/>
                  </a:cubicBezTo>
                  <a:cubicBezTo>
                    <a:pt x="11827" y="5401"/>
                    <a:pt x="11834" y="5401"/>
                    <a:pt x="11845" y="5401"/>
                  </a:cubicBezTo>
                  <a:cubicBezTo>
                    <a:pt x="11851" y="5396"/>
                    <a:pt x="11851" y="5390"/>
                    <a:pt x="11857" y="5390"/>
                  </a:cubicBezTo>
                  <a:cubicBezTo>
                    <a:pt x="11863" y="5390"/>
                    <a:pt x="11875" y="5390"/>
                    <a:pt x="11881" y="5390"/>
                  </a:cubicBezTo>
                  <a:cubicBezTo>
                    <a:pt x="11887" y="5390"/>
                    <a:pt x="11887" y="5384"/>
                    <a:pt x="11893" y="5384"/>
                  </a:cubicBezTo>
                  <a:cubicBezTo>
                    <a:pt x="11899" y="5384"/>
                    <a:pt x="11899" y="5384"/>
                    <a:pt x="11905" y="5384"/>
                  </a:cubicBezTo>
                  <a:cubicBezTo>
                    <a:pt x="11911" y="5384"/>
                    <a:pt x="11916" y="5384"/>
                    <a:pt x="11928" y="5378"/>
                  </a:cubicBezTo>
                  <a:cubicBezTo>
                    <a:pt x="11934" y="5378"/>
                    <a:pt x="11934" y="5372"/>
                    <a:pt x="11940" y="5366"/>
                  </a:cubicBezTo>
                  <a:cubicBezTo>
                    <a:pt x="11952" y="5354"/>
                    <a:pt x="11952" y="5354"/>
                    <a:pt x="11952" y="5354"/>
                  </a:cubicBezTo>
                  <a:cubicBezTo>
                    <a:pt x="11952" y="5354"/>
                    <a:pt x="11958" y="5348"/>
                    <a:pt x="11964" y="5342"/>
                  </a:cubicBezTo>
                  <a:lnTo>
                    <a:pt x="11970" y="5342"/>
                  </a:lnTo>
                  <a:cubicBezTo>
                    <a:pt x="11988" y="5342"/>
                    <a:pt x="11993" y="5342"/>
                    <a:pt x="12005" y="5342"/>
                  </a:cubicBezTo>
                  <a:cubicBezTo>
                    <a:pt x="12005" y="5336"/>
                    <a:pt x="12005" y="5330"/>
                    <a:pt x="12005" y="5324"/>
                  </a:cubicBezTo>
                  <a:cubicBezTo>
                    <a:pt x="12005" y="5318"/>
                    <a:pt x="12005" y="5318"/>
                    <a:pt x="12005" y="5312"/>
                  </a:cubicBezTo>
                  <a:cubicBezTo>
                    <a:pt x="12011" y="5307"/>
                    <a:pt x="12011" y="5307"/>
                    <a:pt x="12017" y="5301"/>
                  </a:cubicBezTo>
                  <a:cubicBezTo>
                    <a:pt x="12017" y="5301"/>
                    <a:pt x="12023" y="5307"/>
                    <a:pt x="12029" y="5301"/>
                  </a:cubicBezTo>
                  <a:cubicBezTo>
                    <a:pt x="12029" y="5301"/>
                    <a:pt x="12035" y="5295"/>
                    <a:pt x="12041" y="5295"/>
                  </a:cubicBezTo>
                  <a:lnTo>
                    <a:pt x="12047" y="5289"/>
                  </a:lnTo>
                  <a:cubicBezTo>
                    <a:pt x="12053" y="5289"/>
                    <a:pt x="12059" y="5283"/>
                    <a:pt x="12059" y="5283"/>
                  </a:cubicBezTo>
                  <a:cubicBezTo>
                    <a:pt x="12065" y="5283"/>
                    <a:pt x="12071" y="5283"/>
                    <a:pt x="12071" y="5283"/>
                  </a:cubicBezTo>
                  <a:cubicBezTo>
                    <a:pt x="12077" y="5283"/>
                    <a:pt x="12082" y="5283"/>
                    <a:pt x="12082" y="5283"/>
                  </a:cubicBezTo>
                  <a:cubicBezTo>
                    <a:pt x="12166" y="5283"/>
                    <a:pt x="12166" y="5283"/>
                    <a:pt x="12166" y="5283"/>
                  </a:cubicBezTo>
                  <a:cubicBezTo>
                    <a:pt x="12166" y="5277"/>
                    <a:pt x="12166" y="5277"/>
                    <a:pt x="12166" y="5265"/>
                  </a:cubicBezTo>
                  <a:lnTo>
                    <a:pt x="12166" y="5259"/>
                  </a:lnTo>
                  <a:cubicBezTo>
                    <a:pt x="12166" y="5253"/>
                    <a:pt x="12166" y="5247"/>
                    <a:pt x="12166" y="5247"/>
                  </a:cubicBezTo>
                  <a:cubicBezTo>
                    <a:pt x="12171" y="5235"/>
                    <a:pt x="12177" y="5230"/>
                    <a:pt x="12183" y="5224"/>
                  </a:cubicBezTo>
                  <a:cubicBezTo>
                    <a:pt x="12237" y="5224"/>
                    <a:pt x="12237" y="5224"/>
                    <a:pt x="12237" y="5224"/>
                  </a:cubicBezTo>
                  <a:cubicBezTo>
                    <a:pt x="12237" y="5218"/>
                    <a:pt x="12243" y="5212"/>
                    <a:pt x="12243" y="5212"/>
                  </a:cubicBezTo>
                  <a:cubicBezTo>
                    <a:pt x="12243" y="5206"/>
                    <a:pt x="12243" y="5206"/>
                    <a:pt x="12248" y="5200"/>
                  </a:cubicBezTo>
                  <a:cubicBezTo>
                    <a:pt x="12248" y="5188"/>
                    <a:pt x="12248" y="5182"/>
                    <a:pt x="12254" y="5176"/>
                  </a:cubicBezTo>
                  <a:cubicBezTo>
                    <a:pt x="12260" y="5170"/>
                    <a:pt x="12260" y="5170"/>
                    <a:pt x="12266" y="5164"/>
                  </a:cubicBezTo>
                  <a:cubicBezTo>
                    <a:pt x="12272" y="5164"/>
                    <a:pt x="12272" y="5170"/>
                    <a:pt x="12278" y="5170"/>
                  </a:cubicBezTo>
                  <a:cubicBezTo>
                    <a:pt x="12290" y="5170"/>
                    <a:pt x="12290" y="5170"/>
                    <a:pt x="12290" y="5170"/>
                  </a:cubicBezTo>
                  <a:cubicBezTo>
                    <a:pt x="12296" y="5170"/>
                    <a:pt x="12296" y="5164"/>
                    <a:pt x="12302" y="5164"/>
                  </a:cubicBezTo>
                  <a:cubicBezTo>
                    <a:pt x="12308" y="5146"/>
                    <a:pt x="12308" y="5146"/>
                    <a:pt x="12308" y="5146"/>
                  </a:cubicBezTo>
                  <a:cubicBezTo>
                    <a:pt x="12308" y="5141"/>
                    <a:pt x="12314" y="5141"/>
                    <a:pt x="12314" y="5135"/>
                  </a:cubicBezTo>
                  <a:cubicBezTo>
                    <a:pt x="12314" y="5129"/>
                    <a:pt x="12314" y="5129"/>
                    <a:pt x="12314" y="5123"/>
                  </a:cubicBezTo>
                  <a:cubicBezTo>
                    <a:pt x="12314" y="5117"/>
                    <a:pt x="12320" y="5117"/>
                    <a:pt x="12320" y="5111"/>
                  </a:cubicBezTo>
                  <a:cubicBezTo>
                    <a:pt x="12325" y="5105"/>
                    <a:pt x="12325" y="5105"/>
                    <a:pt x="12325" y="5099"/>
                  </a:cubicBezTo>
                  <a:cubicBezTo>
                    <a:pt x="12332" y="5093"/>
                    <a:pt x="12337" y="5093"/>
                    <a:pt x="12343" y="5093"/>
                  </a:cubicBezTo>
                  <a:cubicBezTo>
                    <a:pt x="12349" y="5093"/>
                    <a:pt x="12349" y="5093"/>
                    <a:pt x="12349" y="5093"/>
                  </a:cubicBezTo>
                  <a:cubicBezTo>
                    <a:pt x="12355" y="5093"/>
                    <a:pt x="12355" y="5099"/>
                    <a:pt x="12355" y="5105"/>
                  </a:cubicBezTo>
                  <a:cubicBezTo>
                    <a:pt x="12361" y="5105"/>
                    <a:pt x="12367" y="5105"/>
                    <a:pt x="12367" y="5105"/>
                  </a:cubicBezTo>
                  <a:cubicBezTo>
                    <a:pt x="12367" y="5093"/>
                    <a:pt x="12367" y="5087"/>
                    <a:pt x="12367" y="5069"/>
                  </a:cubicBezTo>
                  <a:cubicBezTo>
                    <a:pt x="12373" y="5058"/>
                    <a:pt x="12373" y="5046"/>
                    <a:pt x="12379" y="5034"/>
                  </a:cubicBezTo>
                  <a:cubicBezTo>
                    <a:pt x="12379" y="5028"/>
                    <a:pt x="12379" y="5022"/>
                    <a:pt x="12379" y="5022"/>
                  </a:cubicBezTo>
                  <a:cubicBezTo>
                    <a:pt x="12379" y="5016"/>
                    <a:pt x="12379" y="5010"/>
                    <a:pt x="12385" y="5010"/>
                  </a:cubicBezTo>
                  <a:cubicBezTo>
                    <a:pt x="12385" y="5004"/>
                    <a:pt x="12391" y="5004"/>
                    <a:pt x="12397" y="5004"/>
                  </a:cubicBezTo>
                  <a:cubicBezTo>
                    <a:pt x="12397" y="5004"/>
                    <a:pt x="12403" y="5004"/>
                    <a:pt x="12409" y="5004"/>
                  </a:cubicBezTo>
                  <a:cubicBezTo>
                    <a:pt x="12414" y="5004"/>
                    <a:pt x="12420" y="4998"/>
                    <a:pt x="12426" y="4998"/>
                  </a:cubicBezTo>
                  <a:cubicBezTo>
                    <a:pt x="12426" y="4986"/>
                    <a:pt x="12426" y="4980"/>
                    <a:pt x="12426" y="4969"/>
                  </a:cubicBezTo>
                  <a:cubicBezTo>
                    <a:pt x="12420" y="4963"/>
                    <a:pt x="12420" y="4963"/>
                    <a:pt x="12414" y="4963"/>
                  </a:cubicBezTo>
                  <a:cubicBezTo>
                    <a:pt x="12409" y="4957"/>
                    <a:pt x="12403" y="4963"/>
                    <a:pt x="12403" y="4963"/>
                  </a:cubicBezTo>
                  <a:cubicBezTo>
                    <a:pt x="12397" y="4957"/>
                    <a:pt x="12391" y="4957"/>
                    <a:pt x="12391" y="4957"/>
                  </a:cubicBezTo>
                  <a:cubicBezTo>
                    <a:pt x="12385" y="4951"/>
                    <a:pt x="12379" y="4951"/>
                    <a:pt x="12379" y="4951"/>
                  </a:cubicBezTo>
                  <a:cubicBezTo>
                    <a:pt x="12379" y="4945"/>
                    <a:pt x="12379" y="4939"/>
                    <a:pt x="12379" y="4939"/>
                  </a:cubicBezTo>
                  <a:cubicBezTo>
                    <a:pt x="12379" y="4933"/>
                    <a:pt x="12373" y="4927"/>
                    <a:pt x="12373" y="4921"/>
                  </a:cubicBezTo>
                  <a:cubicBezTo>
                    <a:pt x="12373" y="4921"/>
                    <a:pt x="12373" y="4915"/>
                    <a:pt x="12367" y="4909"/>
                  </a:cubicBezTo>
                  <a:cubicBezTo>
                    <a:pt x="12367" y="4903"/>
                    <a:pt x="12361" y="4903"/>
                    <a:pt x="12355" y="4897"/>
                  </a:cubicBezTo>
                  <a:cubicBezTo>
                    <a:pt x="12349" y="4897"/>
                    <a:pt x="12343" y="4892"/>
                    <a:pt x="12337" y="4892"/>
                  </a:cubicBezTo>
                  <a:cubicBezTo>
                    <a:pt x="12332" y="4892"/>
                    <a:pt x="12325" y="4892"/>
                    <a:pt x="12325" y="4892"/>
                  </a:cubicBezTo>
                  <a:cubicBezTo>
                    <a:pt x="12320" y="4892"/>
                    <a:pt x="12314" y="4886"/>
                    <a:pt x="12314" y="4886"/>
                  </a:cubicBezTo>
                  <a:cubicBezTo>
                    <a:pt x="12314" y="4880"/>
                    <a:pt x="12314" y="4880"/>
                    <a:pt x="12314" y="4874"/>
                  </a:cubicBezTo>
                  <a:cubicBezTo>
                    <a:pt x="12314" y="4868"/>
                    <a:pt x="12320" y="4862"/>
                    <a:pt x="12320" y="4850"/>
                  </a:cubicBezTo>
                  <a:cubicBezTo>
                    <a:pt x="12320" y="4844"/>
                    <a:pt x="12320" y="4844"/>
                    <a:pt x="12320" y="4838"/>
                  </a:cubicBezTo>
                  <a:cubicBezTo>
                    <a:pt x="12314" y="4838"/>
                    <a:pt x="12308" y="4838"/>
                    <a:pt x="12308" y="4832"/>
                  </a:cubicBezTo>
                  <a:cubicBezTo>
                    <a:pt x="12302" y="4832"/>
                    <a:pt x="12302" y="4826"/>
                    <a:pt x="12296" y="4826"/>
                  </a:cubicBezTo>
                  <a:cubicBezTo>
                    <a:pt x="12272" y="4826"/>
                    <a:pt x="12272" y="4826"/>
                    <a:pt x="12272" y="4826"/>
                  </a:cubicBezTo>
                  <a:cubicBezTo>
                    <a:pt x="12272" y="4838"/>
                    <a:pt x="12272" y="4844"/>
                    <a:pt x="12272" y="4856"/>
                  </a:cubicBezTo>
                  <a:cubicBezTo>
                    <a:pt x="12272" y="4862"/>
                    <a:pt x="12260" y="4868"/>
                    <a:pt x="12254" y="4874"/>
                  </a:cubicBezTo>
                  <a:cubicBezTo>
                    <a:pt x="12254" y="4862"/>
                    <a:pt x="12248" y="4856"/>
                    <a:pt x="12248" y="4850"/>
                  </a:cubicBezTo>
                  <a:cubicBezTo>
                    <a:pt x="12248" y="4844"/>
                    <a:pt x="12248" y="4838"/>
                    <a:pt x="12248" y="4838"/>
                  </a:cubicBezTo>
                  <a:cubicBezTo>
                    <a:pt x="12248" y="4832"/>
                    <a:pt x="12243" y="4832"/>
                    <a:pt x="12237" y="4832"/>
                  </a:cubicBezTo>
                  <a:cubicBezTo>
                    <a:pt x="12237" y="4826"/>
                    <a:pt x="12231" y="4826"/>
                    <a:pt x="12231" y="4820"/>
                  </a:cubicBezTo>
                  <a:cubicBezTo>
                    <a:pt x="12231" y="4761"/>
                    <a:pt x="12231" y="4761"/>
                    <a:pt x="12231" y="4761"/>
                  </a:cubicBezTo>
                  <a:cubicBezTo>
                    <a:pt x="12225" y="4761"/>
                    <a:pt x="12225" y="4755"/>
                    <a:pt x="12219" y="4749"/>
                  </a:cubicBezTo>
                  <a:cubicBezTo>
                    <a:pt x="12219" y="4749"/>
                    <a:pt x="12213" y="4743"/>
                    <a:pt x="12207" y="4743"/>
                  </a:cubicBezTo>
                  <a:cubicBezTo>
                    <a:pt x="12207" y="4749"/>
                    <a:pt x="12207" y="4749"/>
                    <a:pt x="12201" y="4755"/>
                  </a:cubicBezTo>
                  <a:cubicBezTo>
                    <a:pt x="12201" y="4755"/>
                    <a:pt x="12195" y="4755"/>
                    <a:pt x="12195" y="4761"/>
                  </a:cubicBezTo>
                  <a:cubicBezTo>
                    <a:pt x="12189" y="4761"/>
                    <a:pt x="12183" y="4761"/>
                    <a:pt x="12183" y="4767"/>
                  </a:cubicBezTo>
                  <a:cubicBezTo>
                    <a:pt x="12171" y="4767"/>
                    <a:pt x="12171" y="4779"/>
                    <a:pt x="12166" y="4791"/>
                  </a:cubicBezTo>
                  <a:cubicBezTo>
                    <a:pt x="12166" y="4803"/>
                    <a:pt x="12166" y="4809"/>
                    <a:pt x="12166" y="4820"/>
                  </a:cubicBezTo>
                  <a:cubicBezTo>
                    <a:pt x="12166" y="4832"/>
                    <a:pt x="12166" y="4838"/>
                    <a:pt x="12166" y="4844"/>
                  </a:cubicBezTo>
                  <a:cubicBezTo>
                    <a:pt x="12154" y="4844"/>
                    <a:pt x="12148" y="4844"/>
                    <a:pt x="12142" y="4844"/>
                  </a:cubicBezTo>
                  <a:cubicBezTo>
                    <a:pt x="12130" y="4844"/>
                    <a:pt x="12124" y="4844"/>
                    <a:pt x="12118" y="4844"/>
                  </a:cubicBezTo>
                  <a:cubicBezTo>
                    <a:pt x="12106" y="4844"/>
                    <a:pt x="12106" y="4844"/>
                    <a:pt x="12106" y="4844"/>
                  </a:cubicBezTo>
                  <a:cubicBezTo>
                    <a:pt x="12100" y="4844"/>
                    <a:pt x="12094" y="4838"/>
                    <a:pt x="12088" y="4838"/>
                  </a:cubicBezTo>
                  <a:cubicBezTo>
                    <a:pt x="12082" y="4832"/>
                    <a:pt x="12077" y="4832"/>
                    <a:pt x="12071" y="4832"/>
                  </a:cubicBezTo>
                  <a:cubicBezTo>
                    <a:pt x="12065" y="4832"/>
                    <a:pt x="12065" y="4832"/>
                    <a:pt x="12059" y="4832"/>
                  </a:cubicBezTo>
                  <a:cubicBezTo>
                    <a:pt x="12059" y="4832"/>
                    <a:pt x="12053" y="4838"/>
                    <a:pt x="12047" y="4838"/>
                  </a:cubicBezTo>
                  <a:cubicBezTo>
                    <a:pt x="12047" y="4844"/>
                    <a:pt x="12041" y="4844"/>
                    <a:pt x="12041" y="4844"/>
                  </a:cubicBezTo>
                  <a:cubicBezTo>
                    <a:pt x="12035" y="4850"/>
                    <a:pt x="12029" y="4850"/>
                    <a:pt x="12029" y="4856"/>
                  </a:cubicBezTo>
                  <a:cubicBezTo>
                    <a:pt x="12023" y="4862"/>
                    <a:pt x="12023" y="4868"/>
                    <a:pt x="12017" y="4868"/>
                  </a:cubicBezTo>
                  <a:cubicBezTo>
                    <a:pt x="12005" y="4868"/>
                    <a:pt x="12000" y="4862"/>
                    <a:pt x="11993" y="4862"/>
                  </a:cubicBezTo>
                  <a:cubicBezTo>
                    <a:pt x="11988" y="4856"/>
                    <a:pt x="11988" y="4850"/>
                    <a:pt x="11982" y="4850"/>
                  </a:cubicBezTo>
                  <a:cubicBezTo>
                    <a:pt x="11976" y="4844"/>
                    <a:pt x="11970" y="4844"/>
                    <a:pt x="11970" y="4838"/>
                  </a:cubicBezTo>
                  <a:cubicBezTo>
                    <a:pt x="11970" y="4832"/>
                    <a:pt x="11970" y="4832"/>
                    <a:pt x="11970" y="4826"/>
                  </a:cubicBezTo>
                  <a:cubicBezTo>
                    <a:pt x="11970" y="4820"/>
                    <a:pt x="11970" y="4814"/>
                    <a:pt x="11970" y="4814"/>
                  </a:cubicBezTo>
                  <a:cubicBezTo>
                    <a:pt x="11970" y="4809"/>
                    <a:pt x="11976" y="4814"/>
                    <a:pt x="11982" y="4809"/>
                  </a:cubicBezTo>
                  <a:cubicBezTo>
                    <a:pt x="11988" y="4803"/>
                    <a:pt x="12000" y="4803"/>
                    <a:pt x="12011" y="4803"/>
                  </a:cubicBezTo>
                  <a:cubicBezTo>
                    <a:pt x="12017" y="4803"/>
                    <a:pt x="12017" y="4803"/>
                    <a:pt x="12017" y="4803"/>
                  </a:cubicBezTo>
                  <a:cubicBezTo>
                    <a:pt x="12023" y="4803"/>
                    <a:pt x="12023" y="4809"/>
                    <a:pt x="12035" y="4809"/>
                  </a:cubicBezTo>
                  <a:cubicBezTo>
                    <a:pt x="12041" y="4809"/>
                    <a:pt x="12041" y="4809"/>
                    <a:pt x="12053" y="4809"/>
                  </a:cubicBezTo>
                  <a:cubicBezTo>
                    <a:pt x="12059" y="4809"/>
                    <a:pt x="12065" y="4809"/>
                    <a:pt x="12071" y="4809"/>
                  </a:cubicBezTo>
                  <a:cubicBezTo>
                    <a:pt x="12077" y="4809"/>
                    <a:pt x="12077" y="4803"/>
                    <a:pt x="12082" y="4803"/>
                  </a:cubicBezTo>
                  <a:cubicBezTo>
                    <a:pt x="12082" y="4797"/>
                    <a:pt x="12082" y="4791"/>
                    <a:pt x="12082" y="4791"/>
                  </a:cubicBezTo>
                  <a:cubicBezTo>
                    <a:pt x="12077" y="4791"/>
                    <a:pt x="12077" y="4785"/>
                    <a:pt x="12071" y="4785"/>
                  </a:cubicBezTo>
                  <a:cubicBezTo>
                    <a:pt x="12059" y="4785"/>
                    <a:pt x="12059" y="4785"/>
                    <a:pt x="12059" y="4785"/>
                  </a:cubicBezTo>
                  <a:cubicBezTo>
                    <a:pt x="12047" y="4785"/>
                    <a:pt x="12047" y="4785"/>
                    <a:pt x="12035" y="4785"/>
                  </a:cubicBezTo>
                  <a:cubicBezTo>
                    <a:pt x="12023" y="4785"/>
                    <a:pt x="12023" y="4785"/>
                    <a:pt x="12023" y="4785"/>
                  </a:cubicBezTo>
                  <a:cubicBezTo>
                    <a:pt x="12017" y="4785"/>
                    <a:pt x="12017" y="4785"/>
                    <a:pt x="12011" y="4785"/>
                  </a:cubicBezTo>
                  <a:cubicBezTo>
                    <a:pt x="12005" y="4785"/>
                    <a:pt x="12005" y="4785"/>
                    <a:pt x="12000" y="4785"/>
                  </a:cubicBezTo>
                  <a:cubicBezTo>
                    <a:pt x="11988" y="4779"/>
                    <a:pt x="11982" y="4773"/>
                    <a:pt x="11970" y="4773"/>
                  </a:cubicBezTo>
                  <a:cubicBezTo>
                    <a:pt x="11958" y="4773"/>
                    <a:pt x="11952" y="4773"/>
                    <a:pt x="11934" y="4773"/>
                  </a:cubicBezTo>
                  <a:cubicBezTo>
                    <a:pt x="11928" y="4773"/>
                    <a:pt x="11928" y="4767"/>
                    <a:pt x="11922" y="4767"/>
                  </a:cubicBezTo>
                  <a:cubicBezTo>
                    <a:pt x="11911" y="4767"/>
                    <a:pt x="11911" y="4767"/>
                    <a:pt x="11911" y="4767"/>
                  </a:cubicBezTo>
                  <a:cubicBezTo>
                    <a:pt x="11911" y="4714"/>
                    <a:pt x="11911" y="4714"/>
                    <a:pt x="11911" y="4714"/>
                  </a:cubicBezTo>
                  <a:cubicBezTo>
                    <a:pt x="11905" y="4708"/>
                    <a:pt x="11905" y="4702"/>
                    <a:pt x="11899" y="4702"/>
                  </a:cubicBezTo>
                  <a:cubicBezTo>
                    <a:pt x="11899" y="4696"/>
                    <a:pt x="11893" y="4702"/>
                    <a:pt x="11887" y="4696"/>
                  </a:cubicBezTo>
                  <a:cubicBezTo>
                    <a:pt x="11887" y="4696"/>
                    <a:pt x="11887" y="4690"/>
                    <a:pt x="11881" y="4684"/>
                  </a:cubicBezTo>
                  <a:cubicBezTo>
                    <a:pt x="11875" y="4684"/>
                    <a:pt x="11869" y="4684"/>
                    <a:pt x="11869" y="4684"/>
                  </a:cubicBezTo>
                  <a:cubicBezTo>
                    <a:pt x="11863" y="4684"/>
                    <a:pt x="11857" y="4684"/>
                    <a:pt x="11857" y="4684"/>
                  </a:cubicBezTo>
                  <a:cubicBezTo>
                    <a:pt x="11851" y="4684"/>
                    <a:pt x="11845" y="4678"/>
                    <a:pt x="11845" y="4678"/>
                  </a:cubicBezTo>
                  <a:cubicBezTo>
                    <a:pt x="11839" y="4672"/>
                    <a:pt x="11827" y="4678"/>
                    <a:pt x="11827" y="4672"/>
                  </a:cubicBezTo>
                  <a:cubicBezTo>
                    <a:pt x="11827" y="4666"/>
                    <a:pt x="11827" y="4660"/>
                    <a:pt x="11827" y="4654"/>
                  </a:cubicBezTo>
                  <a:cubicBezTo>
                    <a:pt x="11827" y="4648"/>
                    <a:pt x="11827" y="4642"/>
                    <a:pt x="11827" y="4637"/>
                  </a:cubicBezTo>
                  <a:cubicBezTo>
                    <a:pt x="11827" y="4625"/>
                    <a:pt x="11816" y="4619"/>
                    <a:pt x="11810" y="4613"/>
                  </a:cubicBezTo>
                  <a:cubicBezTo>
                    <a:pt x="11810" y="4607"/>
                    <a:pt x="11804" y="4607"/>
                    <a:pt x="11804" y="4601"/>
                  </a:cubicBezTo>
                  <a:cubicBezTo>
                    <a:pt x="11798" y="4595"/>
                    <a:pt x="11804" y="4595"/>
                    <a:pt x="11804" y="4589"/>
                  </a:cubicBezTo>
                  <a:cubicBezTo>
                    <a:pt x="11798" y="4583"/>
                    <a:pt x="11804" y="4583"/>
                    <a:pt x="11804" y="4577"/>
                  </a:cubicBezTo>
                  <a:cubicBezTo>
                    <a:pt x="11804" y="4571"/>
                    <a:pt x="11798" y="4571"/>
                    <a:pt x="11798" y="4565"/>
                  </a:cubicBezTo>
                  <a:cubicBezTo>
                    <a:pt x="11792" y="4554"/>
                    <a:pt x="11798" y="4554"/>
                    <a:pt x="11798" y="4542"/>
                  </a:cubicBezTo>
                  <a:cubicBezTo>
                    <a:pt x="11798" y="4536"/>
                    <a:pt x="11792" y="4536"/>
                    <a:pt x="11798" y="4524"/>
                  </a:cubicBezTo>
                  <a:cubicBezTo>
                    <a:pt x="11798" y="4518"/>
                    <a:pt x="11798" y="4518"/>
                    <a:pt x="11804" y="4512"/>
                  </a:cubicBezTo>
                  <a:cubicBezTo>
                    <a:pt x="11804" y="4506"/>
                    <a:pt x="11810" y="4506"/>
                    <a:pt x="11810" y="4500"/>
                  </a:cubicBezTo>
                  <a:cubicBezTo>
                    <a:pt x="11816" y="4500"/>
                    <a:pt x="11822" y="4500"/>
                    <a:pt x="11827" y="4500"/>
                  </a:cubicBezTo>
                  <a:cubicBezTo>
                    <a:pt x="11839" y="4500"/>
                    <a:pt x="11845" y="4506"/>
                    <a:pt x="11857" y="4506"/>
                  </a:cubicBezTo>
                  <a:cubicBezTo>
                    <a:pt x="11875" y="4512"/>
                    <a:pt x="11881" y="4524"/>
                    <a:pt x="11887" y="4536"/>
                  </a:cubicBezTo>
                  <a:cubicBezTo>
                    <a:pt x="11893" y="4536"/>
                    <a:pt x="11899" y="4542"/>
                    <a:pt x="11899" y="4542"/>
                  </a:cubicBezTo>
                  <a:cubicBezTo>
                    <a:pt x="11911" y="4548"/>
                    <a:pt x="11916" y="4560"/>
                    <a:pt x="11922" y="4565"/>
                  </a:cubicBezTo>
                  <a:cubicBezTo>
                    <a:pt x="11922" y="4571"/>
                    <a:pt x="11928" y="4571"/>
                    <a:pt x="11934" y="4577"/>
                  </a:cubicBezTo>
                  <a:cubicBezTo>
                    <a:pt x="11940" y="4589"/>
                    <a:pt x="11940" y="4601"/>
                    <a:pt x="11952" y="4613"/>
                  </a:cubicBezTo>
                  <a:cubicBezTo>
                    <a:pt x="11952" y="4619"/>
                    <a:pt x="11958" y="4619"/>
                    <a:pt x="11964" y="4625"/>
                  </a:cubicBezTo>
                  <a:cubicBezTo>
                    <a:pt x="11976" y="4631"/>
                    <a:pt x="11982" y="4631"/>
                    <a:pt x="11993" y="4642"/>
                  </a:cubicBezTo>
                  <a:cubicBezTo>
                    <a:pt x="12005" y="4642"/>
                    <a:pt x="12011" y="4654"/>
                    <a:pt x="12017" y="4660"/>
                  </a:cubicBezTo>
                  <a:cubicBezTo>
                    <a:pt x="12029" y="4666"/>
                    <a:pt x="12029" y="4672"/>
                    <a:pt x="12041" y="4678"/>
                  </a:cubicBezTo>
                  <a:cubicBezTo>
                    <a:pt x="12047" y="4684"/>
                    <a:pt x="12053" y="4690"/>
                    <a:pt x="12065" y="4690"/>
                  </a:cubicBezTo>
                  <a:cubicBezTo>
                    <a:pt x="12071" y="4696"/>
                    <a:pt x="12082" y="4690"/>
                    <a:pt x="12088" y="4690"/>
                  </a:cubicBezTo>
                  <a:cubicBezTo>
                    <a:pt x="12094" y="4690"/>
                    <a:pt x="12100" y="4696"/>
                    <a:pt x="12100" y="4696"/>
                  </a:cubicBezTo>
                  <a:cubicBezTo>
                    <a:pt x="12118" y="4696"/>
                    <a:pt x="12130" y="4702"/>
                    <a:pt x="12148" y="4702"/>
                  </a:cubicBezTo>
                  <a:cubicBezTo>
                    <a:pt x="12154" y="4702"/>
                    <a:pt x="12154" y="4702"/>
                    <a:pt x="12154" y="4702"/>
                  </a:cubicBezTo>
                  <a:cubicBezTo>
                    <a:pt x="12166" y="4702"/>
                    <a:pt x="12166" y="4702"/>
                    <a:pt x="12166" y="4702"/>
                  </a:cubicBezTo>
                  <a:cubicBezTo>
                    <a:pt x="12166" y="4702"/>
                    <a:pt x="12171" y="4696"/>
                    <a:pt x="12177" y="4696"/>
                  </a:cubicBezTo>
                  <a:cubicBezTo>
                    <a:pt x="12183" y="4696"/>
                    <a:pt x="12189" y="4696"/>
                    <a:pt x="12195" y="4696"/>
                  </a:cubicBezTo>
                  <a:cubicBezTo>
                    <a:pt x="12201" y="4696"/>
                    <a:pt x="12207" y="4690"/>
                    <a:pt x="12207" y="4690"/>
                  </a:cubicBezTo>
                  <a:cubicBezTo>
                    <a:pt x="12219" y="4690"/>
                    <a:pt x="12219" y="4690"/>
                    <a:pt x="12219" y="4690"/>
                  </a:cubicBezTo>
                  <a:cubicBezTo>
                    <a:pt x="12231" y="4690"/>
                    <a:pt x="12237" y="4690"/>
                    <a:pt x="12243" y="4690"/>
                  </a:cubicBezTo>
                  <a:cubicBezTo>
                    <a:pt x="12248" y="4690"/>
                    <a:pt x="12248" y="4696"/>
                    <a:pt x="12254" y="4702"/>
                  </a:cubicBezTo>
                  <a:cubicBezTo>
                    <a:pt x="12260" y="4708"/>
                    <a:pt x="12266" y="4708"/>
                    <a:pt x="12272" y="4720"/>
                  </a:cubicBezTo>
                  <a:cubicBezTo>
                    <a:pt x="12272" y="4726"/>
                    <a:pt x="12272" y="4726"/>
                    <a:pt x="12272" y="4731"/>
                  </a:cubicBezTo>
                  <a:cubicBezTo>
                    <a:pt x="12272" y="4737"/>
                    <a:pt x="12272" y="4737"/>
                    <a:pt x="12272" y="4743"/>
                  </a:cubicBezTo>
                  <a:cubicBezTo>
                    <a:pt x="12278" y="4749"/>
                    <a:pt x="12278" y="4749"/>
                    <a:pt x="12278" y="4755"/>
                  </a:cubicBezTo>
                  <a:cubicBezTo>
                    <a:pt x="12284" y="4755"/>
                    <a:pt x="12290" y="4755"/>
                    <a:pt x="12290" y="4761"/>
                  </a:cubicBezTo>
                  <a:cubicBezTo>
                    <a:pt x="12296" y="4761"/>
                    <a:pt x="12302" y="4761"/>
                    <a:pt x="12308" y="4761"/>
                  </a:cubicBezTo>
                  <a:cubicBezTo>
                    <a:pt x="12367" y="4761"/>
                    <a:pt x="12367" y="4761"/>
                    <a:pt x="12367" y="4761"/>
                  </a:cubicBezTo>
                  <a:cubicBezTo>
                    <a:pt x="12373" y="4761"/>
                    <a:pt x="12373" y="4761"/>
                    <a:pt x="12379" y="4761"/>
                  </a:cubicBezTo>
                  <a:cubicBezTo>
                    <a:pt x="12385" y="4761"/>
                    <a:pt x="12385" y="4761"/>
                    <a:pt x="12391" y="4761"/>
                  </a:cubicBezTo>
                  <a:cubicBezTo>
                    <a:pt x="12397" y="4761"/>
                    <a:pt x="12397" y="4767"/>
                    <a:pt x="12403" y="4767"/>
                  </a:cubicBezTo>
                  <a:cubicBezTo>
                    <a:pt x="12409" y="4773"/>
                    <a:pt x="12409" y="4779"/>
                    <a:pt x="12409" y="4779"/>
                  </a:cubicBezTo>
                  <a:cubicBezTo>
                    <a:pt x="12414" y="4785"/>
                    <a:pt x="12414" y="4785"/>
                    <a:pt x="12420" y="4785"/>
                  </a:cubicBezTo>
                  <a:cubicBezTo>
                    <a:pt x="12426" y="4791"/>
                    <a:pt x="12426" y="4791"/>
                    <a:pt x="12438" y="4791"/>
                  </a:cubicBezTo>
                  <a:cubicBezTo>
                    <a:pt x="12492" y="4791"/>
                    <a:pt x="12492" y="4791"/>
                    <a:pt x="12492" y="4791"/>
                  </a:cubicBezTo>
                  <a:cubicBezTo>
                    <a:pt x="12503" y="4791"/>
                    <a:pt x="12509" y="4803"/>
                    <a:pt x="12521" y="4803"/>
                  </a:cubicBezTo>
                  <a:cubicBezTo>
                    <a:pt x="12616" y="4803"/>
                    <a:pt x="12616" y="4803"/>
                    <a:pt x="12616" y="4803"/>
                  </a:cubicBezTo>
                  <a:cubicBezTo>
                    <a:pt x="12687" y="4791"/>
                    <a:pt x="12687" y="4791"/>
                    <a:pt x="12687" y="4791"/>
                  </a:cubicBezTo>
                  <a:cubicBezTo>
                    <a:pt x="12752" y="4791"/>
                    <a:pt x="12752" y="4791"/>
                    <a:pt x="12752" y="4791"/>
                  </a:cubicBezTo>
                  <a:cubicBezTo>
                    <a:pt x="12764" y="4791"/>
                    <a:pt x="12764" y="4797"/>
                    <a:pt x="12776" y="4803"/>
                  </a:cubicBezTo>
                  <a:cubicBezTo>
                    <a:pt x="12776" y="4809"/>
                    <a:pt x="12782" y="4809"/>
                    <a:pt x="12788" y="4814"/>
                  </a:cubicBezTo>
                  <a:cubicBezTo>
                    <a:pt x="12788" y="4814"/>
                    <a:pt x="12794" y="4820"/>
                    <a:pt x="12800" y="4820"/>
                  </a:cubicBezTo>
                  <a:cubicBezTo>
                    <a:pt x="12806" y="4832"/>
                    <a:pt x="12806" y="4838"/>
                    <a:pt x="12812" y="4844"/>
                  </a:cubicBezTo>
                  <a:cubicBezTo>
                    <a:pt x="12818" y="4850"/>
                    <a:pt x="12818" y="4850"/>
                    <a:pt x="12824" y="4856"/>
                  </a:cubicBezTo>
                  <a:cubicBezTo>
                    <a:pt x="12830" y="4856"/>
                    <a:pt x="12830" y="4856"/>
                    <a:pt x="12835" y="4856"/>
                  </a:cubicBezTo>
                  <a:cubicBezTo>
                    <a:pt x="12841" y="4862"/>
                    <a:pt x="12841" y="4862"/>
                    <a:pt x="12847" y="4868"/>
                  </a:cubicBezTo>
                  <a:cubicBezTo>
                    <a:pt x="12847" y="4868"/>
                    <a:pt x="12847" y="4874"/>
                    <a:pt x="12853" y="4880"/>
                  </a:cubicBezTo>
                  <a:cubicBezTo>
                    <a:pt x="12853" y="4886"/>
                    <a:pt x="12853" y="4892"/>
                    <a:pt x="12853" y="4897"/>
                  </a:cubicBezTo>
                  <a:cubicBezTo>
                    <a:pt x="12859" y="4903"/>
                    <a:pt x="12871" y="4897"/>
                    <a:pt x="12877" y="4903"/>
                  </a:cubicBezTo>
                  <a:cubicBezTo>
                    <a:pt x="12877" y="4903"/>
                    <a:pt x="12877" y="4909"/>
                    <a:pt x="12883" y="4915"/>
                  </a:cubicBezTo>
                  <a:cubicBezTo>
                    <a:pt x="12883" y="4915"/>
                    <a:pt x="12883" y="4921"/>
                    <a:pt x="12889" y="4927"/>
                  </a:cubicBezTo>
                  <a:cubicBezTo>
                    <a:pt x="12895" y="4927"/>
                    <a:pt x="12895" y="4927"/>
                    <a:pt x="12901" y="4927"/>
                  </a:cubicBezTo>
                  <a:cubicBezTo>
                    <a:pt x="12913" y="4927"/>
                    <a:pt x="12913" y="4927"/>
                    <a:pt x="12913" y="4927"/>
                  </a:cubicBezTo>
                  <a:cubicBezTo>
                    <a:pt x="12918" y="4927"/>
                    <a:pt x="12924" y="4927"/>
                    <a:pt x="12936" y="4927"/>
                  </a:cubicBezTo>
                  <a:cubicBezTo>
                    <a:pt x="12936" y="4927"/>
                    <a:pt x="12942" y="4933"/>
                    <a:pt x="12948" y="4933"/>
                  </a:cubicBezTo>
                  <a:cubicBezTo>
                    <a:pt x="12948" y="4933"/>
                    <a:pt x="12954" y="4933"/>
                    <a:pt x="12960" y="4939"/>
                  </a:cubicBezTo>
                  <a:cubicBezTo>
                    <a:pt x="12966" y="4939"/>
                    <a:pt x="12972" y="4945"/>
                    <a:pt x="12984" y="4951"/>
                  </a:cubicBezTo>
                  <a:cubicBezTo>
                    <a:pt x="12972" y="4951"/>
                    <a:pt x="12960" y="4945"/>
                    <a:pt x="12948" y="4951"/>
                  </a:cubicBezTo>
                  <a:cubicBezTo>
                    <a:pt x="12942" y="4951"/>
                    <a:pt x="12936" y="4951"/>
                    <a:pt x="12924" y="4957"/>
                  </a:cubicBezTo>
                  <a:cubicBezTo>
                    <a:pt x="12924" y="4957"/>
                    <a:pt x="12918" y="4957"/>
                    <a:pt x="12913" y="4963"/>
                  </a:cubicBezTo>
                  <a:lnTo>
                    <a:pt x="12913" y="4969"/>
                  </a:lnTo>
                  <a:cubicBezTo>
                    <a:pt x="12918" y="4975"/>
                    <a:pt x="12918" y="4980"/>
                    <a:pt x="12918" y="4980"/>
                  </a:cubicBezTo>
                  <a:cubicBezTo>
                    <a:pt x="12924" y="4986"/>
                    <a:pt x="12930" y="4986"/>
                    <a:pt x="12930" y="4986"/>
                  </a:cubicBezTo>
                  <a:cubicBezTo>
                    <a:pt x="12936" y="4986"/>
                    <a:pt x="12942" y="4986"/>
                    <a:pt x="12942" y="4986"/>
                  </a:cubicBezTo>
                  <a:cubicBezTo>
                    <a:pt x="12948" y="4992"/>
                    <a:pt x="12948" y="4998"/>
                    <a:pt x="12954" y="4998"/>
                  </a:cubicBezTo>
                  <a:cubicBezTo>
                    <a:pt x="12954" y="5004"/>
                    <a:pt x="12954" y="5004"/>
                    <a:pt x="12960" y="5010"/>
                  </a:cubicBezTo>
                  <a:cubicBezTo>
                    <a:pt x="12966" y="5022"/>
                    <a:pt x="12972" y="5028"/>
                    <a:pt x="12984" y="5034"/>
                  </a:cubicBezTo>
                  <a:cubicBezTo>
                    <a:pt x="12990" y="5034"/>
                    <a:pt x="12990" y="5034"/>
                    <a:pt x="12996" y="5040"/>
                  </a:cubicBezTo>
                  <a:cubicBezTo>
                    <a:pt x="13002" y="5046"/>
                    <a:pt x="13002" y="5052"/>
                    <a:pt x="13007" y="5052"/>
                  </a:cubicBezTo>
                  <a:cubicBezTo>
                    <a:pt x="13013" y="5052"/>
                    <a:pt x="13013" y="5052"/>
                    <a:pt x="13019" y="5052"/>
                  </a:cubicBezTo>
                  <a:cubicBezTo>
                    <a:pt x="13025" y="5052"/>
                    <a:pt x="13025" y="5052"/>
                    <a:pt x="13031" y="5052"/>
                  </a:cubicBezTo>
                  <a:cubicBezTo>
                    <a:pt x="13037" y="5052"/>
                    <a:pt x="13037" y="5046"/>
                    <a:pt x="13043" y="5040"/>
                  </a:cubicBezTo>
                  <a:cubicBezTo>
                    <a:pt x="13049" y="5040"/>
                    <a:pt x="13049" y="5034"/>
                    <a:pt x="13049" y="5034"/>
                  </a:cubicBezTo>
                  <a:cubicBezTo>
                    <a:pt x="13061" y="5028"/>
                    <a:pt x="13067" y="5028"/>
                    <a:pt x="13073" y="5028"/>
                  </a:cubicBezTo>
                  <a:cubicBezTo>
                    <a:pt x="13079" y="5022"/>
                    <a:pt x="13079" y="5016"/>
                    <a:pt x="13084" y="5010"/>
                  </a:cubicBezTo>
                  <a:cubicBezTo>
                    <a:pt x="13084" y="5004"/>
                    <a:pt x="13090" y="4998"/>
                    <a:pt x="13096" y="4998"/>
                  </a:cubicBezTo>
                  <a:cubicBezTo>
                    <a:pt x="13108" y="4998"/>
                    <a:pt x="13114" y="5004"/>
                    <a:pt x="13120" y="5010"/>
                  </a:cubicBezTo>
                  <a:cubicBezTo>
                    <a:pt x="13126" y="5016"/>
                    <a:pt x="13126" y="5016"/>
                    <a:pt x="13126" y="5022"/>
                  </a:cubicBezTo>
                  <a:cubicBezTo>
                    <a:pt x="13132" y="5034"/>
                    <a:pt x="13132" y="5040"/>
                    <a:pt x="13132" y="5052"/>
                  </a:cubicBezTo>
                  <a:cubicBezTo>
                    <a:pt x="13132" y="5058"/>
                    <a:pt x="13138" y="5063"/>
                    <a:pt x="13138" y="5075"/>
                  </a:cubicBezTo>
                  <a:cubicBezTo>
                    <a:pt x="13138" y="5081"/>
                    <a:pt x="13144" y="5087"/>
                    <a:pt x="13150" y="5099"/>
                  </a:cubicBezTo>
                  <a:cubicBezTo>
                    <a:pt x="13150" y="5105"/>
                    <a:pt x="13150" y="5105"/>
                    <a:pt x="13150" y="5111"/>
                  </a:cubicBezTo>
                  <a:cubicBezTo>
                    <a:pt x="13150" y="5117"/>
                    <a:pt x="13150" y="5129"/>
                    <a:pt x="13150" y="5135"/>
                  </a:cubicBezTo>
                  <a:cubicBezTo>
                    <a:pt x="13150" y="5158"/>
                    <a:pt x="13150" y="5158"/>
                    <a:pt x="13150" y="5158"/>
                  </a:cubicBezTo>
                  <a:cubicBezTo>
                    <a:pt x="13150" y="5164"/>
                    <a:pt x="13150" y="5170"/>
                    <a:pt x="13150" y="5176"/>
                  </a:cubicBezTo>
                  <a:cubicBezTo>
                    <a:pt x="13150" y="5188"/>
                    <a:pt x="13150" y="5200"/>
                    <a:pt x="13150" y="5212"/>
                  </a:cubicBezTo>
                  <a:cubicBezTo>
                    <a:pt x="13150" y="5218"/>
                    <a:pt x="13150" y="5224"/>
                    <a:pt x="13150" y="5224"/>
                  </a:cubicBezTo>
                  <a:cubicBezTo>
                    <a:pt x="13150" y="5235"/>
                    <a:pt x="13156" y="5241"/>
                    <a:pt x="13156" y="5247"/>
                  </a:cubicBezTo>
                  <a:cubicBezTo>
                    <a:pt x="13156" y="5253"/>
                    <a:pt x="13162" y="5253"/>
                    <a:pt x="13162" y="5259"/>
                  </a:cubicBezTo>
                  <a:cubicBezTo>
                    <a:pt x="13162" y="5271"/>
                    <a:pt x="13156" y="5283"/>
                    <a:pt x="13162" y="5295"/>
                  </a:cubicBezTo>
                  <a:cubicBezTo>
                    <a:pt x="13162" y="5307"/>
                    <a:pt x="13168" y="5312"/>
                    <a:pt x="13179" y="5318"/>
                  </a:cubicBezTo>
                  <a:cubicBezTo>
                    <a:pt x="13179" y="5324"/>
                    <a:pt x="13179" y="5324"/>
                    <a:pt x="13185" y="5330"/>
                  </a:cubicBezTo>
                  <a:cubicBezTo>
                    <a:pt x="13191" y="5336"/>
                    <a:pt x="13197" y="5336"/>
                    <a:pt x="13197" y="5342"/>
                  </a:cubicBezTo>
                  <a:cubicBezTo>
                    <a:pt x="13197" y="5348"/>
                    <a:pt x="13203" y="5348"/>
                    <a:pt x="13203" y="5354"/>
                  </a:cubicBezTo>
                  <a:cubicBezTo>
                    <a:pt x="13209" y="5360"/>
                    <a:pt x="13203" y="5360"/>
                    <a:pt x="13203" y="5366"/>
                  </a:cubicBezTo>
                  <a:cubicBezTo>
                    <a:pt x="13209" y="5372"/>
                    <a:pt x="13209" y="5384"/>
                    <a:pt x="13209" y="5390"/>
                  </a:cubicBezTo>
                  <a:cubicBezTo>
                    <a:pt x="13215" y="5396"/>
                    <a:pt x="13215" y="5401"/>
                    <a:pt x="13215" y="5401"/>
                  </a:cubicBezTo>
                  <a:cubicBezTo>
                    <a:pt x="13215" y="5407"/>
                    <a:pt x="13221" y="5407"/>
                    <a:pt x="13221" y="5413"/>
                  </a:cubicBezTo>
                  <a:cubicBezTo>
                    <a:pt x="13227" y="5419"/>
                    <a:pt x="13227" y="5425"/>
                    <a:pt x="13227" y="5425"/>
                  </a:cubicBezTo>
                  <a:cubicBezTo>
                    <a:pt x="13227" y="5431"/>
                    <a:pt x="13227" y="5437"/>
                    <a:pt x="13227" y="5437"/>
                  </a:cubicBezTo>
                  <a:cubicBezTo>
                    <a:pt x="13227" y="5443"/>
                    <a:pt x="13233" y="5449"/>
                    <a:pt x="13233" y="5449"/>
                  </a:cubicBezTo>
                  <a:cubicBezTo>
                    <a:pt x="13233" y="5455"/>
                    <a:pt x="13239" y="5461"/>
                    <a:pt x="13239" y="5461"/>
                  </a:cubicBezTo>
                  <a:cubicBezTo>
                    <a:pt x="13245" y="5467"/>
                    <a:pt x="13250" y="5467"/>
                    <a:pt x="13250" y="5473"/>
                  </a:cubicBezTo>
                  <a:cubicBezTo>
                    <a:pt x="13257" y="5478"/>
                    <a:pt x="13257" y="5478"/>
                    <a:pt x="13257" y="5485"/>
                  </a:cubicBezTo>
                  <a:cubicBezTo>
                    <a:pt x="13262" y="5490"/>
                    <a:pt x="13268" y="5490"/>
                    <a:pt x="13268" y="5496"/>
                  </a:cubicBezTo>
                  <a:cubicBezTo>
                    <a:pt x="13274" y="5502"/>
                    <a:pt x="13274" y="5508"/>
                    <a:pt x="13274" y="5520"/>
                  </a:cubicBezTo>
                  <a:cubicBezTo>
                    <a:pt x="13274" y="5532"/>
                    <a:pt x="13274" y="5532"/>
                    <a:pt x="13274" y="5532"/>
                  </a:cubicBezTo>
                  <a:cubicBezTo>
                    <a:pt x="13268" y="5538"/>
                    <a:pt x="13268" y="5544"/>
                    <a:pt x="13268" y="5556"/>
                  </a:cubicBezTo>
                  <a:cubicBezTo>
                    <a:pt x="13268" y="5567"/>
                    <a:pt x="13268" y="5579"/>
                    <a:pt x="13280" y="5591"/>
                  </a:cubicBezTo>
                  <a:cubicBezTo>
                    <a:pt x="13280" y="5597"/>
                    <a:pt x="13286" y="5597"/>
                    <a:pt x="13292" y="5603"/>
                  </a:cubicBezTo>
                  <a:cubicBezTo>
                    <a:pt x="13292" y="5609"/>
                    <a:pt x="13292" y="5615"/>
                    <a:pt x="13298" y="5615"/>
                  </a:cubicBezTo>
                  <a:cubicBezTo>
                    <a:pt x="13298" y="5621"/>
                    <a:pt x="13304" y="5621"/>
                    <a:pt x="13304" y="5627"/>
                  </a:cubicBezTo>
                  <a:cubicBezTo>
                    <a:pt x="13316" y="5644"/>
                    <a:pt x="13322" y="5662"/>
                    <a:pt x="13334" y="5680"/>
                  </a:cubicBezTo>
                  <a:cubicBezTo>
                    <a:pt x="13339" y="5692"/>
                    <a:pt x="13345" y="5698"/>
                    <a:pt x="13351" y="5716"/>
                  </a:cubicBezTo>
                  <a:cubicBezTo>
                    <a:pt x="13351" y="5716"/>
                    <a:pt x="13351" y="5722"/>
                    <a:pt x="13351" y="5728"/>
                  </a:cubicBezTo>
                  <a:cubicBezTo>
                    <a:pt x="13357" y="5733"/>
                    <a:pt x="13357" y="5733"/>
                    <a:pt x="13357" y="5733"/>
                  </a:cubicBezTo>
                  <a:cubicBezTo>
                    <a:pt x="13357" y="5739"/>
                    <a:pt x="13363" y="5739"/>
                    <a:pt x="13369" y="5745"/>
                  </a:cubicBezTo>
                  <a:cubicBezTo>
                    <a:pt x="13375" y="5751"/>
                    <a:pt x="13375" y="5757"/>
                    <a:pt x="13387" y="5757"/>
                  </a:cubicBezTo>
                  <a:cubicBezTo>
                    <a:pt x="13393" y="5757"/>
                    <a:pt x="13399" y="5757"/>
                    <a:pt x="13405" y="5751"/>
                  </a:cubicBezTo>
                  <a:cubicBezTo>
                    <a:pt x="13405" y="5751"/>
                    <a:pt x="13411" y="5751"/>
                    <a:pt x="13416" y="5745"/>
                  </a:cubicBezTo>
                  <a:cubicBezTo>
                    <a:pt x="13416" y="5739"/>
                    <a:pt x="13416" y="5739"/>
                    <a:pt x="13416" y="5733"/>
                  </a:cubicBezTo>
                  <a:cubicBezTo>
                    <a:pt x="13416" y="5728"/>
                    <a:pt x="13423" y="5728"/>
                    <a:pt x="13423" y="5722"/>
                  </a:cubicBezTo>
                  <a:cubicBezTo>
                    <a:pt x="13428" y="5710"/>
                    <a:pt x="13434" y="5698"/>
                    <a:pt x="13440" y="5686"/>
                  </a:cubicBezTo>
                  <a:cubicBezTo>
                    <a:pt x="13446" y="5686"/>
                    <a:pt x="13446" y="5680"/>
                    <a:pt x="13446" y="5674"/>
                  </a:cubicBezTo>
                  <a:cubicBezTo>
                    <a:pt x="13452" y="5674"/>
                    <a:pt x="13458" y="5680"/>
                    <a:pt x="13458" y="5674"/>
                  </a:cubicBezTo>
                  <a:cubicBezTo>
                    <a:pt x="13464" y="5674"/>
                    <a:pt x="13470" y="5674"/>
                    <a:pt x="13470" y="5674"/>
                  </a:cubicBezTo>
                  <a:cubicBezTo>
                    <a:pt x="13476" y="5668"/>
                    <a:pt x="13482" y="5668"/>
                    <a:pt x="13482" y="5662"/>
                  </a:cubicBezTo>
                  <a:cubicBezTo>
                    <a:pt x="13488" y="5656"/>
                    <a:pt x="13494" y="5656"/>
                    <a:pt x="13494" y="5651"/>
                  </a:cubicBezTo>
                  <a:cubicBezTo>
                    <a:pt x="13494" y="5651"/>
                    <a:pt x="13494" y="5644"/>
                    <a:pt x="13500" y="5644"/>
                  </a:cubicBezTo>
                  <a:cubicBezTo>
                    <a:pt x="13500" y="5639"/>
                    <a:pt x="13500" y="5633"/>
                    <a:pt x="13500" y="5633"/>
                  </a:cubicBezTo>
                  <a:cubicBezTo>
                    <a:pt x="13505" y="5621"/>
                    <a:pt x="13511" y="5621"/>
                    <a:pt x="13511" y="5609"/>
                  </a:cubicBezTo>
                  <a:cubicBezTo>
                    <a:pt x="13511" y="5597"/>
                    <a:pt x="13505" y="5591"/>
                    <a:pt x="13511" y="5579"/>
                  </a:cubicBezTo>
                  <a:lnTo>
                    <a:pt x="13517" y="5573"/>
                  </a:lnTo>
                  <a:cubicBezTo>
                    <a:pt x="13523" y="5562"/>
                    <a:pt x="13523" y="5556"/>
                    <a:pt x="13529" y="5550"/>
                  </a:cubicBezTo>
                  <a:cubicBezTo>
                    <a:pt x="13529" y="5538"/>
                    <a:pt x="13535" y="5532"/>
                    <a:pt x="13535" y="5526"/>
                  </a:cubicBezTo>
                  <a:cubicBezTo>
                    <a:pt x="13535" y="5514"/>
                    <a:pt x="13535" y="5508"/>
                    <a:pt x="13535" y="5502"/>
                  </a:cubicBezTo>
                  <a:cubicBezTo>
                    <a:pt x="13535" y="5496"/>
                    <a:pt x="13529" y="5490"/>
                    <a:pt x="13529" y="5478"/>
                  </a:cubicBezTo>
                  <a:cubicBezTo>
                    <a:pt x="13529" y="5473"/>
                    <a:pt x="13535" y="5473"/>
                    <a:pt x="13535" y="5467"/>
                  </a:cubicBezTo>
                  <a:cubicBezTo>
                    <a:pt x="13535" y="5407"/>
                    <a:pt x="13535" y="5407"/>
                    <a:pt x="13535" y="5407"/>
                  </a:cubicBezTo>
                  <a:cubicBezTo>
                    <a:pt x="13535" y="5390"/>
                    <a:pt x="13529" y="5372"/>
                    <a:pt x="13529" y="5354"/>
                  </a:cubicBezTo>
                  <a:cubicBezTo>
                    <a:pt x="13529" y="5348"/>
                    <a:pt x="13535" y="5348"/>
                    <a:pt x="13535" y="5342"/>
                  </a:cubicBezTo>
                  <a:cubicBezTo>
                    <a:pt x="13541" y="5342"/>
                    <a:pt x="13541" y="5336"/>
                    <a:pt x="13541" y="5336"/>
                  </a:cubicBezTo>
                  <a:cubicBezTo>
                    <a:pt x="13553" y="5324"/>
                    <a:pt x="13565" y="5330"/>
                    <a:pt x="13577" y="5330"/>
                  </a:cubicBezTo>
                  <a:cubicBezTo>
                    <a:pt x="13589" y="5330"/>
                    <a:pt x="13600" y="5336"/>
                    <a:pt x="13612" y="5324"/>
                  </a:cubicBezTo>
                  <a:cubicBezTo>
                    <a:pt x="13618" y="5318"/>
                    <a:pt x="13618" y="5312"/>
                    <a:pt x="13618" y="5301"/>
                  </a:cubicBezTo>
                  <a:cubicBezTo>
                    <a:pt x="13618" y="5301"/>
                    <a:pt x="13624" y="5295"/>
                    <a:pt x="13624" y="5289"/>
                  </a:cubicBezTo>
                  <a:cubicBezTo>
                    <a:pt x="13630" y="5283"/>
                    <a:pt x="13630" y="5283"/>
                    <a:pt x="13636" y="5277"/>
                  </a:cubicBezTo>
                  <a:cubicBezTo>
                    <a:pt x="13642" y="5277"/>
                    <a:pt x="13642" y="5277"/>
                    <a:pt x="13648" y="5277"/>
                  </a:cubicBezTo>
                  <a:cubicBezTo>
                    <a:pt x="13654" y="5277"/>
                    <a:pt x="13654" y="5277"/>
                    <a:pt x="13660" y="5271"/>
                  </a:cubicBezTo>
                  <a:cubicBezTo>
                    <a:pt x="13666" y="5271"/>
                    <a:pt x="13666" y="5265"/>
                    <a:pt x="13671" y="5265"/>
                  </a:cubicBezTo>
                  <a:cubicBezTo>
                    <a:pt x="13677" y="5265"/>
                    <a:pt x="13677" y="5259"/>
                    <a:pt x="13677" y="5253"/>
                  </a:cubicBezTo>
                  <a:cubicBezTo>
                    <a:pt x="13683" y="5253"/>
                    <a:pt x="13689" y="5247"/>
                    <a:pt x="13689" y="5247"/>
                  </a:cubicBezTo>
                  <a:cubicBezTo>
                    <a:pt x="13695" y="5247"/>
                    <a:pt x="13701" y="5247"/>
                    <a:pt x="13701" y="5247"/>
                  </a:cubicBezTo>
                  <a:cubicBezTo>
                    <a:pt x="13707" y="5241"/>
                    <a:pt x="13707" y="5235"/>
                    <a:pt x="13713" y="5235"/>
                  </a:cubicBezTo>
                  <a:cubicBezTo>
                    <a:pt x="13719" y="5224"/>
                    <a:pt x="13719" y="5218"/>
                    <a:pt x="13725" y="5212"/>
                  </a:cubicBezTo>
                  <a:cubicBezTo>
                    <a:pt x="13725" y="5206"/>
                    <a:pt x="13731" y="5206"/>
                    <a:pt x="13731" y="5200"/>
                  </a:cubicBezTo>
                  <a:cubicBezTo>
                    <a:pt x="13737" y="5194"/>
                    <a:pt x="13737" y="5194"/>
                    <a:pt x="13743" y="5188"/>
                  </a:cubicBezTo>
                  <a:cubicBezTo>
                    <a:pt x="13743" y="5182"/>
                    <a:pt x="13748" y="5182"/>
                    <a:pt x="13748" y="5176"/>
                  </a:cubicBezTo>
                  <a:cubicBezTo>
                    <a:pt x="13760" y="5170"/>
                    <a:pt x="13766" y="5170"/>
                    <a:pt x="13772" y="5164"/>
                  </a:cubicBezTo>
                  <a:cubicBezTo>
                    <a:pt x="13778" y="5164"/>
                    <a:pt x="13778" y="5158"/>
                    <a:pt x="13784" y="5152"/>
                  </a:cubicBezTo>
                  <a:cubicBezTo>
                    <a:pt x="13784" y="5152"/>
                    <a:pt x="13784" y="5146"/>
                    <a:pt x="13790" y="5141"/>
                  </a:cubicBezTo>
                  <a:cubicBezTo>
                    <a:pt x="13790" y="5141"/>
                    <a:pt x="13790" y="5135"/>
                    <a:pt x="13796" y="5129"/>
                  </a:cubicBezTo>
                  <a:cubicBezTo>
                    <a:pt x="13796" y="5129"/>
                    <a:pt x="13802" y="5135"/>
                    <a:pt x="13808" y="5129"/>
                  </a:cubicBezTo>
                  <a:cubicBezTo>
                    <a:pt x="13808" y="5129"/>
                    <a:pt x="13814" y="5135"/>
                    <a:pt x="13814" y="5129"/>
                  </a:cubicBezTo>
                  <a:cubicBezTo>
                    <a:pt x="13820" y="5129"/>
                    <a:pt x="13826" y="5129"/>
                    <a:pt x="13826" y="5123"/>
                  </a:cubicBezTo>
                  <a:cubicBezTo>
                    <a:pt x="13832" y="5117"/>
                    <a:pt x="13826" y="5117"/>
                    <a:pt x="13826" y="5111"/>
                  </a:cubicBezTo>
                  <a:cubicBezTo>
                    <a:pt x="13832" y="5105"/>
                    <a:pt x="13837" y="5099"/>
                    <a:pt x="13849" y="5093"/>
                  </a:cubicBezTo>
                  <a:cubicBezTo>
                    <a:pt x="13849" y="5093"/>
                    <a:pt x="13855" y="5093"/>
                    <a:pt x="13861" y="5093"/>
                  </a:cubicBezTo>
                  <a:cubicBezTo>
                    <a:pt x="13867" y="5093"/>
                    <a:pt x="13873" y="5093"/>
                    <a:pt x="13885" y="5093"/>
                  </a:cubicBezTo>
                  <a:cubicBezTo>
                    <a:pt x="13885" y="5087"/>
                    <a:pt x="13891" y="5081"/>
                    <a:pt x="13891" y="5081"/>
                  </a:cubicBezTo>
                  <a:cubicBezTo>
                    <a:pt x="13903" y="5063"/>
                    <a:pt x="13897" y="5052"/>
                    <a:pt x="13897" y="5034"/>
                  </a:cubicBezTo>
                  <a:cubicBezTo>
                    <a:pt x="13903" y="5028"/>
                    <a:pt x="13903" y="5022"/>
                    <a:pt x="13903" y="5010"/>
                  </a:cubicBezTo>
                  <a:cubicBezTo>
                    <a:pt x="13956" y="5010"/>
                    <a:pt x="13956" y="5010"/>
                    <a:pt x="13956" y="5010"/>
                  </a:cubicBezTo>
                  <a:cubicBezTo>
                    <a:pt x="13962" y="5010"/>
                    <a:pt x="13962" y="5016"/>
                    <a:pt x="13968" y="5016"/>
                  </a:cubicBezTo>
                  <a:cubicBezTo>
                    <a:pt x="13974" y="5016"/>
                    <a:pt x="13980" y="5022"/>
                    <a:pt x="13986" y="5022"/>
                  </a:cubicBezTo>
                  <a:cubicBezTo>
                    <a:pt x="13992" y="5022"/>
                    <a:pt x="13992" y="5022"/>
                    <a:pt x="13992" y="5022"/>
                  </a:cubicBezTo>
                  <a:cubicBezTo>
                    <a:pt x="13998" y="5016"/>
                    <a:pt x="13998" y="5016"/>
                    <a:pt x="14003" y="5010"/>
                  </a:cubicBezTo>
                  <a:cubicBezTo>
                    <a:pt x="14003" y="5010"/>
                    <a:pt x="14009" y="5010"/>
                    <a:pt x="14015" y="5010"/>
                  </a:cubicBezTo>
                  <a:cubicBezTo>
                    <a:pt x="14021" y="5010"/>
                    <a:pt x="14021" y="5004"/>
                    <a:pt x="14027" y="4998"/>
                  </a:cubicBezTo>
                  <a:cubicBezTo>
                    <a:pt x="14027" y="4998"/>
                    <a:pt x="14033" y="4998"/>
                    <a:pt x="14039" y="4998"/>
                  </a:cubicBezTo>
                  <a:cubicBezTo>
                    <a:pt x="14039" y="4992"/>
                    <a:pt x="14045" y="4992"/>
                    <a:pt x="14045" y="4986"/>
                  </a:cubicBezTo>
                  <a:cubicBezTo>
                    <a:pt x="14051" y="4986"/>
                    <a:pt x="14051" y="4980"/>
                    <a:pt x="14051" y="4975"/>
                  </a:cubicBezTo>
                  <a:cubicBezTo>
                    <a:pt x="14110" y="4975"/>
                    <a:pt x="14110" y="4975"/>
                    <a:pt x="14110" y="4975"/>
                  </a:cubicBezTo>
                  <a:cubicBezTo>
                    <a:pt x="14110" y="4945"/>
                    <a:pt x="14110" y="4945"/>
                    <a:pt x="14110" y="4945"/>
                  </a:cubicBezTo>
                  <a:cubicBezTo>
                    <a:pt x="14116" y="4945"/>
                    <a:pt x="14122" y="4945"/>
                    <a:pt x="14128" y="4945"/>
                  </a:cubicBezTo>
                  <a:cubicBezTo>
                    <a:pt x="14134" y="4945"/>
                    <a:pt x="14140" y="4945"/>
                    <a:pt x="14140" y="4945"/>
                  </a:cubicBezTo>
                  <a:cubicBezTo>
                    <a:pt x="14146" y="4951"/>
                    <a:pt x="14146" y="4951"/>
                    <a:pt x="14152" y="4957"/>
                  </a:cubicBezTo>
                  <a:cubicBezTo>
                    <a:pt x="14152" y="4963"/>
                    <a:pt x="14152" y="4963"/>
                    <a:pt x="14152" y="4969"/>
                  </a:cubicBezTo>
                  <a:cubicBezTo>
                    <a:pt x="14158" y="4975"/>
                    <a:pt x="14158" y="4975"/>
                    <a:pt x="14158" y="4980"/>
                  </a:cubicBezTo>
                  <a:cubicBezTo>
                    <a:pt x="14164" y="4980"/>
                    <a:pt x="14170" y="4980"/>
                    <a:pt x="14170" y="4986"/>
                  </a:cubicBezTo>
                  <a:cubicBezTo>
                    <a:pt x="14175" y="4986"/>
                    <a:pt x="14175" y="4992"/>
                    <a:pt x="14175" y="4998"/>
                  </a:cubicBezTo>
                  <a:cubicBezTo>
                    <a:pt x="14181" y="5004"/>
                    <a:pt x="14181" y="5016"/>
                    <a:pt x="14187" y="5022"/>
                  </a:cubicBezTo>
                  <a:cubicBezTo>
                    <a:pt x="14187" y="5034"/>
                    <a:pt x="14181" y="5034"/>
                    <a:pt x="14181" y="5046"/>
                  </a:cubicBezTo>
                  <a:cubicBezTo>
                    <a:pt x="14181" y="5052"/>
                    <a:pt x="14187" y="5052"/>
                    <a:pt x="14187" y="5058"/>
                  </a:cubicBezTo>
                  <a:cubicBezTo>
                    <a:pt x="14187" y="5058"/>
                    <a:pt x="14193" y="5063"/>
                    <a:pt x="14193" y="5069"/>
                  </a:cubicBezTo>
                  <a:cubicBezTo>
                    <a:pt x="14193" y="5069"/>
                    <a:pt x="14199" y="5069"/>
                    <a:pt x="14205" y="5075"/>
                  </a:cubicBezTo>
                  <a:cubicBezTo>
                    <a:pt x="14205" y="5075"/>
                    <a:pt x="14205" y="5081"/>
                    <a:pt x="14205" y="5087"/>
                  </a:cubicBezTo>
                  <a:cubicBezTo>
                    <a:pt x="14217" y="5093"/>
                    <a:pt x="14223" y="5093"/>
                    <a:pt x="14229" y="5105"/>
                  </a:cubicBezTo>
                  <a:cubicBezTo>
                    <a:pt x="14235" y="5105"/>
                    <a:pt x="14241" y="5105"/>
                    <a:pt x="14241" y="5111"/>
                  </a:cubicBezTo>
                  <a:cubicBezTo>
                    <a:pt x="14247" y="5117"/>
                    <a:pt x="14247" y="5117"/>
                    <a:pt x="14253" y="5123"/>
                  </a:cubicBezTo>
                  <a:cubicBezTo>
                    <a:pt x="14253" y="5129"/>
                    <a:pt x="14258" y="5129"/>
                    <a:pt x="14258" y="5135"/>
                  </a:cubicBezTo>
                  <a:cubicBezTo>
                    <a:pt x="14258" y="5146"/>
                    <a:pt x="14258" y="5146"/>
                    <a:pt x="14258" y="5146"/>
                  </a:cubicBezTo>
                  <a:cubicBezTo>
                    <a:pt x="14258" y="5152"/>
                    <a:pt x="14258" y="5152"/>
                    <a:pt x="14258" y="5158"/>
                  </a:cubicBezTo>
                  <a:cubicBezTo>
                    <a:pt x="14253" y="5164"/>
                    <a:pt x="14258" y="5170"/>
                    <a:pt x="14258" y="5182"/>
                  </a:cubicBezTo>
                  <a:cubicBezTo>
                    <a:pt x="14258" y="5182"/>
                    <a:pt x="14253" y="5182"/>
                    <a:pt x="14258" y="5182"/>
                  </a:cubicBezTo>
                  <a:cubicBezTo>
                    <a:pt x="14264" y="5176"/>
                    <a:pt x="14270" y="5176"/>
                    <a:pt x="14276" y="5176"/>
                  </a:cubicBezTo>
                  <a:cubicBezTo>
                    <a:pt x="14282" y="5176"/>
                    <a:pt x="14288" y="5182"/>
                    <a:pt x="14288" y="5182"/>
                  </a:cubicBezTo>
                  <a:cubicBezTo>
                    <a:pt x="14294" y="5182"/>
                    <a:pt x="14300" y="5182"/>
                    <a:pt x="14300" y="5188"/>
                  </a:cubicBezTo>
                  <a:cubicBezTo>
                    <a:pt x="14306" y="5188"/>
                    <a:pt x="14300" y="5194"/>
                    <a:pt x="14300" y="5194"/>
                  </a:cubicBezTo>
                  <a:cubicBezTo>
                    <a:pt x="14300" y="5206"/>
                    <a:pt x="14300" y="5212"/>
                    <a:pt x="14300" y="5218"/>
                  </a:cubicBezTo>
                  <a:cubicBezTo>
                    <a:pt x="14300" y="5224"/>
                    <a:pt x="14294" y="5230"/>
                    <a:pt x="14294" y="5230"/>
                  </a:cubicBezTo>
                  <a:cubicBezTo>
                    <a:pt x="14288" y="5241"/>
                    <a:pt x="14288" y="5253"/>
                    <a:pt x="14288" y="5265"/>
                  </a:cubicBezTo>
                  <a:cubicBezTo>
                    <a:pt x="14288" y="5283"/>
                    <a:pt x="14288" y="5301"/>
                    <a:pt x="14300" y="5312"/>
                  </a:cubicBezTo>
                  <a:cubicBezTo>
                    <a:pt x="14306" y="5312"/>
                    <a:pt x="14312" y="5318"/>
                    <a:pt x="14312" y="5318"/>
                  </a:cubicBezTo>
                  <a:cubicBezTo>
                    <a:pt x="14318" y="5324"/>
                    <a:pt x="14318" y="5324"/>
                    <a:pt x="14324" y="5330"/>
                  </a:cubicBezTo>
                  <a:cubicBezTo>
                    <a:pt x="14330" y="5330"/>
                    <a:pt x="14341" y="5330"/>
                    <a:pt x="14347" y="5330"/>
                  </a:cubicBezTo>
                  <a:cubicBezTo>
                    <a:pt x="14359" y="5330"/>
                    <a:pt x="14359" y="5330"/>
                    <a:pt x="14359" y="5330"/>
                  </a:cubicBezTo>
                  <a:cubicBezTo>
                    <a:pt x="14365" y="5330"/>
                    <a:pt x="14365" y="5330"/>
                    <a:pt x="14371" y="5330"/>
                  </a:cubicBezTo>
                  <a:cubicBezTo>
                    <a:pt x="14377" y="5324"/>
                    <a:pt x="14371" y="5318"/>
                    <a:pt x="14377" y="5318"/>
                  </a:cubicBezTo>
                  <a:cubicBezTo>
                    <a:pt x="14377" y="5312"/>
                    <a:pt x="14383" y="5312"/>
                    <a:pt x="14389" y="5312"/>
                  </a:cubicBezTo>
                  <a:cubicBezTo>
                    <a:pt x="14395" y="5312"/>
                    <a:pt x="14395" y="5307"/>
                    <a:pt x="14401" y="5307"/>
                  </a:cubicBezTo>
                  <a:cubicBezTo>
                    <a:pt x="14407" y="5307"/>
                    <a:pt x="14413" y="5307"/>
                    <a:pt x="14424" y="5301"/>
                  </a:cubicBezTo>
                  <a:cubicBezTo>
                    <a:pt x="14424" y="5289"/>
                    <a:pt x="14424" y="5289"/>
                    <a:pt x="14424" y="5289"/>
                  </a:cubicBezTo>
                  <a:cubicBezTo>
                    <a:pt x="14424" y="5277"/>
                    <a:pt x="14424" y="5277"/>
                    <a:pt x="14424" y="5277"/>
                  </a:cubicBezTo>
                  <a:cubicBezTo>
                    <a:pt x="14424" y="5277"/>
                    <a:pt x="14430" y="5271"/>
                    <a:pt x="14430" y="5265"/>
                  </a:cubicBezTo>
                  <a:cubicBezTo>
                    <a:pt x="14448" y="5271"/>
                    <a:pt x="14460" y="5271"/>
                    <a:pt x="14466" y="5283"/>
                  </a:cubicBezTo>
                  <a:cubicBezTo>
                    <a:pt x="14472" y="5283"/>
                    <a:pt x="14472" y="5289"/>
                    <a:pt x="14472" y="5295"/>
                  </a:cubicBezTo>
                  <a:cubicBezTo>
                    <a:pt x="14478" y="5301"/>
                    <a:pt x="14478" y="5301"/>
                    <a:pt x="14478" y="5307"/>
                  </a:cubicBezTo>
                  <a:cubicBezTo>
                    <a:pt x="14484" y="5312"/>
                    <a:pt x="14484" y="5318"/>
                    <a:pt x="14490" y="5330"/>
                  </a:cubicBezTo>
                  <a:cubicBezTo>
                    <a:pt x="14490" y="5342"/>
                    <a:pt x="14490" y="5348"/>
                    <a:pt x="14496" y="5366"/>
                  </a:cubicBezTo>
                  <a:cubicBezTo>
                    <a:pt x="14496" y="5366"/>
                    <a:pt x="14496" y="5372"/>
                    <a:pt x="14502" y="5378"/>
                  </a:cubicBezTo>
                  <a:cubicBezTo>
                    <a:pt x="14502" y="5384"/>
                    <a:pt x="14507" y="5384"/>
                    <a:pt x="14507" y="5390"/>
                  </a:cubicBezTo>
                  <a:cubicBezTo>
                    <a:pt x="14507" y="5390"/>
                    <a:pt x="14519" y="5390"/>
                    <a:pt x="14519" y="5396"/>
                  </a:cubicBezTo>
                  <a:cubicBezTo>
                    <a:pt x="14519" y="5396"/>
                    <a:pt x="14519" y="5401"/>
                    <a:pt x="14519" y="5407"/>
                  </a:cubicBezTo>
                  <a:cubicBezTo>
                    <a:pt x="14519" y="5419"/>
                    <a:pt x="14502" y="5425"/>
                    <a:pt x="14502" y="5443"/>
                  </a:cubicBezTo>
                  <a:cubicBezTo>
                    <a:pt x="14502" y="5449"/>
                    <a:pt x="14507" y="5455"/>
                    <a:pt x="14507" y="5455"/>
                  </a:cubicBezTo>
                  <a:cubicBezTo>
                    <a:pt x="14507" y="5461"/>
                    <a:pt x="14513" y="5467"/>
                    <a:pt x="14513" y="5467"/>
                  </a:cubicBezTo>
                  <a:cubicBezTo>
                    <a:pt x="14513" y="5473"/>
                    <a:pt x="14519" y="5473"/>
                    <a:pt x="14525" y="5478"/>
                  </a:cubicBezTo>
                  <a:cubicBezTo>
                    <a:pt x="14531" y="5485"/>
                    <a:pt x="14531" y="5490"/>
                    <a:pt x="14543" y="5496"/>
                  </a:cubicBezTo>
                  <a:cubicBezTo>
                    <a:pt x="14543" y="5502"/>
                    <a:pt x="14549" y="5502"/>
                    <a:pt x="14555" y="5508"/>
                  </a:cubicBezTo>
                  <a:cubicBezTo>
                    <a:pt x="14555" y="5514"/>
                    <a:pt x="14561" y="5520"/>
                    <a:pt x="14561" y="5526"/>
                  </a:cubicBezTo>
                  <a:cubicBezTo>
                    <a:pt x="14561" y="5532"/>
                    <a:pt x="14555" y="5538"/>
                    <a:pt x="14555" y="5550"/>
                  </a:cubicBezTo>
                  <a:cubicBezTo>
                    <a:pt x="14555" y="5556"/>
                    <a:pt x="14561" y="5562"/>
                    <a:pt x="14561" y="5573"/>
                  </a:cubicBezTo>
                  <a:cubicBezTo>
                    <a:pt x="14561" y="5585"/>
                    <a:pt x="14555" y="5591"/>
                    <a:pt x="14543" y="5597"/>
                  </a:cubicBezTo>
                  <a:cubicBezTo>
                    <a:pt x="14543" y="5597"/>
                    <a:pt x="14537" y="5597"/>
                    <a:pt x="14531" y="5603"/>
                  </a:cubicBezTo>
                  <a:cubicBezTo>
                    <a:pt x="14531" y="5603"/>
                    <a:pt x="14525" y="5603"/>
                    <a:pt x="14519" y="5603"/>
                  </a:cubicBezTo>
                  <a:cubicBezTo>
                    <a:pt x="14519" y="5609"/>
                    <a:pt x="14519" y="5615"/>
                    <a:pt x="14513" y="5615"/>
                  </a:cubicBezTo>
                  <a:cubicBezTo>
                    <a:pt x="14513" y="5621"/>
                    <a:pt x="14513" y="5627"/>
                    <a:pt x="14513" y="5627"/>
                  </a:cubicBezTo>
                  <a:cubicBezTo>
                    <a:pt x="14513" y="5639"/>
                    <a:pt x="14513" y="5651"/>
                    <a:pt x="14513" y="5662"/>
                  </a:cubicBezTo>
                  <a:cubicBezTo>
                    <a:pt x="14513" y="5674"/>
                    <a:pt x="14513" y="5674"/>
                    <a:pt x="14513" y="5674"/>
                  </a:cubicBezTo>
                  <a:cubicBezTo>
                    <a:pt x="14513" y="5680"/>
                    <a:pt x="14507" y="5686"/>
                    <a:pt x="14507" y="5698"/>
                  </a:cubicBezTo>
                  <a:cubicBezTo>
                    <a:pt x="14507" y="5704"/>
                    <a:pt x="14507" y="5710"/>
                    <a:pt x="14507" y="5716"/>
                  </a:cubicBezTo>
                  <a:cubicBezTo>
                    <a:pt x="14507" y="5728"/>
                    <a:pt x="14507" y="5733"/>
                    <a:pt x="14507" y="5745"/>
                  </a:cubicBezTo>
                  <a:cubicBezTo>
                    <a:pt x="14513" y="5751"/>
                    <a:pt x="14513" y="5751"/>
                    <a:pt x="14519" y="5757"/>
                  </a:cubicBezTo>
                  <a:cubicBezTo>
                    <a:pt x="14525" y="5757"/>
                    <a:pt x="14525" y="5757"/>
                    <a:pt x="14531" y="5763"/>
                  </a:cubicBezTo>
                  <a:cubicBezTo>
                    <a:pt x="14531" y="5763"/>
                    <a:pt x="14537" y="5763"/>
                    <a:pt x="14543" y="5763"/>
                  </a:cubicBezTo>
                  <a:cubicBezTo>
                    <a:pt x="14549" y="5769"/>
                    <a:pt x="14555" y="5781"/>
                    <a:pt x="14561" y="5787"/>
                  </a:cubicBezTo>
                  <a:cubicBezTo>
                    <a:pt x="14567" y="5799"/>
                    <a:pt x="14573" y="5805"/>
                    <a:pt x="14585" y="5805"/>
                  </a:cubicBezTo>
                  <a:cubicBezTo>
                    <a:pt x="14591" y="5810"/>
                    <a:pt x="14591" y="5810"/>
                    <a:pt x="14596" y="5810"/>
                  </a:cubicBezTo>
                  <a:cubicBezTo>
                    <a:pt x="14602" y="5810"/>
                    <a:pt x="14602" y="5817"/>
                    <a:pt x="14602" y="5822"/>
                  </a:cubicBezTo>
                  <a:cubicBezTo>
                    <a:pt x="14608" y="5828"/>
                    <a:pt x="14614" y="5828"/>
                    <a:pt x="14614" y="5834"/>
                  </a:cubicBezTo>
                  <a:cubicBezTo>
                    <a:pt x="14614" y="5846"/>
                    <a:pt x="14614" y="5846"/>
                    <a:pt x="14614" y="5858"/>
                  </a:cubicBezTo>
                  <a:cubicBezTo>
                    <a:pt x="14614" y="5870"/>
                    <a:pt x="14614" y="5876"/>
                    <a:pt x="14620" y="5882"/>
                  </a:cubicBezTo>
                  <a:cubicBezTo>
                    <a:pt x="14620" y="5888"/>
                    <a:pt x="14632" y="5894"/>
                    <a:pt x="14632" y="5905"/>
                  </a:cubicBezTo>
                  <a:cubicBezTo>
                    <a:pt x="14638" y="5911"/>
                    <a:pt x="14632" y="5911"/>
                    <a:pt x="14638" y="5917"/>
                  </a:cubicBezTo>
                  <a:cubicBezTo>
                    <a:pt x="14638" y="5923"/>
                    <a:pt x="14644" y="5923"/>
                    <a:pt x="14650" y="5929"/>
                  </a:cubicBezTo>
                  <a:cubicBezTo>
                    <a:pt x="14650" y="5941"/>
                    <a:pt x="14656" y="5947"/>
                    <a:pt x="14656" y="5959"/>
                  </a:cubicBezTo>
                  <a:cubicBezTo>
                    <a:pt x="14656" y="6018"/>
                    <a:pt x="14656" y="6018"/>
                    <a:pt x="14656" y="6018"/>
                  </a:cubicBezTo>
                  <a:cubicBezTo>
                    <a:pt x="14656" y="6024"/>
                    <a:pt x="14662" y="6024"/>
                    <a:pt x="14662" y="6030"/>
                  </a:cubicBezTo>
                  <a:cubicBezTo>
                    <a:pt x="14662" y="6036"/>
                    <a:pt x="14662" y="6042"/>
                    <a:pt x="14662" y="6042"/>
                  </a:cubicBezTo>
                  <a:cubicBezTo>
                    <a:pt x="14668" y="6048"/>
                    <a:pt x="14668" y="6054"/>
                    <a:pt x="14673" y="6054"/>
                  </a:cubicBezTo>
                  <a:cubicBezTo>
                    <a:pt x="14679" y="6060"/>
                    <a:pt x="14679" y="6065"/>
                    <a:pt x="14685" y="6065"/>
                  </a:cubicBezTo>
                  <a:cubicBezTo>
                    <a:pt x="14685" y="6071"/>
                    <a:pt x="14691" y="6071"/>
                    <a:pt x="14697" y="6071"/>
                  </a:cubicBezTo>
                  <a:cubicBezTo>
                    <a:pt x="14709" y="6083"/>
                    <a:pt x="14715" y="6089"/>
                    <a:pt x="14733" y="6095"/>
                  </a:cubicBezTo>
                  <a:cubicBezTo>
                    <a:pt x="14739" y="6101"/>
                    <a:pt x="14751" y="6101"/>
                    <a:pt x="14757" y="6107"/>
                  </a:cubicBezTo>
                  <a:cubicBezTo>
                    <a:pt x="14762" y="6113"/>
                    <a:pt x="14762" y="6119"/>
                    <a:pt x="14768" y="6125"/>
                  </a:cubicBezTo>
                  <a:cubicBezTo>
                    <a:pt x="14774" y="6131"/>
                    <a:pt x="14774" y="6137"/>
                    <a:pt x="14774" y="6137"/>
                  </a:cubicBezTo>
                  <a:cubicBezTo>
                    <a:pt x="14780" y="6142"/>
                    <a:pt x="14786" y="6142"/>
                    <a:pt x="14786" y="6142"/>
                  </a:cubicBezTo>
                  <a:cubicBezTo>
                    <a:pt x="14792" y="6142"/>
                    <a:pt x="14792" y="6142"/>
                    <a:pt x="14798" y="6142"/>
                  </a:cubicBezTo>
                  <a:cubicBezTo>
                    <a:pt x="14804" y="6149"/>
                    <a:pt x="14810" y="6149"/>
                    <a:pt x="14816" y="6149"/>
                  </a:cubicBezTo>
                  <a:cubicBezTo>
                    <a:pt x="14822" y="6154"/>
                    <a:pt x="14828" y="6154"/>
                    <a:pt x="14834" y="6154"/>
                  </a:cubicBezTo>
                  <a:cubicBezTo>
                    <a:pt x="14839" y="6154"/>
                    <a:pt x="14839" y="6154"/>
                    <a:pt x="14839" y="6154"/>
                  </a:cubicBezTo>
                  <a:cubicBezTo>
                    <a:pt x="14846" y="6154"/>
                    <a:pt x="14846" y="6149"/>
                    <a:pt x="14851" y="6149"/>
                  </a:cubicBezTo>
                  <a:cubicBezTo>
                    <a:pt x="14846" y="6137"/>
                    <a:pt x="14839" y="6131"/>
                    <a:pt x="14834" y="6125"/>
                  </a:cubicBezTo>
                  <a:cubicBezTo>
                    <a:pt x="14834" y="6119"/>
                    <a:pt x="14834" y="6113"/>
                    <a:pt x="14828" y="6113"/>
                  </a:cubicBezTo>
                  <a:cubicBezTo>
                    <a:pt x="14828" y="6113"/>
                    <a:pt x="14822" y="6113"/>
                    <a:pt x="14816" y="6113"/>
                  </a:cubicBezTo>
                  <a:cubicBezTo>
                    <a:pt x="14810" y="6101"/>
                    <a:pt x="14804" y="6095"/>
                    <a:pt x="14804" y="6089"/>
                  </a:cubicBezTo>
                  <a:cubicBezTo>
                    <a:pt x="14804" y="6077"/>
                    <a:pt x="14804" y="6071"/>
                    <a:pt x="14804" y="6060"/>
                  </a:cubicBezTo>
                  <a:cubicBezTo>
                    <a:pt x="14804" y="6060"/>
                    <a:pt x="14804" y="6054"/>
                    <a:pt x="14804" y="6048"/>
                  </a:cubicBezTo>
                  <a:cubicBezTo>
                    <a:pt x="14798" y="6036"/>
                    <a:pt x="14804" y="6030"/>
                    <a:pt x="14804" y="6018"/>
                  </a:cubicBezTo>
                  <a:cubicBezTo>
                    <a:pt x="14804" y="6012"/>
                    <a:pt x="14798" y="6006"/>
                    <a:pt x="14798" y="6006"/>
                  </a:cubicBezTo>
                  <a:cubicBezTo>
                    <a:pt x="14798" y="6000"/>
                    <a:pt x="14792" y="5994"/>
                    <a:pt x="14792" y="5994"/>
                  </a:cubicBezTo>
                  <a:cubicBezTo>
                    <a:pt x="14792" y="5988"/>
                    <a:pt x="14780" y="5988"/>
                    <a:pt x="14780" y="5983"/>
                  </a:cubicBezTo>
                  <a:cubicBezTo>
                    <a:pt x="14780" y="5971"/>
                    <a:pt x="14780" y="5959"/>
                    <a:pt x="14780" y="5947"/>
                  </a:cubicBezTo>
                  <a:cubicBezTo>
                    <a:pt x="14780" y="5935"/>
                    <a:pt x="14780" y="5935"/>
                    <a:pt x="14780" y="5935"/>
                  </a:cubicBezTo>
                  <a:cubicBezTo>
                    <a:pt x="14780" y="5929"/>
                    <a:pt x="14780" y="5929"/>
                    <a:pt x="14780" y="5923"/>
                  </a:cubicBezTo>
                  <a:cubicBezTo>
                    <a:pt x="14780" y="5911"/>
                    <a:pt x="14780" y="5911"/>
                    <a:pt x="14780" y="5911"/>
                  </a:cubicBezTo>
                  <a:cubicBezTo>
                    <a:pt x="14780" y="5905"/>
                    <a:pt x="14774" y="5905"/>
                    <a:pt x="14774" y="5899"/>
                  </a:cubicBezTo>
                  <a:cubicBezTo>
                    <a:pt x="14774" y="5876"/>
                    <a:pt x="14774" y="5876"/>
                    <a:pt x="14774" y="5876"/>
                  </a:cubicBezTo>
                  <a:cubicBezTo>
                    <a:pt x="14762" y="5876"/>
                    <a:pt x="14751" y="5882"/>
                    <a:pt x="14739" y="5876"/>
                  </a:cubicBezTo>
                  <a:cubicBezTo>
                    <a:pt x="14739" y="5870"/>
                    <a:pt x="14733" y="5870"/>
                    <a:pt x="14733" y="5864"/>
                  </a:cubicBezTo>
                  <a:cubicBezTo>
                    <a:pt x="14727" y="5864"/>
                    <a:pt x="14727" y="5858"/>
                    <a:pt x="14721" y="5852"/>
                  </a:cubicBezTo>
                  <a:cubicBezTo>
                    <a:pt x="14715" y="5852"/>
                    <a:pt x="14715" y="5852"/>
                    <a:pt x="14709" y="5846"/>
                  </a:cubicBezTo>
                  <a:cubicBezTo>
                    <a:pt x="14703" y="5846"/>
                    <a:pt x="14703" y="5840"/>
                    <a:pt x="14697" y="5834"/>
                  </a:cubicBezTo>
                  <a:cubicBezTo>
                    <a:pt x="14691" y="5834"/>
                    <a:pt x="14685" y="5828"/>
                    <a:pt x="14673" y="5828"/>
                  </a:cubicBezTo>
                  <a:cubicBezTo>
                    <a:pt x="14673" y="5828"/>
                    <a:pt x="14668" y="5828"/>
                    <a:pt x="14662" y="5828"/>
                  </a:cubicBezTo>
                  <a:cubicBezTo>
                    <a:pt x="14650" y="5822"/>
                    <a:pt x="14650" y="5817"/>
                    <a:pt x="14644" y="5810"/>
                  </a:cubicBezTo>
                  <a:cubicBezTo>
                    <a:pt x="14638" y="5805"/>
                    <a:pt x="14632" y="5805"/>
                    <a:pt x="14632" y="5799"/>
                  </a:cubicBezTo>
                  <a:cubicBezTo>
                    <a:pt x="14632" y="5793"/>
                    <a:pt x="14632" y="5793"/>
                    <a:pt x="14632" y="5787"/>
                  </a:cubicBezTo>
                  <a:cubicBezTo>
                    <a:pt x="14626" y="5781"/>
                    <a:pt x="14632" y="5775"/>
                    <a:pt x="14632" y="5763"/>
                  </a:cubicBezTo>
                  <a:cubicBezTo>
                    <a:pt x="14632" y="5763"/>
                    <a:pt x="14632" y="5757"/>
                    <a:pt x="14632" y="5751"/>
                  </a:cubicBezTo>
                  <a:cubicBezTo>
                    <a:pt x="14632" y="5751"/>
                    <a:pt x="14632" y="5745"/>
                    <a:pt x="14626" y="5739"/>
                  </a:cubicBezTo>
                  <a:cubicBezTo>
                    <a:pt x="14626" y="5739"/>
                    <a:pt x="14620" y="5739"/>
                    <a:pt x="14614" y="5733"/>
                  </a:cubicBezTo>
                  <a:cubicBezTo>
                    <a:pt x="14614" y="5733"/>
                    <a:pt x="14608" y="5733"/>
                    <a:pt x="14602" y="5728"/>
                  </a:cubicBezTo>
                  <a:cubicBezTo>
                    <a:pt x="14602" y="5722"/>
                    <a:pt x="14602" y="5716"/>
                    <a:pt x="14602" y="5710"/>
                  </a:cubicBezTo>
                  <a:cubicBezTo>
                    <a:pt x="14602" y="5698"/>
                    <a:pt x="14602" y="5698"/>
                    <a:pt x="14602" y="5698"/>
                  </a:cubicBezTo>
                  <a:cubicBezTo>
                    <a:pt x="14602" y="5692"/>
                    <a:pt x="14602" y="5686"/>
                    <a:pt x="14602" y="5686"/>
                  </a:cubicBezTo>
                  <a:cubicBezTo>
                    <a:pt x="14602" y="5680"/>
                    <a:pt x="14596" y="5686"/>
                    <a:pt x="14591" y="5680"/>
                  </a:cubicBezTo>
                  <a:cubicBezTo>
                    <a:pt x="14585" y="5680"/>
                    <a:pt x="14585" y="5680"/>
                    <a:pt x="14579" y="5674"/>
                  </a:cubicBezTo>
                  <a:cubicBezTo>
                    <a:pt x="14573" y="5674"/>
                    <a:pt x="14573" y="5674"/>
                    <a:pt x="14573" y="5674"/>
                  </a:cubicBezTo>
                  <a:cubicBezTo>
                    <a:pt x="14573" y="5615"/>
                    <a:pt x="14573" y="5615"/>
                    <a:pt x="14573" y="5615"/>
                  </a:cubicBezTo>
                  <a:cubicBezTo>
                    <a:pt x="14573" y="5597"/>
                    <a:pt x="14585" y="5591"/>
                    <a:pt x="14591" y="5579"/>
                  </a:cubicBezTo>
                  <a:cubicBezTo>
                    <a:pt x="14602" y="5567"/>
                    <a:pt x="14602" y="5556"/>
                    <a:pt x="14608" y="5544"/>
                  </a:cubicBezTo>
                  <a:cubicBezTo>
                    <a:pt x="14614" y="5538"/>
                    <a:pt x="14614" y="5532"/>
                    <a:pt x="14614" y="5526"/>
                  </a:cubicBezTo>
                  <a:cubicBezTo>
                    <a:pt x="14614" y="5520"/>
                    <a:pt x="14608" y="5514"/>
                    <a:pt x="14608" y="5502"/>
                  </a:cubicBezTo>
                  <a:cubicBezTo>
                    <a:pt x="14608" y="5496"/>
                    <a:pt x="14608" y="5496"/>
                    <a:pt x="14614" y="5490"/>
                  </a:cubicBezTo>
                  <a:cubicBezTo>
                    <a:pt x="14614" y="5485"/>
                    <a:pt x="14620" y="5485"/>
                    <a:pt x="14626" y="5478"/>
                  </a:cubicBezTo>
                  <a:cubicBezTo>
                    <a:pt x="14626" y="5473"/>
                    <a:pt x="14632" y="5473"/>
                    <a:pt x="14632" y="5467"/>
                  </a:cubicBezTo>
                  <a:cubicBezTo>
                    <a:pt x="14638" y="5467"/>
                    <a:pt x="14644" y="5467"/>
                    <a:pt x="14644" y="5467"/>
                  </a:cubicBezTo>
                  <a:cubicBezTo>
                    <a:pt x="14650" y="5473"/>
                    <a:pt x="14650" y="5473"/>
                    <a:pt x="14656" y="5478"/>
                  </a:cubicBezTo>
                  <a:cubicBezTo>
                    <a:pt x="14662" y="5478"/>
                    <a:pt x="14656" y="5485"/>
                    <a:pt x="14662" y="5490"/>
                  </a:cubicBezTo>
                  <a:cubicBezTo>
                    <a:pt x="14662" y="5490"/>
                    <a:pt x="14673" y="5490"/>
                    <a:pt x="14673" y="5496"/>
                  </a:cubicBezTo>
                  <a:cubicBezTo>
                    <a:pt x="14679" y="5502"/>
                    <a:pt x="14673" y="5514"/>
                    <a:pt x="14679" y="5520"/>
                  </a:cubicBezTo>
                  <a:cubicBezTo>
                    <a:pt x="14679" y="5526"/>
                    <a:pt x="14685" y="5526"/>
                    <a:pt x="14691" y="5526"/>
                  </a:cubicBezTo>
                  <a:cubicBezTo>
                    <a:pt x="14697" y="5532"/>
                    <a:pt x="14697" y="5532"/>
                    <a:pt x="14709" y="5532"/>
                  </a:cubicBezTo>
                  <a:cubicBezTo>
                    <a:pt x="14715" y="5532"/>
                    <a:pt x="14715" y="5532"/>
                    <a:pt x="14715" y="5532"/>
                  </a:cubicBezTo>
                  <a:cubicBezTo>
                    <a:pt x="14715" y="5532"/>
                    <a:pt x="14721" y="5526"/>
                    <a:pt x="14727" y="5526"/>
                  </a:cubicBezTo>
                  <a:lnTo>
                    <a:pt x="14733" y="5520"/>
                  </a:lnTo>
                  <a:cubicBezTo>
                    <a:pt x="14745" y="5520"/>
                    <a:pt x="14745" y="5532"/>
                    <a:pt x="14751" y="5544"/>
                  </a:cubicBezTo>
                  <a:cubicBezTo>
                    <a:pt x="14757" y="5550"/>
                    <a:pt x="14768" y="5556"/>
                    <a:pt x="14768" y="5567"/>
                  </a:cubicBezTo>
                  <a:cubicBezTo>
                    <a:pt x="14774" y="5573"/>
                    <a:pt x="14774" y="5579"/>
                    <a:pt x="14780" y="5591"/>
                  </a:cubicBezTo>
                  <a:cubicBezTo>
                    <a:pt x="14780" y="5597"/>
                    <a:pt x="14786" y="5603"/>
                    <a:pt x="14792" y="5615"/>
                  </a:cubicBezTo>
                  <a:cubicBezTo>
                    <a:pt x="14792" y="5621"/>
                    <a:pt x="14798" y="5627"/>
                    <a:pt x="14804" y="5639"/>
                  </a:cubicBezTo>
                  <a:cubicBezTo>
                    <a:pt x="14810" y="5644"/>
                    <a:pt x="14816" y="5651"/>
                    <a:pt x="14822" y="5656"/>
                  </a:cubicBezTo>
                  <a:cubicBezTo>
                    <a:pt x="14828" y="5656"/>
                    <a:pt x="14834" y="5656"/>
                    <a:pt x="14834" y="5656"/>
                  </a:cubicBezTo>
                  <a:cubicBezTo>
                    <a:pt x="14839" y="5656"/>
                    <a:pt x="14846" y="5656"/>
                    <a:pt x="14846" y="5656"/>
                  </a:cubicBezTo>
                  <a:cubicBezTo>
                    <a:pt x="14851" y="5662"/>
                    <a:pt x="14857" y="5662"/>
                    <a:pt x="14857" y="5662"/>
                  </a:cubicBezTo>
                  <a:cubicBezTo>
                    <a:pt x="14863" y="5662"/>
                    <a:pt x="14869" y="5662"/>
                    <a:pt x="14869" y="5662"/>
                  </a:cubicBezTo>
                  <a:cubicBezTo>
                    <a:pt x="14875" y="5668"/>
                    <a:pt x="14881" y="5668"/>
                    <a:pt x="14881" y="5674"/>
                  </a:cubicBezTo>
                  <a:cubicBezTo>
                    <a:pt x="14881" y="5686"/>
                    <a:pt x="14869" y="5692"/>
                    <a:pt x="14869" y="5698"/>
                  </a:cubicBezTo>
                  <a:cubicBezTo>
                    <a:pt x="14863" y="5710"/>
                    <a:pt x="14863" y="5716"/>
                    <a:pt x="14863" y="5722"/>
                  </a:cubicBezTo>
                  <a:cubicBezTo>
                    <a:pt x="14863" y="5739"/>
                    <a:pt x="14869" y="5751"/>
                    <a:pt x="14881" y="5769"/>
                  </a:cubicBezTo>
                  <a:cubicBezTo>
                    <a:pt x="14887" y="5769"/>
                    <a:pt x="14887" y="5763"/>
                    <a:pt x="14893" y="5757"/>
                  </a:cubicBezTo>
                  <a:cubicBezTo>
                    <a:pt x="14899" y="5751"/>
                    <a:pt x="14899" y="5745"/>
                    <a:pt x="14911" y="5733"/>
                  </a:cubicBezTo>
                  <a:cubicBezTo>
                    <a:pt x="14917" y="5733"/>
                    <a:pt x="14917" y="5733"/>
                    <a:pt x="14923" y="5728"/>
                  </a:cubicBezTo>
                  <a:cubicBezTo>
                    <a:pt x="14928" y="5722"/>
                    <a:pt x="14928" y="5722"/>
                    <a:pt x="14934" y="5716"/>
                  </a:cubicBezTo>
                  <a:cubicBezTo>
                    <a:pt x="14940" y="5710"/>
                    <a:pt x="14940" y="5710"/>
                    <a:pt x="14946" y="5704"/>
                  </a:cubicBezTo>
                  <a:cubicBezTo>
                    <a:pt x="14952" y="5704"/>
                    <a:pt x="14958" y="5698"/>
                    <a:pt x="14958" y="5698"/>
                  </a:cubicBezTo>
                  <a:cubicBezTo>
                    <a:pt x="14958" y="5692"/>
                    <a:pt x="14964" y="5686"/>
                    <a:pt x="14964" y="5686"/>
                  </a:cubicBezTo>
                  <a:cubicBezTo>
                    <a:pt x="14964" y="5680"/>
                    <a:pt x="14970" y="5680"/>
                    <a:pt x="14970" y="5674"/>
                  </a:cubicBezTo>
                  <a:cubicBezTo>
                    <a:pt x="14976" y="5668"/>
                    <a:pt x="14976" y="5668"/>
                    <a:pt x="14976" y="5662"/>
                  </a:cubicBezTo>
                  <a:cubicBezTo>
                    <a:pt x="14976" y="5656"/>
                    <a:pt x="14976" y="5656"/>
                    <a:pt x="14976" y="5651"/>
                  </a:cubicBezTo>
                  <a:cubicBezTo>
                    <a:pt x="14982" y="5644"/>
                    <a:pt x="14982" y="5639"/>
                    <a:pt x="14988" y="5639"/>
                  </a:cubicBezTo>
                  <a:cubicBezTo>
                    <a:pt x="14994" y="5639"/>
                    <a:pt x="15000" y="5644"/>
                    <a:pt x="15005" y="5644"/>
                  </a:cubicBezTo>
                  <a:cubicBezTo>
                    <a:pt x="15017" y="5644"/>
                    <a:pt x="15023" y="5644"/>
                    <a:pt x="15029" y="5644"/>
                  </a:cubicBezTo>
                  <a:cubicBezTo>
                    <a:pt x="15035" y="5639"/>
                    <a:pt x="15041" y="5639"/>
                    <a:pt x="15041" y="5633"/>
                  </a:cubicBezTo>
                  <a:cubicBezTo>
                    <a:pt x="15053" y="5627"/>
                    <a:pt x="15059" y="5615"/>
                    <a:pt x="15071" y="5609"/>
                  </a:cubicBezTo>
                  <a:cubicBezTo>
                    <a:pt x="15077" y="5603"/>
                    <a:pt x="15077" y="5597"/>
                    <a:pt x="15083" y="5597"/>
                  </a:cubicBezTo>
                  <a:cubicBezTo>
                    <a:pt x="15089" y="5597"/>
                    <a:pt x="15094" y="5597"/>
                    <a:pt x="15094" y="5591"/>
                  </a:cubicBezTo>
                  <a:cubicBezTo>
                    <a:pt x="15100" y="5591"/>
                    <a:pt x="15106" y="5591"/>
                    <a:pt x="15106" y="5585"/>
                  </a:cubicBezTo>
                  <a:cubicBezTo>
                    <a:pt x="15106" y="5579"/>
                    <a:pt x="15106" y="5579"/>
                    <a:pt x="15112" y="5573"/>
                  </a:cubicBezTo>
                  <a:cubicBezTo>
                    <a:pt x="15112" y="5567"/>
                    <a:pt x="15112" y="5562"/>
                    <a:pt x="15112" y="5550"/>
                  </a:cubicBezTo>
                  <a:cubicBezTo>
                    <a:pt x="15112" y="5532"/>
                    <a:pt x="15112" y="5514"/>
                    <a:pt x="15112" y="5496"/>
                  </a:cubicBezTo>
                  <a:cubicBezTo>
                    <a:pt x="15112" y="5455"/>
                    <a:pt x="15112" y="5455"/>
                    <a:pt x="15112" y="5455"/>
                  </a:cubicBezTo>
                  <a:cubicBezTo>
                    <a:pt x="15112" y="5443"/>
                    <a:pt x="15112" y="5437"/>
                    <a:pt x="15112" y="5425"/>
                  </a:cubicBezTo>
                  <a:cubicBezTo>
                    <a:pt x="15106" y="5413"/>
                    <a:pt x="15100" y="5407"/>
                    <a:pt x="15094" y="5390"/>
                  </a:cubicBezTo>
                  <a:cubicBezTo>
                    <a:pt x="15094" y="5384"/>
                    <a:pt x="15089" y="5378"/>
                    <a:pt x="15089" y="5366"/>
                  </a:cubicBezTo>
                  <a:cubicBezTo>
                    <a:pt x="15089" y="5354"/>
                    <a:pt x="15089" y="5348"/>
                    <a:pt x="15089" y="5342"/>
                  </a:cubicBezTo>
                  <a:cubicBezTo>
                    <a:pt x="15077" y="5342"/>
                    <a:pt x="15071" y="5342"/>
                    <a:pt x="15059" y="5342"/>
                  </a:cubicBezTo>
                  <a:cubicBezTo>
                    <a:pt x="15059" y="5336"/>
                    <a:pt x="15053" y="5336"/>
                    <a:pt x="15047" y="5336"/>
                  </a:cubicBezTo>
                  <a:cubicBezTo>
                    <a:pt x="15047" y="5330"/>
                    <a:pt x="15047" y="5324"/>
                    <a:pt x="15041" y="5324"/>
                  </a:cubicBezTo>
                  <a:cubicBezTo>
                    <a:pt x="15035" y="5312"/>
                    <a:pt x="15029" y="5307"/>
                    <a:pt x="15023" y="5295"/>
                  </a:cubicBezTo>
                  <a:cubicBezTo>
                    <a:pt x="15023" y="5295"/>
                    <a:pt x="15023" y="5289"/>
                    <a:pt x="15023" y="5283"/>
                  </a:cubicBezTo>
                  <a:cubicBezTo>
                    <a:pt x="15023" y="5283"/>
                    <a:pt x="15017" y="5283"/>
                    <a:pt x="15012" y="5283"/>
                  </a:cubicBezTo>
                  <a:cubicBezTo>
                    <a:pt x="15005" y="5277"/>
                    <a:pt x="15005" y="5277"/>
                    <a:pt x="15000" y="5271"/>
                  </a:cubicBezTo>
                  <a:cubicBezTo>
                    <a:pt x="14994" y="5265"/>
                    <a:pt x="14988" y="5265"/>
                    <a:pt x="14976" y="5259"/>
                  </a:cubicBezTo>
                  <a:cubicBezTo>
                    <a:pt x="14976" y="5253"/>
                    <a:pt x="14970" y="5253"/>
                    <a:pt x="14964" y="5247"/>
                  </a:cubicBezTo>
                  <a:cubicBezTo>
                    <a:pt x="14964" y="5247"/>
                    <a:pt x="14964" y="5241"/>
                    <a:pt x="14958" y="5235"/>
                  </a:cubicBezTo>
                  <a:cubicBezTo>
                    <a:pt x="14952" y="5230"/>
                    <a:pt x="14946" y="5235"/>
                    <a:pt x="14946" y="5230"/>
                  </a:cubicBezTo>
                  <a:cubicBezTo>
                    <a:pt x="14946" y="5224"/>
                    <a:pt x="14946" y="5212"/>
                    <a:pt x="14946" y="5206"/>
                  </a:cubicBezTo>
                  <a:cubicBezTo>
                    <a:pt x="14946" y="5200"/>
                    <a:pt x="14946" y="5200"/>
                    <a:pt x="14946" y="5194"/>
                  </a:cubicBezTo>
                  <a:cubicBezTo>
                    <a:pt x="14946" y="5188"/>
                    <a:pt x="14934" y="5188"/>
                    <a:pt x="14934" y="5188"/>
                  </a:cubicBezTo>
                  <a:cubicBezTo>
                    <a:pt x="14928" y="5176"/>
                    <a:pt x="14934" y="5176"/>
                    <a:pt x="14934" y="5164"/>
                  </a:cubicBezTo>
                  <a:cubicBezTo>
                    <a:pt x="14934" y="5158"/>
                    <a:pt x="14928" y="5152"/>
                    <a:pt x="14934" y="5146"/>
                  </a:cubicBezTo>
                  <a:cubicBezTo>
                    <a:pt x="14934" y="5141"/>
                    <a:pt x="14934" y="5141"/>
                    <a:pt x="14934" y="5135"/>
                  </a:cubicBezTo>
                  <a:cubicBezTo>
                    <a:pt x="14934" y="5129"/>
                    <a:pt x="14946" y="5129"/>
                    <a:pt x="14946" y="5123"/>
                  </a:cubicBezTo>
                  <a:cubicBezTo>
                    <a:pt x="14952" y="5123"/>
                    <a:pt x="14952" y="5123"/>
                    <a:pt x="14958" y="5117"/>
                  </a:cubicBezTo>
                  <a:cubicBezTo>
                    <a:pt x="14964" y="5111"/>
                    <a:pt x="14970" y="5117"/>
                    <a:pt x="14970" y="5111"/>
                  </a:cubicBezTo>
                  <a:cubicBezTo>
                    <a:pt x="14970" y="5105"/>
                    <a:pt x="14970" y="5099"/>
                    <a:pt x="14970" y="5099"/>
                  </a:cubicBezTo>
                  <a:cubicBezTo>
                    <a:pt x="14970" y="5093"/>
                    <a:pt x="14970" y="5087"/>
                    <a:pt x="14970" y="5081"/>
                  </a:cubicBezTo>
                  <a:cubicBezTo>
                    <a:pt x="14976" y="5075"/>
                    <a:pt x="14976" y="5069"/>
                    <a:pt x="14976" y="5063"/>
                  </a:cubicBezTo>
                  <a:cubicBezTo>
                    <a:pt x="14982" y="5058"/>
                    <a:pt x="14982" y="5058"/>
                    <a:pt x="14982" y="5052"/>
                  </a:cubicBezTo>
                  <a:cubicBezTo>
                    <a:pt x="14982" y="5046"/>
                    <a:pt x="14982" y="5040"/>
                    <a:pt x="14988" y="5034"/>
                  </a:cubicBezTo>
                  <a:cubicBezTo>
                    <a:pt x="14994" y="5034"/>
                    <a:pt x="15000" y="5034"/>
                    <a:pt x="15000" y="5034"/>
                  </a:cubicBezTo>
                  <a:cubicBezTo>
                    <a:pt x="15005" y="5034"/>
                    <a:pt x="15012" y="5034"/>
                    <a:pt x="15017" y="5034"/>
                  </a:cubicBezTo>
                  <a:cubicBezTo>
                    <a:pt x="15023" y="5034"/>
                    <a:pt x="15029" y="5028"/>
                    <a:pt x="15041" y="5022"/>
                  </a:cubicBezTo>
                  <a:cubicBezTo>
                    <a:pt x="15047" y="5022"/>
                    <a:pt x="15047" y="5022"/>
                    <a:pt x="15053" y="5022"/>
                  </a:cubicBezTo>
                  <a:cubicBezTo>
                    <a:pt x="15059" y="5022"/>
                    <a:pt x="15059" y="5010"/>
                    <a:pt x="15059" y="5010"/>
                  </a:cubicBezTo>
                  <a:cubicBezTo>
                    <a:pt x="15065" y="5010"/>
                    <a:pt x="15071" y="5010"/>
                    <a:pt x="15071" y="5010"/>
                  </a:cubicBezTo>
                  <a:cubicBezTo>
                    <a:pt x="15083" y="5010"/>
                    <a:pt x="15089" y="5010"/>
                    <a:pt x="15094" y="5010"/>
                  </a:cubicBezTo>
                  <a:cubicBezTo>
                    <a:pt x="15100" y="5010"/>
                    <a:pt x="15100" y="5016"/>
                    <a:pt x="15106" y="5016"/>
                  </a:cubicBezTo>
                  <a:cubicBezTo>
                    <a:pt x="15118" y="5016"/>
                    <a:pt x="15130" y="5010"/>
                    <a:pt x="15142" y="5010"/>
                  </a:cubicBezTo>
                  <a:cubicBezTo>
                    <a:pt x="15142" y="5028"/>
                    <a:pt x="15142" y="5028"/>
                    <a:pt x="15142" y="5028"/>
                  </a:cubicBezTo>
                  <a:lnTo>
                    <a:pt x="15136" y="5034"/>
                  </a:lnTo>
                  <a:cubicBezTo>
                    <a:pt x="15136" y="5099"/>
                    <a:pt x="15136" y="5099"/>
                    <a:pt x="15136" y="5099"/>
                  </a:cubicBezTo>
                  <a:cubicBezTo>
                    <a:pt x="15136" y="5105"/>
                    <a:pt x="15136" y="5111"/>
                    <a:pt x="15130" y="5111"/>
                  </a:cubicBezTo>
                  <a:cubicBezTo>
                    <a:pt x="15124" y="5111"/>
                    <a:pt x="15124" y="5117"/>
                    <a:pt x="15118" y="5117"/>
                  </a:cubicBezTo>
                  <a:cubicBezTo>
                    <a:pt x="15112" y="5117"/>
                    <a:pt x="15112" y="5117"/>
                    <a:pt x="15106" y="5117"/>
                  </a:cubicBezTo>
                  <a:cubicBezTo>
                    <a:pt x="15100" y="5117"/>
                    <a:pt x="15100" y="5123"/>
                    <a:pt x="15094" y="5123"/>
                  </a:cubicBezTo>
                  <a:cubicBezTo>
                    <a:pt x="15089" y="5129"/>
                    <a:pt x="15089" y="5135"/>
                    <a:pt x="15089" y="5135"/>
                  </a:cubicBezTo>
                  <a:cubicBezTo>
                    <a:pt x="15083" y="5141"/>
                    <a:pt x="15077" y="5146"/>
                    <a:pt x="15077" y="5152"/>
                  </a:cubicBezTo>
                  <a:cubicBezTo>
                    <a:pt x="15077" y="5158"/>
                    <a:pt x="15077" y="5164"/>
                    <a:pt x="15077" y="5170"/>
                  </a:cubicBezTo>
                  <a:cubicBezTo>
                    <a:pt x="15083" y="5176"/>
                    <a:pt x="15077" y="5182"/>
                    <a:pt x="15083" y="5188"/>
                  </a:cubicBezTo>
                  <a:cubicBezTo>
                    <a:pt x="15083" y="5188"/>
                    <a:pt x="15089" y="5188"/>
                    <a:pt x="15094" y="5188"/>
                  </a:cubicBezTo>
                  <a:cubicBezTo>
                    <a:pt x="15183" y="5188"/>
                    <a:pt x="15183" y="5188"/>
                    <a:pt x="15183" y="5188"/>
                  </a:cubicBezTo>
                  <a:cubicBezTo>
                    <a:pt x="15183" y="5176"/>
                    <a:pt x="15183" y="5164"/>
                    <a:pt x="15189" y="5152"/>
                  </a:cubicBezTo>
                  <a:cubicBezTo>
                    <a:pt x="15189" y="5146"/>
                    <a:pt x="15189" y="5141"/>
                    <a:pt x="15195" y="5141"/>
                  </a:cubicBezTo>
                  <a:cubicBezTo>
                    <a:pt x="15195" y="5135"/>
                    <a:pt x="15201" y="5135"/>
                    <a:pt x="15201" y="5129"/>
                  </a:cubicBezTo>
                  <a:cubicBezTo>
                    <a:pt x="15201" y="5123"/>
                    <a:pt x="15201" y="5123"/>
                    <a:pt x="15201" y="5117"/>
                  </a:cubicBezTo>
                  <a:cubicBezTo>
                    <a:pt x="15201" y="5111"/>
                    <a:pt x="15201" y="5105"/>
                    <a:pt x="15201" y="5105"/>
                  </a:cubicBezTo>
                  <a:cubicBezTo>
                    <a:pt x="15195" y="5093"/>
                    <a:pt x="15189" y="5099"/>
                    <a:pt x="15178" y="5093"/>
                  </a:cubicBezTo>
                  <a:cubicBezTo>
                    <a:pt x="15178" y="5028"/>
                    <a:pt x="15178" y="5028"/>
                    <a:pt x="15178" y="5028"/>
                  </a:cubicBezTo>
                  <a:cubicBezTo>
                    <a:pt x="15189" y="5028"/>
                    <a:pt x="15195" y="5028"/>
                    <a:pt x="15201" y="5028"/>
                  </a:cubicBezTo>
                  <a:cubicBezTo>
                    <a:pt x="15213" y="5028"/>
                    <a:pt x="15213" y="5028"/>
                    <a:pt x="15213" y="5028"/>
                  </a:cubicBezTo>
                  <a:cubicBezTo>
                    <a:pt x="15219" y="5028"/>
                    <a:pt x="15225" y="5022"/>
                    <a:pt x="15225" y="5022"/>
                  </a:cubicBezTo>
                  <a:cubicBezTo>
                    <a:pt x="15231" y="5016"/>
                    <a:pt x="15231" y="5010"/>
                    <a:pt x="15237" y="5010"/>
                  </a:cubicBezTo>
                  <a:cubicBezTo>
                    <a:pt x="15243" y="5004"/>
                    <a:pt x="15243" y="4998"/>
                    <a:pt x="15249" y="4998"/>
                  </a:cubicBezTo>
                  <a:cubicBezTo>
                    <a:pt x="15255" y="4998"/>
                    <a:pt x="15266" y="4998"/>
                    <a:pt x="15272" y="4992"/>
                  </a:cubicBezTo>
                  <a:cubicBezTo>
                    <a:pt x="15278" y="4992"/>
                    <a:pt x="15290" y="4992"/>
                    <a:pt x="15296" y="4992"/>
                  </a:cubicBezTo>
                  <a:cubicBezTo>
                    <a:pt x="15308" y="4992"/>
                    <a:pt x="15308" y="4992"/>
                    <a:pt x="15308" y="4992"/>
                  </a:cubicBezTo>
                  <a:cubicBezTo>
                    <a:pt x="15314" y="4992"/>
                    <a:pt x="15320" y="4992"/>
                    <a:pt x="15320" y="4992"/>
                  </a:cubicBezTo>
                  <a:cubicBezTo>
                    <a:pt x="15332" y="4992"/>
                    <a:pt x="15337" y="4998"/>
                    <a:pt x="15344" y="4998"/>
                  </a:cubicBezTo>
                  <a:cubicBezTo>
                    <a:pt x="15349" y="4998"/>
                    <a:pt x="15349" y="4998"/>
                    <a:pt x="15355" y="4998"/>
                  </a:cubicBezTo>
                  <a:cubicBezTo>
                    <a:pt x="15361" y="4998"/>
                    <a:pt x="15361" y="4992"/>
                    <a:pt x="15367" y="4992"/>
                  </a:cubicBezTo>
                  <a:cubicBezTo>
                    <a:pt x="15373" y="4986"/>
                    <a:pt x="15373" y="4980"/>
                    <a:pt x="15373" y="4980"/>
                  </a:cubicBezTo>
                  <a:cubicBezTo>
                    <a:pt x="15379" y="4975"/>
                    <a:pt x="15379" y="4975"/>
                    <a:pt x="15379" y="4969"/>
                  </a:cubicBezTo>
                  <a:cubicBezTo>
                    <a:pt x="15391" y="4969"/>
                    <a:pt x="15397" y="4969"/>
                    <a:pt x="15403" y="4969"/>
                  </a:cubicBezTo>
                  <a:cubicBezTo>
                    <a:pt x="15409" y="4969"/>
                    <a:pt x="15409" y="4963"/>
                    <a:pt x="15415" y="4963"/>
                  </a:cubicBezTo>
                  <a:cubicBezTo>
                    <a:pt x="15421" y="4963"/>
                    <a:pt x="15426" y="4963"/>
                    <a:pt x="15438" y="4963"/>
                  </a:cubicBezTo>
                  <a:cubicBezTo>
                    <a:pt x="15444" y="4963"/>
                    <a:pt x="15444" y="4963"/>
                    <a:pt x="15450" y="4963"/>
                  </a:cubicBezTo>
                  <a:cubicBezTo>
                    <a:pt x="15450" y="4957"/>
                    <a:pt x="15456" y="4963"/>
                    <a:pt x="15462" y="4963"/>
                  </a:cubicBezTo>
                  <a:cubicBezTo>
                    <a:pt x="15468" y="4957"/>
                    <a:pt x="15468" y="4951"/>
                    <a:pt x="15468" y="4951"/>
                  </a:cubicBezTo>
                  <a:cubicBezTo>
                    <a:pt x="15474" y="4945"/>
                    <a:pt x="15474" y="4939"/>
                    <a:pt x="15480" y="4939"/>
                  </a:cubicBezTo>
                  <a:cubicBezTo>
                    <a:pt x="15486" y="4939"/>
                    <a:pt x="15486" y="4939"/>
                    <a:pt x="15492" y="4939"/>
                  </a:cubicBezTo>
                  <a:cubicBezTo>
                    <a:pt x="15498" y="4933"/>
                    <a:pt x="15498" y="4933"/>
                    <a:pt x="15504" y="4927"/>
                  </a:cubicBezTo>
                  <a:cubicBezTo>
                    <a:pt x="15510" y="4927"/>
                    <a:pt x="15510" y="4927"/>
                    <a:pt x="15515" y="4921"/>
                  </a:cubicBezTo>
                  <a:cubicBezTo>
                    <a:pt x="15515" y="4921"/>
                    <a:pt x="15515" y="4915"/>
                    <a:pt x="15521" y="4909"/>
                  </a:cubicBezTo>
                  <a:cubicBezTo>
                    <a:pt x="15527" y="4909"/>
                    <a:pt x="15527" y="4903"/>
                    <a:pt x="15527" y="4897"/>
                  </a:cubicBezTo>
                  <a:cubicBezTo>
                    <a:pt x="15533" y="4897"/>
                    <a:pt x="15539" y="4892"/>
                    <a:pt x="15539" y="4892"/>
                  </a:cubicBezTo>
                  <a:cubicBezTo>
                    <a:pt x="15545" y="4886"/>
                    <a:pt x="15545" y="4886"/>
                    <a:pt x="15551" y="4886"/>
                  </a:cubicBezTo>
                  <a:cubicBezTo>
                    <a:pt x="15557" y="4886"/>
                    <a:pt x="15563" y="4886"/>
                    <a:pt x="15563" y="4886"/>
                  </a:cubicBezTo>
                  <a:cubicBezTo>
                    <a:pt x="15569" y="4880"/>
                    <a:pt x="15569" y="4886"/>
                    <a:pt x="15575" y="4886"/>
                  </a:cubicBezTo>
                  <a:cubicBezTo>
                    <a:pt x="15587" y="4880"/>
                    <a:pt x="15592" y="4874"/>
                    <a:pt x="15598" y="4868"/>
                  </a:cubicBezTo>
                  <a:cubicBezTo>
                    <a:pt x="15604" y="4868"/>
                    <a:pt x="15598" y="4862"/>
                    <a:pt x="15604" y="4856"/>
                  </a:cubicBezTo>
                  <a:cubicBezTo>
                    <a:pt x="15604" y="4856"/>
                    <a:pt x="15610" y="4856"/>
                    <a:pt x="15616" y="4850"/>
                  </a:cubicBezTo>
                  <a:cubicBezTo>
                    <a:pt x="15622" y="4850"/>
                    <a:pt x="15622" y="4844"/>
                    <a:pt x="15628" y="4838"/>
                  </a:cubicBezTo>
                  <a:cubicBezTo>
                    <a:pt x="15628" y="4838"/>
                    <a:pt x="15634" y="4832"/>
                    <a:pt x="15634" y="4826"/>
                  </a:cubicBezTo>
                  <a:cubicBezTo>
                    <a:pt x="15640" y="4826"/>
                    <a:pt x="15640" y="4820"/>
                    <a:pt x="15646" y="4814"/>
                  </a:cubicBezTo>
                  <a:cubicBezTo>
                    <a:pt x="15646" y="4814"/>
                    <a:pt x="15646" y="4809"/>
                    <a:pt x="15646" y="4803"/>
                  </a:cubicBezTo>
                  <a:lnTo>
                    <a:pt x="15652" y="4797"/>
                  </a:lnTo>
                  <a:cubicBezTo>
                    <a:pt x="15658" y="4785"/>
                    <a:pt x="15670" y="4785"/>
                    <a:pt x="15676" y="4773"/>
                  </a:cubicBezTo>
                  <a:cubicBezTo>
                    <a:pt x="15681" y="4761"/>
                    <a:pt x="15687" y="4749"/>
                    <a:pt x="15693" y="4737"/>
                  </a:cubicBezTo>
                  <a:cubicBezTo>
                    <a:pt x="15693" y="4731"/>
                    <a:pt x="15693" y="4731"/>
                    <a:pt x="15693" y="4726"/>
                  </a:cubicBezTo>
                  <a:cubicBezTo>
                    <a:pt x="15699" y="4720"/>
                    <a:pt x="15705" y="4720"/>
                    <a:pt x="15705" y="4714"/>
                  </a:cubicBezTo>
                  <a:cubicBezTo>
                    <a:pt x="15711" y="4708"/>
                    <a:pt x="15711" y="4708"/>
                    <a:pt x="15717" y="4702"/>
                  </a:cubicBezTo>
                  <a:cubicBezTo>
                    <a:pt x="15717" y="4696"/>
                    <a:pt x="15723" y="4696"/>
                    <a:pt x="15729" y="4690"/>
                  </a:cubicBezTo>
                  <a:cubicBezTo>
                    <a:pt x="15735" y="4690"/>
                    <a:pt x="15741" y="4684"/>
                    <a:pt x="15741" y="4684"/>
                  </a:cubicBezTo>
                  <a:cubicBezTo>
                    <a:pt x="15747" y="4678"/>
                    <a:pt x="15753" y="4678"/>
                    <a:pt x="15753" y="4672"/>
                  </a:cubicBezTo>
                  <a:cubicBezTo>
                    <a:pt x="15753" y="4666"/>
                    <a:pt x="15753" y="4660"/>
                    <a:pt x="15753" y="4654"/>
                  </a:cubicBezTo>
                  <a:cubicBezTo>
                    <a:pt x="15759" y="4654"/>
                    <a:pt x="15759" y="4648"/>
                    <a:pt x="15759" y="4642"/>
                  </a:cubicBezTo>
                  <a:cubicBezTo>
                    <a:pt x="15759" y="4637"/>
                    <a:pt x="15759" y="4637"/>
                    <a:pt x="15759" y="4631"/>
                  </a:cubicBezTo>
                  <a:cubicBezTo>
                    <a:pt x="15759" y="4631"/>
                    <a:pt x="15764" y="4625"/>
                    <a:pt x="15764" y="4619"/>
                  </a:cubicBezTo>
                  <a:cubicBezTo>
                    <a:pt x="15764" y="4619"/>
                    <a:pt x="15764" y="4613"/>
                    <a:pt x="15764" y="4607"/>
                  </a:cubicBezTo>
                  <a:cubicBezTo>
                    <a:pt x="15770" y="4601"/>
                    <a:pt x="15776" y="4601"/>
                    <a:pt x="15782" y="4601"/>
                  </a:cubicBezTo>
                  <a:cubicBezTo>
                    <a:pt x="15788" y="4595"/>
                    <a:pt x="15794" y="4589"/>
                    <a:pt x="15800" y="4577"/>
                  </a:cubicBezTo>
                  <a:cubicBezTo>
                    <a:pt x="15806" y="4565"/>
                    <a:pt x="15818" y="4560"/>
                    <a:pt x="15818" y="4548"/>
                  </a:cubicBezTo>
                  <a:cubicBezTo>
                    <a:pt x="15818" y="4536"/>
                    <a:pt x="15812" y="4536"/>
                    <a:pt x="15812" y="4530"/>
                  </a:cubicBezTo>
                  <a:cubicBezTo>
                    <a:pt x="15806" y="4524"/>
                    <a:pt x="15806" y="4518"/>
                    <a:pt x="15800" y="4518"/>
                  </a:cubicBezTo>
                  <a:cubicBezTo>
                    <a:pt x="15800" y="4518"/>
                    <a:pt x="15794" y="4518"/>
                    <a:pt x="15788" y="4518"/>
                  </a:cubicBezTo>
                  <a:cubicBezTo>
                    <a:pt x="15782" y="4518"/>
                    <a:pt x="15776" y="4518"/>
                    <a:pt x="15764" y="4512"/>
                  </a:cubicBezTo>
                  <a:cubicBezTo>
                    <a:pt x="15764" y="4506"/>
                    <a:pt x="15764" y="4500"/>
                    <a:pt x="15764" y="4494"/>
                  </a:cubicBezTo>
                  <a:cubicBezTo>
                    <a:pt x="15764" y="4488"/>
                    <a:pt x="15764" y="4482"/>
                    <a:pt x="15764" y="4482"/>
                  </a:cubicBezTo>
                  <a:cubicBezTo>
                    <a:pt x="15764" y="4476"/>
                    <a:pt x="15764" y="4471"/>
                    <a:pt x="15764" y="4471"/>
                  </a:cubicBezTo>
                  <a:cubicBezTo>
                    <a:pt x="15788" y="4471"/>
                    <a:pt x="15788" y="4471"/>
                    <a:pt x="15788" y="4471"/>
                  </a:cubicBezTo>
                  <a:cubicBezTo>
                    <a:pt x="15788" y="4465"/>
                    <a:pt x="15788" y="4459"/>
                    <a:pt x="15788" y="4459"/>
                  </a:cubicBezTo>
                  <a:cubicBezTo>
                    <a:pt x="15782" y="4453"/>
                    <a:pt x="15776" y="4453"/>
                    <a:pt x="15776" y="4447"/>
                  </a:cubicBezTo>
                  <a:cubicBezTo>
                    <a:pt x="15776" y="4435"/>
                    <a:pt x="15782" y="4423"/>
                    <a:pt x="15776" y="4411"/>
                  </a:cubicBezTo>
                  <a:cubicBezTo>
                    <a:pt x="15776" y="4405"/>
                    <a:pt x="15776" y="4405"/>
                    <a:pt x="15776" y="4399"/>
                  </a:cubicBezTo>
                  <a:cubicBezTo>
                    <a:pt x="15776" y="4394"/>
                    <a:pt x="15770" y="4394"/>
                    <a:pt x="15764" y="4387"/>
                  </a:cubicBezTo>
                  <a:cubicBezTo>
                    <a:pt x="15764" y="4382"/>
                    <a:pt x="15759" y="4387"/>
                    <a:pt x="15753" y="4382"/>
                  </a:cubicBezTo>
                  <a:cubicBezTo>
                    <a:pt x="15753" y="4370"/>
                    <a:pt x="15759" y="4358"/>
                    <a:pt x="15759" y="4346"/>
                  </a:cubicBezTo>
                  <a:cubicBezTo>
                    <a:pt x="15759" y="4334"/>
                    <a:pt x="15753" y="4322"/>
                    <a:pt x="15747" y="4310"/>
                  </a:cubicBezTo>
                  <a:cubicBezTo>
                    <a:pt x="15747" y="4305"/>
                    <a:pt x="15741" y="4299"/>
                    <a:pt x="15735" y="4287"/>
                  </a:cubicBezTo>
                  <a:cubicBezTo>
                    <a:pt x="15723" y="4281"/>
                    <a:pt x="15723" y="4269"/>
                    <a:pt x="15711" y="4263"/>
                  </a:cubicBezTo>
                  <a:cubicBezTo>
                    <a:pt x="15705" y="4263"/>
                    <a:pt x="15705" y="4257"/>
                    <a:pt x="15699" y="4257"/>
                  </a:cubicBezTo>
                  <a:cubicBezTo>
                    <a:pt x="15693" y="4251"/>
                    <a:pt x="15687" y="4257"/>
                    <a:pt x="15681" y="4257"/>
                  </a:cubicBezTo>
                  <a:cubicBezTo>
                    <a:pt x="15681" y="4251"/>
                    <a:pt x="15676" y="4251"/>
                    <a:pt x="15670" y="4245"/>
                  </a:cubicBezTo>
                  <a:cubicBezTo>
                    <a:pt x="15670" y="4245"/>
                    <a:pt x="15670" y="4239"/>
                    <a:pt x="15670" y="4233"/>
                  </a:cubicBezTo>
                  <a:cubicBezTo>
                    <a:pt x="15670" y="4221"/>
                    <a:pt x="15670" y="4221"/>
                    <a:pt x="15670" y="4221"/>
                  </a:cubicBezTo>
                  <a:cubicBezTo>
                    <a:pt x="15670" y="4216"/>
                    <a:pt x="15676" y="4216"/>
                    <a:pt x="15676" y="4210"/>
                  </a:cubicBezTo>
                  <a:cubicBezTo>
                    <a:pt x="15681" y="4204"/>
                    <a:pt x="15687" y="4204"/>
                    <a:pt x="15687" y="4198"/>
                  </a:cubicBezTo>
                  <a:cubicBezTo>
                    <a:pt x="15693" y="4198"/>
                    <a:pt x="15699" y="4198"/>
                    <a:pt x="15699" y="4192"/>
                  </a:cubicBezTo>
                  <a:cubicBezTo>
                    <a:pt x="15699" y="4186"/>
                    <a:pt x="15699" y="4180"/>
                    <a:pt x="15699" y="4168"/>
                  </a:cubicBezTo>
                  <a:cubicBezTo>
                    <a:pt x="15699" y="4144"/>
                    <a:pt x="15699" y="4144"/>
                    <a:pt x="15699" y="4144"/>
                  </a:cubicBezTo>
                  <a:cubicBezTo>
                    <a:pt x="15735" y="4144"/>
                    <a:pt x="15735" y="4144"/>
                    <a:pt x="15735" y="4144"/>
                  </a:cubicBezTo>
                  <a:cubicBezTo>
                    <a:pt x="15735" y="4144"/>
                    <a:pt x="15741" y="4144"/>
                    <a:pt x="15741" y="4139"/>
                  </a:cubicBezTo>
                  <a:cubicBezTo>
                    <a:pt x="15747" y="4133"/>
                    <a:pt x="15747" y="4133"/>
                    <a:pt x="15753" y="4127"/>
                  </a:cubicBezTo>
                  <a:cubicBezTo>
                    <a:pt x="15753" y="4121"/>
                    <a:pt x="15753" y="4115"/>
                    <a:pt x="15759" y="4115"/>
                  </a:cubicBezTo>
                  <a:cubicBezTo>
                    <a:pt x="15759" y="4115"/>
                    <a:pt x="15764" y="4115"/>
                    <a:pt x="15770" y="4115"/>
                  </a:cubicBezTo>
                  <a:cubicBezTo>
                    <a:pt x="15770" y="4115"/>
                    <a:pt x="15776" y="4115"/>
                    <a:pt x="15782" y="4115"/>
                  </a:cubicBezTo>
                  <a:cubicBezTo>
                    <a:pt x="15782" y="4115"/>
                    <a:pt x="15788" y="4109"/>
                    <a:pt x="15794" y="4109"/>
                  </a:cubicBezTo>
                  <a:cubicBezTo>
                    <a:pt x="15806" y="4109"/>
                    <a:pt x="15806" y="4109"/>
                    <a:pt x="15806" y="4109"/>
                  </a:cubicBezTo>
                  <a:cubicBezTo>
                    <a:pt x="15818" y="4109"/>
                    <a:pt x="15824" y="4109"/>
                    <a:pt x="15836" y="4109"/>
                  </a:cubicBezTo>
                  <a:cubicBezTo>
                    <a:pt x="15842" y="4097"/>
                    <a:pt x="15842" y="4091"/>
                    <a:pt x="15842" y="4079"/>
                  </a:cubicBezTo>
                  <a:lnTo>
                    <a:pt x="15836" y="4073"/>
                  </a:lnTo>
                  <a:cubicBezTo>
                    <a:pt x="15782" y="4073"/>
                    <a:pt x="15782" y="4073"/>
                    <a:pt x="15782" y="4073"/>
                  </a:cubicBezTo>
                  <a:cubicBezTo>
                    <a:pt x="15776" y="4067"/>
                    <a:pt x="15776" y="4062"/>
                    <a:pt x="15776" y="4062"/>
                  </a:cubicBezTo>
                  <a:cubicBezTo>
                    <a:pt x="15770" y="4050"/>
                    <a:pt x="15764" y="4044"/>
                    <a:pt x="15759" y="4038"/>
                  </a:cubicBezTo>
                  <a:cubicBezTo>
                    <a:pt x="15717" y="4038"/>
                    <a:pt x="15717" y="4038"/>
                    <a:pt x="15717" y="4038"/>
                  </a:cubicBezTo>
                  <a:cubicBezTo>
                    <a:pt x="15717" y="4044"/>
                    <a:pt x="15711" y="4050"/>
                    <a:pt x="15711" y="4062"/>
                  </a:cubicBezTo>
                  <a:cubicBezTo>
                    <a:pt x="15711" y="4067"/>
                    <a:pt x="15711" y="4067"/>
                    <a:pt x="15711" y="4073"/>
                  </a:cubicBezTo>
                  <a:lnTo>
                    <a:pt x="15705" y="4079"/>
                  </a:lnTo>
                  <a:cubicBezTo>
                    <a:pt x="15699" y="4079"/>
                    <a:pt x="15699" y="4085"/>
                    <a:pt x="15693" y="4085"/>
                  </a:cubicBezTo>
                  <a:cubicBezTo>
                    <a:pt x="15693" y="4085"/>
                    <a:pt x="15687" y="4079"/>
                    <a:pt x="15681" y="4079"/>
                  </a:cubicBezTo>
                  <a:cubicBezTo>
                    <a:pt x="15681" y="4079"/>
                    <a:pt x="15676" y="4079"/>
                    <a:pt x="15670" y="4079"/>
                  </a:cubicBezTo>
                  <a:cubicBezTo>
                    <a:pt x="15670" y="4020"/>
                    <a:pt x="15670" y="4020"/>
                    <a:pt x="15670" y="4020"/>
                  </a:cubicBezTo>
                  <a:cubicBezTo>
                    <a:pt x="15598" y="4020"/>
                    <a:pt x="15598" y="4020"/>
                    <a:pt x="15598" y="4020"/>
                  </a:cubicBezTo>
                  <a:cubicBezTo>
                    <a:pt x="15587" y="4020"/>
                    <a:pt x="15581" y="4008"/>
                    <a:pt x="15581" y="3996"/>
                  </a:cubicBezTo>
                  <a:cubicBezTo>
                    <a:pt x="15581" y="3984"/>
                    <a:pt x="15581" y="3978"/>
                    <a:pt x="15581" y="3973"/>
                  </a:cubicBezTo>
                  <a:cubicBezTo>
                    <a:pt x="15581" y="3973"/>
                    <a:pt x="15587" y="3967"/>
                    <a:pt x="15587" y="3961"/>
                  </a:cubicBezTo>
                  <a:cubicBezTo>
                    <a:pt x="15592" y="3961"/>
                    <a:pt x="15592" y="3955"/>
                    <a:pt x="15598" y="3955"/>
                  </a:cubicBezTo>
                  <a:cubicBezTo>
                    <a:pt x="15604" y="3949"/>
                    <a:pt x="15610" y="3949"/>
                    <a:pt x="15610" y="3949"/>
                  </a:cubicBezTo>
                  <a:cubicBezTo>
                    <a:pt x="15628" y="3949"/>
                    <a:pt x="15634" y="3949"/>
                    <a:pt x="15646" y="3949"/>
                  </a:cubicBezTo>
                  <a:cubicBezTo>
                    <a:pt x="15652" y="3949"/>
                    <a:pt x="15652" y="3949"/>
                    <a:pt x="15658" y="3949"/>
                  </a:cubicBezTo>
                  <a:cubicBezTo>
                    <a:pt x="15664" y="3949"/>
                    <a:pt x="15664" y="3949"/>
                    <a:pt x="15670" y="3949"/>
                  </a:cubicBezTo>
                  <a:cubicBezTo>
                    <a:pt x="15670" y="3943"/>
                    <a:pt x="15670" y="3937"/>
                    <a:pt x="15670" y="3937"/>
                  </a:cubicBezTo>
                  <a:cubicBezTo>
                    <a:pt x="15670" y="3931"/>
                    <a:pt x="15676" y="3925"/>
                    <a:pt x="15676" y="3925"/>
                  </a:cubicBezTo>
                  <a:cubicBezTo>
                    <a:pt x="15681" y="3919"/>
                    <a:pt x="15681" y="3913"/>
                    <a:pt x="15687" y="3913"/>
                  </a:cubicBezTo>
                  <a:cubicBezTo>
                    <a:pt x="15693" y="3907"/>
                    <a:pt x="15693" y="3913"/>
                    <a:pt x="15699" y="3907"/>
                  </a:cubicBezTo>
                  <a:cubicBezTo>
                    <a:pt x="15705" y="3907"/>
                    <a:pt x="15705" y="3901"/>
                    <a:pt x="15711" y="3901"/>
                  </a:cubicBezTo>
                  <a:cubicBezTo>
                    <a:pt x="15717" y="3901"/>
                    <a:pt x="15729" y="3901"/>
                    <a:pt x="15735" y="3901"/>
                  </a:cubicBezTo>
                  <a:cubicBezTo>
                    <a:pt x="15741" y="3901"/>
                    <a:pt x="15741" y="3901"/>
                    <a:pt x="15747" y="3901"/>
                  </a:cubicBezTo>
                  <a:cubicBezTo>
                    <a:pt x="15753" y="3901"/>
                    <a:pt x="15753" y="3895"/>
                    <a:pt x="15753" y="3889"/>
                  </a:cubicBezTo>
                  <a:cubicBezTo>
                    <a:pt x="15759" y="3889"/>
                    <a:pt x="15764" y="3884"/>
                    <a:pt x="15764" y="3884"/>
                  </a:cubicBezTo>
                  <a:cubicBezTo>
                    <a:pt x="15770" y="3878"/>
                    <a:pt x="15770" y="3872"/>
                    <a:pt x="15776" y="3872"/>
                  </a:cubicBezTo>
                  <a:cubicBezTo>
                    <a:pt x="15782" y="3866"/>
                    <a:pt x="15782" y="3860"/>
                    <a:pt x="15788" y="3860"/>
                  </a:cubicBezTo>
                  <a:cubicBezTo>
                    <a:pt x="15794" y="3854"/>
                    <a:pt x="15794" y="3848"/>
                    <a:pt x="15806" y="3848"/>
                  </a:cubicBezTo>
                  <a:cubicBezTo>
                    <a:pt x="15812" y="3848"/>
                    <a:pt x="15812" y="3848"/>
                    <a:pt x="15812" y="3848"/>
                  </a:cubicBezTo>
                  <a:cubicBezTo>
                    <a:pt x="15812" y="3848"/>
                    <a:pt x="15818" y="3848"/>
                    <a:pt x="15818" y="3854"/>
                  </a:cubicBezTo>
                  <a:cubicBezTo>
                    <a:pt x="15824" y="3866"/>
                    <a:pt x="15824" y="3866"/>
                    <a:pt x="15824" y="3866"/>
                  </a:cubicBezTo>
                  <a:cubicBezTo>
                    <a:pt x="15818" y="3866"/>
                    <a:pt x="15818" y="3872"/>
                    <a:pt x="15818" y="3878"/>
                  </a:cubicBezTo>
                  <a:cubicBezTo>
                    <a:pt x="15812" y="3878"/>
                    <a:pt x="15806" y="3878"/>
                    <a:pt x="15806" y="3884"/>
                  </a:cubicBezTo>
                  <a:cubicBezTo>
                    <a:pt x="15800" y="3889"/>
                    <a:pt x="15800" y="3901"/>
                    <a:pt x="15800" y="3907"/>
                  </a:cubicBezTo>
                  <a:cubicBezTo>
                    <a:pt x="15800" y="3919"/>
                    <a:pt x="15788" y="3919"/>
                    <a:pt x="15782" y="3931"/>
                  </a:cubicBezTo>
                  <a:cubicBezTo>
                    <a:pt x="15776" y="3931"/>
                    <a:pt x="15776" y="3937"/>
                    <a:pt x="15770" y="3943"/>
                  </a:cubicBezTo>
                  <a:cubicBezTo>
                    <a:pt x="15770" y="3943"/>
                    <a:pt x="15764" y="3943"/>
                    <a:pt x="15759" y="3949"/>
                  </a:cubicBezTo>
                  <a:cubicBezTo>
                    <a:pt x="15759" y="3955"/>
                    <a:pt x="15759" y="3955"/>
                    <a:pt x="15759" y="3961"/>
                  </a:cubicBezTo>
                  <a:cubicBezTo>
                    <a:pt x="15759" y="3973"/>
                    <a:pt x="15759" y="3973"/>
                    <a:pt x="15759" y="3973"/>
                  </a:cubicBezTo>
                  <a:cubicBezTo>
                    <a:pt x="15764" y="3973"/>
                    <a:pt x="15770" y="3967"/>
                    <a:pt x="15770" y="3967"/>
                  </a:cubicBezTo>
                  <a:cubicBezTo>
                    <a:pt x="15776" y="3961"/>
                    <a:pt x="15776" y="3961"/>
                    <a:pt x="15782" y="3955"/>
                  </a:cubicBezTo>
                  <a:cubicBezTo>
                    <a:pt x="15836" y="3955"/>
                    <a:pt x="15836" y="3955"/>
                    <a:pt x="15836" y="3955"/>
                  </a:cubicBezTo>
                  <a:cubicBezTo>
                    <a:pt x="15842" y="3955"/>
                    <a:pt x="15847" y="3949"/>
                    <a:pt x="15853" y="3949"/>
                  </a:cubicBezTo>
                  <a:cubicBezTo>
                    <a:pt x="15859" y="3943"/>
                    <a:pt x="15865" y="3931"/>
                    <a:pt x="15871" y="3925"/>
                  </a:cubicBezTo>
                  <a:cubicBezTo>
                    <a:pt x="15877" y="3925"/>
                    <a:pt x="15877" y="3919"/>
                    <a:pt x="15883" y="3913"/>
                  </a:cubicBezTo>
                  <a:lnTo>
                    <a:pt x="15889" y="3913"/>
                  </a:lnTo>
                  <a:cubicBezTo>
                    <a:pt x="15895" y="3913"/>
                    <a:pt x="15901" y="3907"/>
                    <a:pt x="15901" y="3907"/>
                  </a:cubicBezTo>
                  <a:cubicBezTo>
                    <a:pt x="15919" y="3907"/>
                    <a:pt x="15925" y="3913"/>
                    <a:pt x="15936" y="3919"/>
                  </a:cubicBezTo>
                  <a:cubicBezTo>
                    <a:pt x="15942" y="3919"/>
                    <a:pt x="15948" y="3919"/>
                    <a:pt x="15948" y="3919"/>
                  </a:cubicBezTo>
                  <a:cubicBezTo>
                    <a:pt x="15960" y="3919"/>
                    <a:pt x="15966" y="3919"/>
                    <a:pt x="15972" y="3925"/>
                  </a:cubicBezTo>
                  <a:cubicBezTo>
                    <a:pt x="15978" y="3931"/>
                    <a:pt x="15978" y="3931"/>
                    <a:pt x="15984" y="3931"/>
                  </a:cubicBezTo>
                  <a:cubicBezTo>
                    <a:pt x="15990" y="3937"/>
                    <a:pt x="15990" y="3949"/>
                    <a:pt x="15990" y="3955"/>
                  </a:cubicBezTo>
                  <a:cubicBezTo>
                    <a:pt x="15990" y="3967"/>
                    <a:pt x="15990" y="3967"/>
                    <a:pt x="15990" y="3967"/>
                  </a:cubicBezTo>
                  <a:cubicBezTo>
                    <a:pt x="15990" y="3973"/>
                    <a:pt x="15984" y="3973"/>
                    <a:pt x="15984" y="3978"/>
                  </a:cubicBezTo>
                  <a:cubicBezTo>
                    <a:pt x="15978" y="3984"/>
                    <a:pt x="15972" y="3984"/>
                    <a:pt x="15972" y="3990"/>
                  </a:cubicBezTo>
                  <a:cubicBezTo>
                    <a:pt x="15972" y="3990"/>
                    <a:pt x="15972" y="3996"/>
                    <a:pt x="15972" y="4002"/>
                  </a:cubicBezTo>
                  <a:cubicBezTo>
                    <a:pt x="15966" y="4008"/>
                    <a:pt x="15960" y="4008"/>
                    <a:pt x="15960" y="4020"/>
                  </a:cubicBezTo>
                  <a:cubicBezTo>
                    <a:pt x="15960" y="4026"/>
                    <a:pt x="15960" y="4032"/>
                    <a:pt x="15966" y="4044"/>
                  </a:cubicBezTo>
                  <a:cubicBezTo>
                    <a:pt x="15984" y="4044"/>
                    <a:pt x="15984" y="4044"/>
                    <a:pt x="15984" y="4044"/>
                  </a:cubicBezTo>
                  <a:cubicBezTo>
                    <a:pt x="15996" y="4038"/>
                    <a:pt x="15996" y="4038"/>
                    <a:pt x="15996" y="4038"/>
                  </a:cubicBezTo>
                  <a:cubicBezTo>
                    <a:pt x="16002" y="4038"/>
                    <a:pt x="16008" y="4032"/>
                    <a:pt x="16014" y="4032"/>
                  </a:cubicBezTo>
                  <a:cubicBezTo>
                    <a:pt x="16014" y="4032"/>
                    <a:pt x="16019" y="4032"/>
                    <a:pt x="16025" y="4032"/>
                  </a:cubicBezTo>
                  <a:cubicBezTo>
                    <a:pt x="16031" y="4038"/>
                    <a:pt x="16037" y="4044"/>
                    <a:pt x="16043" y="4050"/>
                  </a:cubicBezTo>
                  <a:cubicBezTo>
                    <a:pt x="16043" y="4055"/>
                    <a:pt x="16043" y="4062"/>
                    <a:pt x="16049" y="4062"/>
                  </a:cubicBezTo>
                  <a:cubicBezTo>
                    <a:pt x="16049" y="4073"/>
                    <a:pt x="16049" y="4079"/>
                    <a:pt x="16049" y="4085"/>
                  </a:cubicBezTo>
                  <a:cubicBezTo>
                    <a:pt x="16055" y="4091"/>
                    <a:pt x="16055" y="4091"/>
                    <a:pt x="16055" y="4097"/>
                  </a:cubicBezTo>
                  <a:cubicBezTo>
                    <a:pt x="16055" y="4103"/>
                    <a:pt x="16061" y="4103"/>
                    <a:pt x="16061" y="4109"/>
                  </a:cubicBezTo>
                  <a:cubicBezTo>
                    <a:pt x="16061" y="4115"/>
                    <a:pt x="16073" y="4115"/>
                    <a:pt x="16073" y="4127"/>
                  </a:cubicBezTo>
                  <a:cubicBezTo>
                    <a:pt x="16073" y="4186"/>
                    <a:pt x="16073" y="4186"/>
                    <a:pt x="16073" y="4186"/>
                  </a:cubicBezTo>
                  <a:cubicBezTo>
                    <a:pt x="16073" y="4192"/>
                    <a:pt x="16067" y="4198"/>
                    <a:pt x="16061" y="4198"/>
                  </a:cubicBezTo>
                  <a:cubicBezTo>
                    <a:pt x="16055" y="4204"/>
                    <a:pt x="16049" y="4204"/>
                    <a:pt x="16049" y="4210"/>
                  </a:cubicBezTo>
                  <a:cubicBezTo>
                    <a:pt x="16049" y="4210"/>
                    <a:pt x="16049" y="4216"/>
                    <a:pt x="16049" y="4221"/>
                  </a:cubicBezTo>
                  <a:cubicBezTo>
                    <a:pt x="16043" y="4228"/>
                    <a:pt x="16043" y="4228"/>
                    <a:pt x="16043" y="4233"/>
                  </a:cubicBezTo>
                  <a:cubicBezTo>
                    <a:pt x="16043" y="4263"/>
                    <a:pt x="16043" y="4263"/>
                    <a:pt x="16043" y="4263"/>
                  </a:cubicBezTo>
                  <a:cubicBezTo>
                    <a:pt x="16102" y="4263"/>
                    <a:pt x="16102" y="4263"/>
                    <a:pt x="16102" y="4263"/>
                  </a:cubicBezTo>
                  <a:cubicBezTo>
                    <a:pt x="16120" y="4263"/>
                    <a:pt x="16126" y="4251"/>
                    <a:pt x="16138" y="4245"/>
                  </a:cubicBezTo>
                  <a:cubicBezTo>
                    <a:pt x="16150" y="4239"/>
                    <a:pt x="16150" y="4239"/>
                    <a:pt x="16150" y="4239"/>
                  </a:cubicBezTo>
                  <a:cubicBezTo>
                    <a:pt x="16156" y="4239"/>
                    <a:pt x="16162" y="4233"/>
                    <a:pt x="16168" y="4233"/>
                  </a:cubicBezTo>
                  <a:cubicBezTo>
                    <a:pt x="16174" y="4228"/>
                    <a:pt x="16174" y="4221"/>
                    <a:pt x="16180" y="4221"/>
                  </a:cubicBezTo>
                  <a:cubicBezTo>
                    <a:pt x="16185" y="4221"/>
                    <a:pt x="16185" y="4221"/>
                    <a:pt x="16191" y="4216"/>
                  </a:cubicBezTo>
                  <a:cubicBezTo>
                    <a:pt x="16197" y="4216"/>
                    <a:pt x="16197" y="4216"/>
                    <a:pt x="16203" y="4210"/>
                  </a:cubicBezTo>
                  <a:cubicBezTo>
                    <a:pt x="16209" y="4210"/>
                    <a:pt x="16209" y="4204"/>
                    <a:pt x="16215" y="4204"/>
                  </a:cubicBezTo>
                  <a:cubicBezTo>
                    <a:pt x="16221" y="4204"/>
                    <a:pt x="16227" y="4204"/>
                    <a:pt x="16227" y="4204"/>
                  </a:cubicBezTo>
                  <a:cubicBezTo>
                    <a:pt x="16233" y="4204"/>
                    <a:pt x="16239" y="4198"/>
                    <a:pt x="16239" y="4192"/>
                  </a:cubicBezTo>
                  <a:lnTo>
                    <a:pt x="16239" y="4186"/>
                  </a:lnTo>
                  <a:cubicBezTo>
                    <a:pt x="16239" y="4174"/>
                    <a:pt x="16239" y="4168"/>
                    <a:pt x="16239" y="4162"/>
                  </a:cubicBezTo>
                  <a:cubicBezTo>
                    <a:pt x="16239" y="4156"/>
                    <a:pt x="16245" y="4150"/>
                    <a:pt x="16245" y="4144"/>
                  </a:cubicBezTo>
                  <a:cubicBezTo>
                    <a:pt x="16245" y="4144"/>
                    <a:pt x="16245" y="4139"/>
                    <a:pt x="16245" y="4133"/>
                  </a:cubicBezTo>
                  <a:cubicBezTo>
                    <a:pt x="16245" y="4103"/>
                    <a:pt x="16245" y="4103"/>
                    <a:pt x="16245" y="4103"/>
                  </a:cubicBezTo>
                  <a:cubicBezTo>
                    <a:pt x="16233" y="4103"/>
                    <a:pt x="16227" y="4103"/>
                    <a:pt x="16215" y="4097"/>
                  </a:cubicBezTo>
                  <a:cubicBezTo>
                    <a:pt x="16215" y="4091"/>
                    <a:pt x="16209" y="4085"/>
                    <a:pt x="16209" y="4079"/>
                  </a:cubicBezTo>
                  <a:cubicBezTo>
                    <a:pt x="16209" y="4073"/>
                    <a:pt x="16209" y="4062"/>
                    <a:pt x="16209" y="4055"/>
                  </a:cubicBezTo>
                  <a:cubicBezTo>
                    <a:pt x="16209" y="4050"/>
                    <a:pt x="16209" y="4050"/>
                    <a:pt x="16209" y="4044"/>
                  </a:cubicBezTo>
                  <a:cubicBezTo>
                    <a:pt x="16209" y="4038"/>
                    <a:pt x="16203" y="4038"/>
                    <a:pt x="16197" y="4038"/>
                  </a:cubicBezTo>
                  <a:cubicBezTo>
                    <a:pt x="16191" y="4038"/>
                    <a:pt x="16191" y="4032"/>
                    <a:pt x="16185" y="4032"/>
                  </a:cubicBezTo>
                  <a:cubicBezTo>
                    <a:pt x="16180" y="4026"/>
                    <a:pt x="16180" y="4020"/>
                    <a:pt x="16180" y="4020"/>
                  </a:cubicBezTo>
                  <a:cubicBezTo>
                    <a:pt x="16174" y="4014"/>
                    <a:pt x="16168" y="4014"/>
                    <a:pt x="16168" y="4014"/>
                  </a:cubicBezTo>
                  <a:cubicBezTo>
                    <a:pt x="16162" y="4008"/>
                    <a:pt x="16156" y="4008"/>
                    <a:pt x="16156" y="4002"/>
                  </a:cubicBezTo>
                  <a:cubicBezTo>
                    <a:pt x="16150" y="4002"/>
                    <a:pt x="16156" y="3996"/>
                    <a:pt x="16150" y="3990"/>
                  </a:cubicBezTo>
                  <a:cubicBezTo>
                    <a:pt x="16150" y="3990"/>
                    <a:pt x="16144" y="3984"/>
                    <a:pt x="16144" y="3978"/>
                  </a:cubicBezTo>
                  <a:cubicBezTo>
                    <a:pt x="16138" y="3973"/>
                    <a:pt x="16144" y="3973"/>
                    <a:pt x="16144" y="3961"/>
                  </a:cubicBezTo>
                  <a:cubicBezTo>
                    <a:pt x="16144" y="3949"/>
                    <a:pt x="16144" y="3943"/>
                    <a:pt x="16144" y="3931"/>
                  </a:cubicBezTo>
                  <a:cubicBezTo>
                    <a:pt x="16150" y="3925"/>
                    <a:pt x="16150" y="3925"/>
                    <a:pt x="16156" y="3919"/>
                  </a:cubicBezTo>
                  <a:cubicBezTo>
                    <a:pt x="16156" y="3919"/>
                    <a:pt x="16156" y="3913"/>
                    <a:pt x="16162" y="3907"/>
                  </a:cubicBezTo>
                  <a:cubicBezTo>
                    <a:pt x="16162" y="3907"/>
                    <a:pt x="16162" y="3901"/>
                    <a:pt x="16162" y="3895"/>
                  </a:cubicBezTo>
                  <a:cubicBezTo>
                    <a:pt x="16168" y="3895"/>
                    <a:pt x="16174" y="3901"/>
                    <a:pt x="16174" y="3895"/>
                  </a:cubicBezTo>
                  <a:cubicBezTo>
                    <a:pt x="16185" y="3895"/>
                    <a:pt x="16191" y="3895"/>
                    <a:pt x="16203" y="3889"/>
                  </a:cubicBezTo>
                  <a:cubicBezTo>
                    <a:pt x="16209" y="3889"/>
                    <a:pt x="16209" y="3889"/>
                    <a:pt x="16209" y="3889"/>
                  </a:cubicBezTo>
                  <a:cubicBezTo>
                    <a:pt x="16221" y="3889"/>
                    <a:pt x="16227" y="3889"/>
                    <a:pt x="16233" y="3889"/>
                  </a:cubicBezTo>
                  <a:cubicBezTo>
                    <a:pt x="16233" y="3789"/>
                    <a:pt x="16233" y="3789"/>
                    <a:pt x="16233" y="3789"/>
                  </a:cubicBezTo>
                  <a:cubicBezTo>
                    <a:pt x="16233" y="3783"/>
                    <a:pt x="16239" y="3783"/>
                    <a:pt x="16239" y="3777"/>
                  </a:cubicBezTo>
                  <a:cubicBezTo>
                    <a:pt x="16239" y="3777"/>
                    <a:pt x="16239" y="3771"/>
                    <a:pt x="16239" y="3765"/>
                  </a:cubicBezTo>
                  <a:cubicBezTo>
                    <a:pt x="16245" y="3765"/>
                    <a:pt x="16245" y="3759"/>
                    <a:pt x="16251" y="3753"/>
                  </a:cubicBezTo>
                  <a:cubicBezTo>
                    <a:pt x="16251" y="3753"/>
                    <a:pt x="16257" y="3759"/>
                    <a:pt x="16262" y="3753"/>
                  </a:cubicBezTo>
                  <a:cubicBezTo>
                    <a:pt x="16262" y="3753"/>
                    <a:pt x="16269" y="3753"/>
                    <a:pt x="16274" y="3747"/>
                  </a:cubicBezTo>
                  <a:cubicBezTo>
                    <a:pt x="16286" y="3741"/>
                    <a:pt x="16286" y="3735"/>
                    <a:pt x="16292" y="3723"/>
                  </a:cubicBezTo>
                  <a:cubicBezTo>
                    <a:pt x="16298" y="3718"/>
                    <a:pt x="16298" y="3718"/>
                    <a:pt x="16304" y="3712"/>
                  </a:cubicBezTo>
                  <a:cubicBezTo>
                    <a:pt x="16310" y="3706"/>
                    <a:pt x="16316" y="3694"/>
                    <a:pt x="16322" y="3694"/>
                  </a:cubicBezTo>
                  <a:cubicBezTo>
                    <a:pt x="16328" y="3688"/>
                    <a:pt x="16328" y="3694"/>
                    <a:pt x="16334" y="3694"/>
                  </a:cubicBezTo>
                  <a:cubicBezTo>
                    <a:pt x="16340" y="3694"/>
                    <a:pt x="16340" y="3694"/>
                    <a:pt x="16346" y="3694"/>
                  </a:cubicBezTo>
                  <a:cubicBezTo>
                    <a:pt x="16363" y="3700"/>
                    <a:pt x="16375" y="3712"/>
                    <a:pt x="16393" y="3723"/>
                  </a:cubicBezTo>
                  <a:cubicBezTo>
                    <a:pt x="16393" y="3723"/>
                    <a:pt x="16399" y="3723"/>
                    <a:pt x="16405" y="3723"/>
                  </a:cubicBezTo>
                  <a:cubicBezTo>
                    <a:pt x="16411" y="3723"/>
                    <a:pt x="16417" y="3718"/>
                    <a:pt x="16428" y="3718"/>
                  </a:cubicBezTo>
                  <a:cubicBezTo>
                    <a:pt x="16428" y="3712"/>
                    <a:pt x="16435" y="3712"/>
                    <a:pt x="16435" y="3712"/>
                  </a:cubicBezTo>
                  <a:cubicBezTo>
                    <a:pt x="16440" y="3706"/>
                    <a:pt x="16440" y="3700"/>
                    <a:pt x="16446" y="3700"/>
                  </a:cubicBezTo>
                  <a:cubicBezTo>
                    <a:pt x="16452" y="3694"/>
                    <a:pt x="16452" y="3694"/>
                    <a:pt x="16458" y="3688"/>
                  </a:cubicBezTo>
                  <a:cubicBezTo>
                    <a:pt x="16458" y="3688"/>
                    <a:pt x="16464" y="3688"/>
                    <a:pt x="16470" y="3688"/>
                  </a:cubicBezTo>
                  <a:cubicBezTo>
                    <a:pt x="16476" y="3688"/>
                    <a:pt x="16470" y="3682"/>
                    <a:pt x="16476" y="3676"/>
                  </a:cubicBezTo>
                  <a:cubicBezTo>
                    <a:pt x="16488" y="3676"/>
                    <a:pt x="16494" y="3682"/>
                    <a:pt x="16500" y="3676"/>
                  </a:cubicBezTo>
                  <a:cubicBezTo>
                    <a:pt x="16506" y="3676"/>
                    <a:pt x="16506" y="3676"/>
                    <a:pt x="16512" y="3670"/>
                  </a:cubicBezTo>
                  <a:cubicBezTo>
                    <a:pt x="16517" y="3670"/>
                    <a:pt x="16517" y="3670"/>
                    <a:pt x="16523" y="3670"/>
                  </a:cubicBezTo>
                  <a:cubicBezTo>
                    <a:pt x="16529" y="3664"/>
                    <a:pt x="16529" y="3664"/>
                    <a:pt x="16535" y="3658"/>
                  </a:cubicBezTo>
                  <a:lnTo>
                    <a:pt x="16535" y="3652"/>
                  </a:lnTo>
                  <a:cubicBezTo>
                    <a:pt x="16541" y="3641"/>
                    <a:pt x="16553" y="3635"/>
                    <a:pt x="16565" y="3629"/>
                  </a:cubicBezTo>
                  <a:cubicBezTo>
                    <a:pt x="16565" y="3623"/>
                    <a:pt x="16571" y="3623"/>
                    <a:pt x="16577" y="3623"/>
                  </a:cubicBezTo>
                  <a:cubicBezTo>
                    <a:pt x="16577" y="3617"/>
                    <a:pt x="16577" y="3611"/>
                    <a:pt x="16583" y="3611"/>
                  </a:cubicBezTo>
                  <a:cubicBezTo>
                    <a:pt x="16583" y="3605"/>
                    <a:pt x="16589" y="3605"/>
                    <a:pt x="16589" y="3599"/>
                  </a:cubicBezTo>
                  <a:cubicBezTo>
                    <a:pt x="16606" y="3587"/>
                    <a:pt x="16606" y="3575"/>
                    <a:pt x="16624" y="3563"/>
                  </a:cubicBezTo>
                  <a:cubicBezTo>
                    <a:pt x="16624" y="3557"/>
                    <a:pt x="16630" y="3557"/>
                    <a:pt x="16636" y="3557"/>
                  </a:cubicBezTo>
                  <a:cubicBezTo>
                    <a:pt x="16642" y="3546"/>
                    <a:pt x="16648" y="3540"/>
                    <a:pt x="16654" y="3534"/>
                  </a:cubicBezTo>
                  <a:cubicBezTo>
                    <a:pt x="16654" y="3528"/>
                    <a:pt x="16654" y="3522"/>
                    <a:pt x="16654" y="3522"/>
                  </a:cubicBezTo>
                  <a:cubicBezTo>
                    <a:pt x="16654" y="3516"/>
                    <a:pt x="16660" y="3516"/>
                    <a:pt x="16660" y="3510"/>
                  </a:cubicBezTo>
                  <a:cubicBezTo>
                    <a:pt x="16666" y="3504"/>
                    <a:pt x="16666" y="3504"/>
                    <a:pt x="16666" y="3498"/>
                  </a:cubicBezTo>
                  <a:cubicBezTo>
                    <a:pt x="16672" y="3492"/>
                    <a:pt x="16672" y="3486"/>
                    <a:pt x="16672" y="3475"/>
                  </a:cubicBezTo>
                  <a:cubicBezTo>
                    <a:pt x="16678" y="3468"/>
                    <a:pt x="16683" y="3468"/>
                    <a:pt x="16683" y="3463"/>
                  </a:cubicBezTo>
                  <a:cubicBezTo>
                    <a:pt x="16689" y="3451"/>
                    <a:pt x="16695" y="3451"/>
                    <a:pt x="16707" y="3439"/>
                  </a:cubicBezTo>
                  <a:cubicBezTo>
                    <a:pt x="16707" y="3439"/>
                    <a:pt x="16713" y="3439"/>
                    <a:pt x="16719" y="3433"/>
                  </a:cubicBezTo>
                  <a:cubicBezTo>
                    <a:pt x="16719" y="3433"/>
                    <a:pt x="16719" y="3427"/>
                    <a:pt x="16725" y="3421"/>
                  </a:cubicBezTo>
                  <a:cubicBezTo>
                    <a:pt x="16725" y="3421"/>
                    <a:pt x="16731" y="3427"/>
                    <a:pt x="16737" y="3421"/>
                  </a:cubicBezTo>
                  <a:cubicBezTo>
                    <a:pt x="16743" y="3421"/>
                    <a:pt x="16749" y="3409"/>
                    <a:pt x="16755" y="3403"/>
                  </a:cubicBezTo>
                  <a:cubicBezTo>
                    <a:pt x="16760" y="3397"/>
                    <a:pt x="16760" y="3397"/>
                    <a:pt x="16767" y="3391"/>
                  </a:cubicBezTo>
                  <a:cubicBezTo>
                    <a:pt x="16767" y="3391"/>
                    <a:pt x="16767" y="3386"/>
                    <a:pt x="16772" y="3380"/>
                  </a:cubicBezTo>
                  <a:cubicBezTo>
                    <a:pt x="16772" y="3374"/>
                    <a:pt x="16778" y="3374"/>
                    <a:pt x="16784" y="3368"/>
                  </a:cubicBezTo>
                  <a:cubicBezTo>
                    <a:pt x="16784" y="3368"/>
                    <a:pt x="16790" y="3362"/>
                    <a:pt x="16796" y="3356"/>
                  </a:cubicBezTo>
                  <a:cubicBezTo>
                    <a:pt x="16796" y="3356"/>
                    <a:pt x="16802" y="3356"/>
                    <a:pt x="16808" y="3350"/>
                  </a:cubicBezTo>
                  <a:cubicBezTo>
                    <a:pt x="16808" y="3344"/>
                    <a:pt x="16802" y="3338"/>
                    <a:pt x="16808" y="3326"/>
                  </a:cubicBezTo>
                  <a:cubicBezTo>
                    <a:pt x="16808" y="3320"/>
                    <a:pt x="16808" y="3320"/>
                    <a:pt x="16808" y="3314"/>
                  </a:cubicBezTo>
                  <a:cubicBezTo>
                    <a:pt x="16808" y="3309"/>
                    <a:pt x="16808" y="3303"/>
                    <a:pt x="16808" y="3291"/>
                  </a:cubicBezTo>
                  <a:cubicBezTo>
                    <a:pt x="16808" y="3279"/>
                    <a:pt x="16808" y="3279"/>
                    <a:pt x="16808" y="3279"/>
                  </a:cubicBezTo>
                  <a:cubicBezTo>
                    <a:pt x="16808" y="3279"/>
                    <a:pt x="16814" y="3273"/>
                    <a:pt x="16814" y="3267"/>
                  </a:cubicBezTo>
                  <a:cubicBezTo>
                    <a:pt x="16820" y="3267"/>
                    <a:pt x="16826" y="3261"/>
                    <a:pt x="16826" y="3261"/>
                  </a:cubicBezTo>
                  <a:cubicBezTo>
                    <a:pt x="16832" y="3249"/>
                    <a:pt x="16826" y="3237"/>
                    <a:pt x="16826" y="3225"/>
                  </a:cubicBezTo>
                  <a:cubicBezTo>
                    <a:pt x="16826" y="3208"/>
                    <a:pt x="16826" y="3208"/>
                    <a:pt x="16826" y="3208"/>
                  </a:cubicBezTo>
                  <a:cubicBezTo>
                    <a:pt x="16826" y="3202"/>
                    <a:pt x="16826" y="3202"/>
                    <a:pt x="16826" y="3196"/>
                  </a:cubicBezTo>
                  <a:cubicBezTo>
                    <a:pt x="16826" y="3184"/>
                    <a:pt x="16826" y="3184"/>
                    <a:pt x="16826" y="3184"/>
                  </a:cubicBezTo>
                  <a:cubicBezTo>
                    <a:pt x="16826" y="3178"/>
                    <a:pt x="16826" y="3178"/>
                    <a:pt x="16826" y="3172"/>
                  </a:cubicBezTo>
                  <a:cubicBezTo>
                    <a:pt x="16826" y="3166"/>
                    <a:pt x="16832" y="3166"/>
                    <a:pt x="16832" y="3160"/>
                  </a:cubicBezTo>
                  <a:cubicBezTo>
                    <a:pt x="16838" y="3160"/>
                    <a:pt x="16832" y="3154"/>
                    <a:pt x="16832" y="3148"/>
                  </a:cubicBezTo>
                  <a:cubicBezTo>
                    <a:pt x="16838" y="3142"/>
                    <a:pt x="16838" y="3137"/>
                    <a:pt x="16838" y="3125"/>
                  </a:cubicBezTo>
                  <a:cubicBezTo>
                    <a:pt x="16844" y="3119"/>
                    <a:pt x="16849" y="3119"/>
                    <a:pt x="16849" y="3113"/>
                  </a:cubicBezTo>
                  <a:cubicBezTo>
                    <a:pt x="16855" y="3113"/>
                    <a:pt x="16855" y="3107"/>
                    <a:pt x="16855" y="3107"/>
                  </a:cubicBezTo>
                  <a:cubicBezTo>
                    <a:pt x="16861" y="3101"/>
                    <a:pt x="16861" y="3095"/>
                    <a:pt x="16867" y="3095"/>
                  </a:cubicBezTo>
                  <a:cubicBezTo>
                    <a:pt x="16867" y="3095"/>
                    <a:pt x="16873" y="3095"/>
                    <a:pt x="16879" y="3095"/>
                  </a:cubicBezTo>
                  <a:cubicBezTo>
                    <a:pt x="16879" y="3101"/>
                    <a:pt x="16879" y="3107"/>
                    <a:pt x="16885" y="3107"/>
                  </a:cubicBezTo>
                  <a:cubicBezTo>
                    <a:pt x="16885" y="3107"/>
                    <a:pt x="16891" y="3107"/>
                    <a:pt x="16891" y="3113"/>
                  </a:cubicBezTo>
                  <a:cubicBezTo>
                    <a:pt x="16897" y="3113"/>
                    <a:pt x="16903" y="3113"/>
                    <a:pt x="16903" y="3119"/>
                  </a:cubicBezTo>
                  <a:cubicBezTo>
                    <a:pt x="16909" y="3125"/>
                    <a:pt x="16915" y="3125"/>
                    <a:pt x="16915" y="3131"/>
                  </a:cubicBezTo>
                  <a:cubicBezTo>
                    <a:pt x="16915" y="3137"/>
                    <a:pt x="16909" y="3137"/>
                    <a:pt x="16909" y="3142"/>
                  </a:cubicBezTo>
                  <a:cubicBezTo>
                    <a:pt x="16909" y="3148"/>
                    <a:pt x="16909" y="3148"/>
                    <a:pt x="16903" y="3154"/>
                  </a:cubicBezTo>
                  <a:cubicBezTo>
                    <a:pt x="16903" y="3160"/>
                    <a:pt x="16903" y="3166"/>
                    <a:pt x="16903" y="3172"/>
                  </a:cubicBezTo>
                  <a:cubicBezTo>
                    <a:pt x="16903" y="3184"/>
                    <a:pt x="16909" y="3190"/>
                    <a:pt x="16909" y="3196"/>
                  </a:cubicBezTo>
                  <a:cubicBezTo>
                    <a:pt x="16915" y="3220"/>
                    <a:pt x="16909" y="3231"/>
                    <a:pt x="16909" y="3249"/>
                  </a:cubicBezTo>
                  <a:cubicBezTo>
                    <a:pt x="16909" y="3261"/>
                    <a:pt x="16915" y="3273"/>
                    <a:pt x="16909" y="3285"/>
                  </a:cubicBezTo>
                  <a:cubicBezTo>
                    <a:pt x="16909" y="3291"/>
                    <a:pt x="16915" y="3297"/>
                    <a:pt x="16909" y="3297"/>
                  </a:cubicBezTo>
                  <a:cubicBezTo>
                    <a:pt x="16909" y="3303"/>
                    <a:pt x="16903" y="3303"/>
                    <a:pt x="16903" y="3309"/>
                  </a:cubicBezTo>
                  <a:cubicBezTo>
                    <a:pt x="16897" y="3314"/>
                    <a:pt x="16891" y="3314"/>
                    <a:pt x="16891" y="3320"/>
                  </a:cubicBezTo>
                  <a:cubicBezTo>
                    <a:pt x="16891" y="3326"/>
                    <a:pt x="16891" y="3326"/>
                    <a:pt x="16891" y="3338"/>
                  </a:cubicBezTo>
                  <a:cubicBezTo>
                    <a:pt x="16891" y="3344"/>
                    <a:pt x="16891" y="3344"/>
                    <a:pt x="16891" y="3350"/>
                  </a:cubicBezTo>
                  <a:cubicBezTo>
                    <a:pt x="16891" y="3368"/>
                    <a:pt x="16897" y="3374"/>
                    <a:pt x="16903" y="3386"/>
                  </a:cubicBezTo>
                  <a:cubicBezTo>
                    <a:pt x="16909" y="3397"/>
                    <a:pt x="16909" y="3403"/>
                    <a:pt x="16909" y="3415"/>
                  </a:cubicBezTo>
                  <a:cubicBezTo>
                    <a:pt x="16909" y="3421"/>
                    <a:pt x="16909" y="3427"/>
                    <a:pt x="16909" y="3433"/>
                  </a:cubicBezTo>
                  <a:cubicBezTo>
                    <a:pt x="16909" y="3439"/>
                    <a:pt x="16903" y="3439"/>
                    <a:pt x="16897" y="3439"/>
                  </a:cubicBezTo>
                  <a:cubicBezTo>
                    <a:pt x="16891" y="3445"/>
                    <a:pt x="16885" y="3445"/>
                    <a:pt x="16885" y="3451"/>
                  </a:cubicBezTo>
                  <a:cubicBezTo>
                    <a:pt x="16885" y="3457"/>
                    <a:pt x="16885" y="3463"/>
                    <a:pt x="16885" y="3468"/>
                  </a:cubicBezTo>
                  <a:cubicBezTo>
                    <a:pt x="16885" y="3475"/>
                    <a:pt x="16885" y="3480"/>
                    <a:pt x="16885" y="3486"/>
                  </a:cubicBezTo>
                  <a:cubicBezTo>
                    <a:pt x="16885" y="3492"/>
                    <a:pt x="16891" y="3492"/>
                    <a:pt x="16891" y="3498"/>
                  </a:cubicBezTo>
                  <a:cubicBezTo>
                    <a:pt x="16891" y="3504"/>
                    <a:pt x="16885" y="3504"/>
                    <a:pt x="16885" y="3510"/>
                  </a:cubicBezTo>
                  <a:cubicBezTo>
                    <a:pt x="16909" y="3510"/>
                    <a:pt x="16909" y="3510"/>
                    <a:pt x="16909" y="3510"/>
                  </a:cubicBezTo>
                  <a:cubicBezTo>
                    <a:pt x="16909" y="3504"/>
                    <a:pt x="16915" y="3510"/>
                    <a:pt x="16921" y="3504"/>
                  </a:cubicBezTo>
                  <a:cubicBezTo>
                    <a:pt x="16921" y="3498"/>
                    <a:pt x="16921" y="3498"/>
                    <a:pt x="16921" y="3492"/>
                  </a:cubicBezTo>
                  <a:cubicBezTo>
                    <a:pt x="16926" y="3480"/>
                    <a:pt x="16926" y="3480"/>
                    <a:pt x="16926" y="3480"/>
                  </a:cubicBezTo>
                  <a:cubicBezTo>
                    <a:pt x="16933" y="3475"/>
                    <a:pt x="16933" y="3475"/>
                    <a:pt x="16938" y="3468"/>
                  </a:cubicBezTo>
                  <a:cubicBezTo>
                    <a:pt x="16938" y="3468"/>
                    <a:pt x="16938" y="3463"/>
                    <a:pt x="16944" y="3457"/>
                  </a:cubicBezTo>
                  <a:cubicBezTo>
                    <a:pt x="16944" y="3463"/>
                    <a:pt x="16950" y="3457"/>
                    <a:pt x="16956" y="3463"/>
                  </a:cubicBezTo>
                  <a:cubicBezTo>
                    <a:pt x="16956" y="3475"/>
                    <a:pt x="16950" y="3480"/>
                    <a:pt x="16956" y="3486"/>
                  </a:cubicBezTo>
                  <a:cubicBezTo>
                    <a:pt x="16956" y="3492"/>
                    <a:pt x="16962" y="3492"/>
                    <a:pt x="16968" y="3492"/>
                  </a:cubicBezTo>
                  <a:cubicBezTo>
                    <a:pt x="16974" y="3504"/>
                    <a:pt x="16986" y="3504"/>
                    <a:pt x="16998" y="3504"/>
                  </a:cubicBezTo>
                  <a:cubicBezTo>
                    <a:pt x="16998" y="3498"/>
                    <a:pt x="16998" y="3498"/>
                    <a:pt x="16998" y="3492"/>
                  </a:cubicBezTo>
                  <a:cubicBezTo>
                    <a:pt x="16998" y="3486"/>
                    <a:pt x="16998" y="3486"/>
                    <a:pt x="16992" y="3480"/>
                  </a:cubicBezTo>
                  <a:cubicBezTo>
                    <a:pt x="16992" y="3480"/>
                    <a:pt x="16992" y="3475"/>
                    <a:pt x="16992" y="3468"/>
                  </a:cubicBezTo>
                  <a:cubicBezTo>
                    <a:pt x="16992" y="3463"/>
                    <a:pt x="16986" y="3463"/>
                    <a:pt x="16980" y="3457"/>
                  </a:cubicBezTo>
                  <a:cubicBezTo>
                    <a:pt x="16980" y="3451"/>
                    <a:pt x="16974" y="3457"/>
                    <a:pt x="16968" y="3451"/>
                  </a:cubicBezTo>
                  <a:cubicBezTo>
                    <a:pt x="16968" y="3445"/>
                    <a:pt x="16968" y="3439"/>
                    <a:pt x="16962" y="3439"/>
                  </a:cubicBezTo>
                  <a:cubicBezTo>
                    <a:pt x="16962" y="3433"/>
                    <a:pt x="16950" y="3433"/>
                    <a:pt x="16950" y="3427"/>
                  </a:cubicBezTo>
                  <a:cubicBezTo>
                    <a:pt x="16944" y="3421"/>
                    <a:pt x="16950" y="3415"/>
                    <a:pt x="16944" y="3403"/>
                  </a:cubicBezTo>
                  <a:cubicBezTo>
                    <a:pt x="16944" y="3397"/>
                    <a:pt x="16938" y="3397"/>
                    <a:pt x="16938" y="3391"/>
                  </a:cubicBezTo>
                  <a:cubicBezTo>
                    <a:pt x="16933" y="3386"/>
                    <a:pt x="16926" y="3380"/>
                    <a:pt x="16926" y="3368"/>
                  </a:cubicBezTo>
                  <a:cubicBezTo>
                    <a:pt x="16926" y="3356"/>
                    <a:pt x="16944" y="3356"/>
                    <a:pt x="16950" y="3344"/>
                  </a:cubicBezTo>
                  <a:cubicBezTo>
                    <a:pt x="16950" y="3344"/>
                    <a:pt x="16956" y="3344"/>
                    <a:pt x="16956" y="3338"/>
                  </a:cubicBezTo>
                  <a:cubicBezTo>
                    <a:pt x="16956" y="3332"/>
                    <a:pt x="16956" y="3326"/>
                    <a:pt x="16956" y="3320"/>
                  </a:cubicBezTo>
                  <a:cubicBezTo>
                    <a:pt x="16956" y="3320"/>
                    <a:pt x="16956" y="3314"/>
                    <a:pt x="16956" y="3309"/>
                  </a:cubicBezTo>
                  <a:cubicBezTo>
                    <a:pt x="16956" y="3303"/>
                    <a:pt x="16968" y="3309"/>
                    <a:pt x="16968" y="3303"/>
                  </a:cubicBezTo>
                  <a:cubicBezTo>
                    <a:pt x="16968" y="3303"/>
                    <a:pt x="16968" y="3297"/>
                    <a:pt x="16974" y="3291"/>
                  </a:cubicBezTo>
                  <a:cubicBezTo>
                    <a:pt x="16980" y="3291"/>
                    <a:pt x="16974" y="3279"/>
                    <a:pt x="16980" y="3279"/>
                  </a:cubicBezTo>
                  <a:cubicBezTo>
                    <a:pt x="16992" y="3279"/>
                    <a:pt x="16998" y="3285"/>
                    <a:pt x="17004" y="3291"/>
                  </a:cubicBezTo>
                  <a:cubicBezTo>
                    <a:pt x="17015" y="3297"/>
                    <a:pt x="17015" y="3309"/>
                    <a:pt x="17027" y="3309"/>
                  </a:cubicBezTo>
                  <a:cubicBezTo>
                    <a:pt x="17033" y="3309"/>
                    <a:pt x="17033" y="3303"/>
                    <a:pt x="17039" y="3297"/>
                  </a:cubicBezTo>
                  <a:cubicBezTo>
                    <a:pt x="17039" y="3297"/>
                    <a:pt x="17039" y="3291"/>
                    <a:pt x="17039" y="3285"/>
                  </a:cubicBezTo>
                  <a:cubicBezTo>
                    <a:pt x="17039" y="3285"/>
                    <a:pt x="17033" y="3279"/>
                    <a:pt x="17033" y="3273"/>
                  </a:cubicBezTo>
                  <a:cubicBezTo>
                    <a:pt x="17033" y="3273"/>
                    <a:pt x="17033" y="3267"/>
                    <a:pt x="17033" y="3261"/>
                  </a:cubicBezTo>
                  <a:cubicBezTo>
                    <a:pt x="17033" y="3255"/>
                    <a:pt x="17027" y="3249"/>
                    <a:pt x="17027" y="3243"/>
                  </a:cubicBezTo>
                  <a:cubicBezTo>
                    <a:pt x="17027" y="3237"/>
                    <a:pt x="17027" y="3231"/>
                    <a:pt x="17027" y="3231"/>
                  </a:cubicBezTo>
                  <a:cubicBezTo>
                    <a:pt x="17027" y="3225"/>
                    <a:pt x="17021" y="3220"/>
                    <a:pt x="17021" y="3214"/>
                  </a:cubicBezTo>
                  <a:cubicBezTo>
                    <a:pt x="17021" y="3208"/>
                    <a:pt x="17015" y="3208"/>
                    <a:pt x="17015" y="3202"/>
                  </a:cubicBezTo>
                  <a:cubicBezTo>
                    <a:pt x="17010" y="3190"/>
                    <a:pt x="17015" y="3184"/>
                    <a:pt x="17015" y="3172"/>
                  </a:cubicBezTo>
                  <a:cubicBezTo>
                    <a:pt x="17015" y="3166"/>
                    <a:pt x="17015" y="3160"/>
                    <a:pt x="17015" y="3160"/>
                  </a:cubicBezTo>
                  <a:cubicBezTo>
                    <a:pt x="17010" y="3154"/>
                    <a:pt x="17010" y="3154"/>
                    <a:pt x="17004" y="3148"/>
                  </a:cubicBezTo>
                  <a:cubicBezTo>
                    <a:pt x="17004" y="3142"/>
                    <a:pt x="17004" y="3137"/>
                    <a:pt x="16998" y="3137"/>
                  </a:cubicBezTo>
                  <a:cubicBezTo>
                    <a:pt x="16992" y="3125"/>
                    <a:pt x="16986" y="3125"/>
                    <a:pt x="16980" y="3113"/>
                  </a:cubicBezTo>
                  <a:cubicBezTo>
                    <a:pt x="16980" y="3107"/>
                    <a:pt x="16974" y="3107"/>
                    <a:pt x="16974" y="3101"/>
                  </a:cubicBezTo>
                  <a:cubicBezTo>
                    <a:pt x="16974" y="3095"/>
                    <a:pt x="16974" y="3095"/>
                    <a:pt x="16974" y="3089"/>
                  </a:cubicBezTo>
                  <a:cubicBezTo>
                    <a:pt x="16974" y="3083"/>
                    <a:pt x="16974" y="3083"/>
                    <a:pt x="16974" y="3077"/>
                  </a:cubicBezTo>
                  <a:cubicBezTo>
                    <a:pt x="16974" y="3071"/>
                    <a:pt x="16974" y="3071"/>
                    <a:pt x="16974" y="3065"/>
                  </a:cubicBezTo>
                  <a:cubicBezTo>
                    <a:pt x="16974" y="3054"/>
                    <a:pt x="16974" y="3054"/>
                    <a:pt x="16974" y="3054"/>
                  </a:cubicBezTo>
                  <a:cubicBezTo>
                    <a:pt x="16974" y="3048"/>
                    <a:pt x="16980" y="3048"/>
                    <a:pt x="16980" y="3042"/>
                  </a:cubicBezTo>
                  <a:cubicBezTo>
                    <a:pt x="16980" y="3036"/>
                    <a:pt x="16974" y="3036"/>
                    <a:pt x="16974" y="3030"/>
                  </a:cubicBezTo>
                  <a:cubicBezTo>
                    <a:pt x="16974" y="3024"/>
                    <a:pt x="16980" y="3024"/>
                    <a:pt x="16980" y="3018"/>
                  </a:cubicBezTo>
                  <a:cubicBezTo>
                    <a:pt x="16980" y="3012"/>
                    <a:pt x="16974" y="3012"/>
                    <a:pt x="16974" y="3006"/>
                  </a:cubicBezTo>
                  <a:lnTo>
                    <a:pt x="16962" y="3006"/>
                  </a:lnTo>
                  <a:cubicBezTo>
                    <a:pt x="16956" y="2994"/>
                    <a:pt x="16962" y="2988"/>
                    <a:pt x="16962" y="2982"/>
                  </a:cubicBezTo>
                  <a:cubicBezTo>
                    <a:pt x="16956" y="2976"/>
                    <a:pt x="16956" y="2965"/>
                    <a:pt x="16956" y="2959"/>
                  </a:cubicBezTo>
                  <a:cubicBezTo>
                    <a:pt x="16950" y="2947"/>
                    <a:pt x="16956" y="2941"/>
                    <a:pt x="16956" y="2935"/>
                  </a:cubicBezTo>
                  <a:cubicBezTo>
                    <a:pt x="16956" y="2923"/>
                    <a:pt x="16950" y="2917"/>
                    <a:pt x="16950" y="2911"/>
                  </a:cubicBezTo>
                  <a:cubicBezTo>
                    <a:pt x="16926" y="2911"/>
                    <a:pt x="16926" y="2911"/>
                    <a:pt x="16926" y="2911"/>
                  </a:cubicBezTo>
                  <a:cubicBezTo>
                    <a:pt x="16926" y="2994"/>
                    <a:pt x="16926" y="2994"/>
                    <a:pt x="16926" y="2994"/>
                  </a:cubicBezTo>
                  <a:cubicBezTo>
                    <a:pt x="16921" y="2994"/>
                    <a:pt x="16915" y="2994"/>
                    <a:pt x="16909" y="2994"/>
                  </a:cubicBezTo>
                  <a:cubicBezTo>
                    <a:pt x="16903" y="2994"/>
                    <a:pt x="16903" y="2994"/>
                    <a:pt x="16897" y="3000"/>
                  </a:cubicBezTo>
                  <a:cubicBezTo>
                    <a:pt x="16897" y="3012"/>
                    <a:pt x="16897" y="3012"/>
                    <a:pt x="16897" y="3012"/>
                  </a:cubicBezTo>
                  <a:cubicBezTo>
                    <a:pt x="16897" y="3012"/>
                    <a:pt x="16897" y="3018"/>
                    <a:pt x="16897" y="3024"/>
                  </a:cubicBezTo>
                  <a:cubicBezTo>
                    <a:pt x="16897" y="3036"/>
                    <a:pt x="16897" y="3036"/>
                    <a:pt x="16897" y="3036"/>
                  </a:cubicBezTo>
                  <a:cubicBezTo>
                    <a:pt x="16903" y="3036"/>
                    <a:pt x="16903" y="3042"/>
                    <a:pt x="16903" y="3042"/>
                  </a:cubicBezTo>
                  <a:cubicBezTo>
                    <a:pt x="16909" y="3054"/>
                    <a:pt x="16903" y="3059"/>
                    <a:pt x="16903" y="3065"/>
                  </a:cubicBezTo>
                  <a:cubicBezTo>
                    <a:pt x="16885" y="3065"/>
                    <a:pt x="16885" y="3065"/>
                    <a:pt x="16885" y="3065"/>
                  </a:cubicBezTo>
                  <a:cubicBezTo>
                    <a:pt x="16879" y="3065"/>
                    <a:pt x="16873" y="3065"/>
                    <a:pt x="16873" y="3065"/>
                  </a:cubicBezTo>
                  <a:cubicBezTo>
                    <a:pt x="16873" y="3059"/>
                    <a:pt x="16867" y="3059"/>
                    <a:pt x="16867" y="3054"/>
                  </a:cubicBezTo>
                  <a:cubicBezTo>
                    <a:pt x="16867" y="3048"/>
                    <a:pt x="16873" y="3048"/>
                    <a:pt x="16873" y="3042"/>
                  </a:cubicBezTo>
                  <a:cubicBezTo>
                    <a:pt x="16873" y="3036"/>
                    <a:pt x="16873" y="3036"/>
                    <a:pt x="16873" y="3030"/>
                  </a:cubicBezTo>
                  <a:cubicBezTo>
                    <a:pt x="16873" y="3024"/>
                    <a:pt x="16879" y="3018"/>
                    <a:pt x="16879" y="3006"/>
                  </a:cubicBezTo>
                  <a:cubicBezTo>
                    <a:pt x="16879" y="2994"/>
                    <a:pt x="16879" y="2994"/>
                    <a:pt x="16879" y="2994"/>
                  </a:cubicBezTo>
                  <a:cubicBezTo>
                    <a:pt x="16873" y="2988"/>
                    <a:pt x="16873" y="2988"/>
                    <a:pt x="16867" y="2982"/>
                  </a:cubicBezTo>
                  <a:cubicBezTo>
                    <a:pt x="16867" y="2976"/>
                    <a:pt x="16861" y="2976"/>
                    <a:pt x="16855" y="2971"/>
                  </a:cubicBezTo>
                  <a:cubicBezTo>
                    <a:pt x="16855" y="2971"/>
                    <a:pt x="16849" y="2965"/>
                    <a:pt x="16844" y="2965"/>
                  </a:cubicBezTo>
                  <a:cubicBezTo>
                    <a:pt x="16844" y="2965"/>
                    <a:pt x="16838" y="2965"/>
                    <a:pt x="16832" y="2965"/>
                  </a:cubicBezTo>
                  <a:cubicBezTo>
                    <a:pt x="16826" y="2965"/>
                    <a:pt x="16826" y="2959"/>
                    <a:pt x="16820" y="2959"/>
                  </a:cubicBezTo>
                  <a:cubicBezTo>
                    <a:pt x="16814" y="2953"/>
                    <a:pt x="16820" y="2947"/>
                    <a:pt x="16814" y="2947"/>
                  </a:cubicBezTo>
                  <a:cubicBezTo>
                    <a:pt x="16814" y="2941"/>
                    <a:pt x="16808" y="2941"/>
                    <a:pt x="16802" y="2941"/>
                  </a:cubicBezTo>
                  <a:cubicBezTo>
                    <a:pt x="16790" y="2935"/>
                    <a:pt x="16778" y="2923"/>
                    <a:pt x="16767" y="2911"/>
                  </a:cubicBezTo>
                  <a:cubicBezTo>
                    <a:pt x="16737" y="2911"/>
                    <a:pt x="16737" y="2911"/>
                    <a:pt x="16737" y="2911"/>
                  </a:cubicBezTo>
                  <a:cubicBezTo>
                    <a:pt x="16737" y="2965"/>
                    <a:pt x="16737" y="2965"/>
                    <a:pt x="16737" y="2965"/>
                  </a:cubicBezTo>
                  <a:cubicBezTo>
                    <a:pt x="16683" y="2965"/>
                    <a:pt x="16683" y="2965"/>
                    <a:pt x="16683" y="2965"/>
                  </a:cubicBezTo>
                  <a:lnTo>
                    <a:pt x="16683" y="2959"/>
                  </a:lnTo>
                  <a:cubicBezTo>
                    <a:pt x="16683" y="2953"/>
                    <a:pt x="16683" y="2947"/>
                    <a:pt x="16678" y="2947"/>
                  </a:cubicBezTo>
                  <a:cubicBezTo>
                    <a:pt x="16678" y="2929"/>
                    <a:pt x="16666" y="2923"/>
                    <a:pt x="16660" y="2905"/>
                  </a:cubicBezTo>
                  <a:cubicBezTo>
                    <a:pt x="16642" y="2911"/>
                    <a:pt x="16642" y="2911"/>
                    <a:pt x="16642" y="2911"/>
                  </a:cubicBezTo>
                  <a:cubicBezTo>
                    <a:pt x="16642" y="2917"/>
                    <a:pt x="16648" y="2917"/>
                    <a:pt x="16648" y="2923"/>
                  </a:cubicBezTo>
                  <a:cubicBezTo>
                    <a:pt x="16648" y="2947"/>
                    <a:pt x="16648" y="2947"/>
                    <a:pt x="16648" y="2947"/>
                  </a:cubicBezTo>
                  <a:cubicBezTo>
                    <a:pt x="16648" y="2947"/>
                    <a:pt x="16642" y="2953"/>
                    <a:pt x="16642" y="2959"/>
                  </a:cubicBezTo>
                  <a:cubicBezTo>
                    <a:pt x="16636" y="2953"/>
                    <a:pt x="16636" y="2959"/>
                    <a:pt x="16630" y="2959"/>
                  </a:cubicBezTo>
                  <a:cubicBezTo>
                    <a:pt x="16624" y="2953"/>
                    <a:pt x="16624" y="2953"/>
                    <a:pt x="16618" y="2953"/>
                  </a:cubicBezTo>
                  <a:cubicBezTo>
                    <a:pt x="16618" y="2941"/>
                    <a:pt x="16618" y="2941"/>
                    <a:pt x="16618" y="2941"/>
                  </a:cubicBezTo>
                  <a:cubicBezTo>
                    <a:pt x="16618" y="2935"/>
                    <a:pt x="16618" y="2929"/>
                    <a:pt x="16618" y="2929"/>
                  </a:cubicBezTo>
                  <a:cubicBezTo>
                    <a:pt x="16624" y="2923"/>
                    <a:pt x="16624" y="2917"/>
                    <a:pt x="16624" y="2911"/>
                  </a:cubicBezTo>
                  <a:cubicBezTo>
                    <a:pt x="16624" y="2899"/>
                    <a:pt x="16612" y="2893"/>
                    <a:pt x="16606" y="2882"/>
                  </a:cubicBezTo>
                  <a:cubicBezTo>
                    <a:pt x="16601" y="2887"/>
                    <a:pt x="16601" y="2893"/>
                    <a:pt x="16594" y="2893"/>
                  </a:cubicBezTo>
                  <a:cubicBezTo>
                    <a:pt x="16589" y="2899"/>
                    <a:pt x="16589" y="2899"/>
                    <a:pt x="16583" y="2899"/>
                  </a:cubicBezTo>
                  <a:cubicBezTo>
                    <a:pt x="16571" y="2899"/>
                    <a:pt x="16571" y="2899"/>
                    <a:pt x="16571" y="2899"/>
                  </a:cubicBezTo>
                  <a:cubicBezTo>
                    <a:pt x="16559" y="2899"/>
                    <a:pt x="16559" y="2899"/>
                    <a:pt x="16559" y="2899"/>
                  </a:cubicBezTo>
                  <a:cubicBezTo>
                    <a:pt x="16553" y="2899"/>
                    <a:pt x="16547" y="2899"/>
                    <a:pt x="16547" y="2893"/>
                  </a:cubicBezTo>
                  <a:cubicBezTo>
                    <a:pt x="16547" y="2887"/>
                    <a:pt x="16547" y="2882"/>
                    <a:pt x="16547" y="2876"/>
                  </a:cubicBezTo>
                  <a:cubicBezTo>
                    <a:pt x="16547" y="2870"/>
                    <a:pt x="16553" y="2864"/>
                    <a:pt x="16559" y="2864"/>
                  </a:cubicBezTo>
                  <a:cubicBezTo>
                    <a:pt x="16559" y="2858"/>
                    <a:pt x="16559" y="2852"/>
                    <a:pt x="16565" y="2852"/>
                  </a:cubicBezTo>
                  <a:cubicBezTo>
                    <a:pt x="16571" y="2846"/>
                    <a:pt x="16571" y="2852"/>
                    <a:pt x="16577" y="2852"/>
                  </a:cubicBezTo>
                  <a:cubicBezTo>
                    <a:pt x="16583" y="2846"/>
                    <a:pt x="16589" y="2846"/>
                    <a:pt x="16601" y="2840"/>
                  </a:cubicBezTo>
                  <a:cubicBezTo>
                    <a:pt x="16606" y="2840"/>
                    <a:pt x="16612" y="2840"/>
                    <a:pt x="16612" y="2834"/>
                  </a:cubicBezTo>
                  <a:cubicBezTo>
                    <a:pt x="16618" y="2834"/>
                    <a:pt x="16618" y="2828"/>
                    <a:pt x="16624" y="2822"/>
                  </a:cubicBezTo>
                  <a:cubicBezTo>
                    <a:pt x="16624" y="2816"/>
                    <a:pt x="16630" y="2816"/>
                    <a:pt x="16636" y="2810"/>
                  </a:cubicBezTo>
                  <a:cubicBezTo>
                    <a:pt x="16642" y="2805"/>
                    <a:pt x="16642" y="2799"/>
                    <a:pt x="16648" y="2799"/>
                  </a:cubicBezTo>
                  <a:cubicBezTo>
                    <a:pt x="16654" y="2793"/>
                    <a:pt x="16654" y="2793"/>
                    <a:pt x="16660" y="2793"/>
                  </a:cubicBezTo>
                  <a:cubicBezTo>
                    <a:pt x="16666" y="2793"/>
                    <a:pt x="16666" y="2787"/>
                    <a:pt x="16672" y="2787"/>
                  </a:cubicBezTo>
                  <a:cubicBezTo>
                    <a:pt x="16678" y="2787"/>
                    <a:pt x="16683" y="2787"/>
                    <a:pt x="16695" y="2787"/>
                  </a:cubicBezTo>
                  <a:cubicBezTo>
                    <a:pt x="16695" y="2769"/>
                    <a:pt x="16689" y="2757"/>
                    <a:pt x="16695" y="2745"/>
                  </a:cubicBezTo>
                  <a:cubicBezTo>
                    <a:pt x="16701" y="2739"/>
                    <a:pt x="16701" y="2739"/>
                    <a:pt x="16701" y="2733"/>
                  </a:cubicBezTo>
                  <a:cubicBezTo>
                    <a:pt x="16707" y="2727"/>
                    <a:pt x="16713" y="2727"/>
                    <a:pt x="16713" y="2727"/>
                  </a:cubicBezTo>
                  <a:cubicBezTo>
                    <a:pt x="16719" y="2721"/>
                    <a:pt x="16719" y="2721"/>
                    <a:pt x="16725" y="2721"/>
                  </a:cubicBezTo>
                  <a:cubicBezTo>
                    <a:pt x="16731" y="2716"/>
                    <a:pt x="16731" y="2710"/>
                    <a:pt x="16731" y="2710"/>
                  </a:cubicBezTo>
                  <a:cubicBezTo>
                    <a:pt x="16737" y="2704"/>
                    <a:pt x="16731" y="2698"/>
                    <a:pt x="16737" y="2692"/>
                  </a:cubicBezTo>
                  <a:cubicBezTo>
                    <a:pt x="16743" y="2692"/>
                    <a:pt x="16743" y="2692"/>
                    <a:pt x="16749" y="2686"/>
                  </a:cubicBezTo>
                  <a:cubicBezTo>
                    <a:pt x="16755" y="2686"/>
                    <a:pt x="16755" y="2686"/>
                    <a:pt x="16760" y="2680"/>
                  </a:cubicBezTo>
                  <a:cubicBezTo>
                    <a:pt x="16767" y="2680"/>
                    <a:pt x="16767" y="2674"/>
                    <a:pt x="16767" y="2668"/>
                  </a:cubicBezTo>
                  <a:cubicBezTo>
                    <a:pt x="16772" y="2668"/>
                    <a:pt x="16778" y="2668"/>
                    <a:pt x="16784" y="2662"/>
                  </a:cubicBezTo>
                  <a:cubicBezTo>
                    <a:pt x="16784" y="2656"/>
                    <a:pt x="16784" y="2650"/>
                    <a:pt x="16790" y="2650"/>
                  </a:cubicBezTo>
                  <a:cubicBezTo>
                    <a:pt x="16790" y="2650"/>
                    <a:pt x="16796" y="2650"/>
                    <a:pt x="16802" y="2650"/>
                  </a:cubicBezTo>
                  <a:cubicBezTo>
                    <a:pt x="16802" y="2644"/>
                    <a:pt x="16808" y="2650"/>
                    <a:pt x="16814" y="2650"/>
                  </a:cubicBezTo>
                  <a:cubicBezTo>
                    <a:pt x="16814" y="2644"/>
                    <a:pt x="16814" y="2639"/>
                    <a:pt x="16814" y="2639"/>
                  </a:cubicBezTo>
                  <a:cubicBezTo>
                    <a:pt x="16820" y="2632"/>
                    <a:pt x="16820" y="2627"/>
                    <a:pt x="16820" y="2627"/>
                  </a:cubicBezTo>
                  <a:cubicBezTo>
                    <a:pt x="16826" y="2621"/>
                    <a:pt x="16826" y="2615"/>
                    <a:pt x="16826" y="2615"/>
                  </a:cubicBezTo>
                  <a:cubicBezTo>
                    <a:pt x="16826" y="2609"/>
                    <a:pt x="16832" y="2609"/>
                    <a:pt x="16832" y="2603"/>
                  </a:cubicBezTo>
                  <a:cubicBezTo>
                    <a:pt x="16832" y="2597"/>
                    <a:pt x="16838" y="2597"/>
                    <a:pt x="16838" y="2591"/>
                  </a:cubicBezTo>
                  <a:cubicBezTo>
                    <a:pt x="16844" y="2585"/>
                    <a:pt x="16844" y="2579"/>
                    <a:pt x="16844" y="2579"/>
                  </a:cubicBezTo>
                  <a:cubicBezTo>
                    <a:pt x="16849" y="2573"/>
                    <a:pt x="16861" y="2567"/>
                    <a:pt x="16867" y="2567"/>
                  </a:cubicBezTo>
                  <a:cubicBezTo>
                    <a:pt x="16879" y="2567"/>
                    <a:pt x="16885" y="2567"/>
                    <a:pt x="16891" y="2567"/>
                  </a:cubicBezTo>
                  <a:cubicBezTo>
                    <a:pt x="16903" y="2567"/>
                    <a:pt x="16909" y="2561"/>
                    <a:pt x="16915" y="2555"/>
                  </a:cubicBezTo>
                  <a:cubicBezTo>
                    <a:pt x="16921" y="2550"/>
                    <a:pt x="16921" y="2544"/>
                    <a:pt x="16926" y="2544"/>
                  </a:cubicBezTo>
                  <a:cubicBezTo>
                    <a:pt x="16933" y="2538"/>
                    <a:pt x="16933" y="2532"/>
                    <a:pt x="16938" y="2526"/>
                  </a:cubicBezTo>
                  <a:cubicBezTo>
                    <a:pt x="16944" y="2520"/>
                    <a:pt x="16950" y="2514"/>
                    <a:pt x="16962" y="2514"/>
                  </a:cubicBezTo>
                  <a:cubicBezTo>
                    <a:pt x="16968" y="2514"/>
                    <a:pt x="16980" y="2520"/>
                    <a:pt x="16992" y="2520"/>
                  </a:cubicBezTo>
                  <a:cubicBezTo>
                    <a:pt x="17004" y="2520"/>
                    <a:pt x="17010" y="2514"/>
                    <a:pt x="17021" y="2514"/>
                  </a:cubicBezTo>
                  <a:cubicBezTo>
                    <a:pt x="17027" y="2514"/>
                    <a:pt x="17027" y="2514"/>
                    <a:pt x="17027" y="2514"/>
                  </a:cubicBezTo>
                  <a:cubicBezTo>
                    <a:pt x="17033" y="2514"/>
                    <a:pt x="17033" y="2520"/>
                    <a:pt x="17039" y="2520"/>
                  </a:cubicBezTo>
                  <a:cubicBezTo>
                    <a:pt x="17051" y="2520"/>
                    <a:pt x="17051" y="2520"/>
                    <a:pt x="17051" y="2520"/>
                  </a:cubicBezTo>
                  <a:cubicBezTo>
                    <a:pt x="17057" y="2520"/>
                    <a:pt x="17057" y="2520"/>
                    <a:pt x="17063" y="2520"/>
                  </a:cubicBezTo>
                  <a:cubicBezTo>
                    <a:pt x="17069" y="2520"/>
                    <a:pt x="17075" y="2514"/>
                    <a:pt x="17081" y="2514"/>
                  </a:cubicBezTo>
                  <a:cubicBezTo>
                    <a:pt x="17087" y="2514"/>
                    <a:pt x="17087" y="2514"/>
                    <a:pt x="17087" y="2514"/>
                  </a:cubicBezTo>
                  <a:cubicBezTo>
                    <a:pt x="17093" y="2514"/>
                    <a:pt x="17093" y="2520"/>
                    <a:pt x="17099" y="2520"/>
                  </a:cubicBezTo>
                  <a:cubicBezTo>
                    <a:pt x="17104" y="2520"/>
                    <a:pt x="17116" y="2532"/>
                    <a:pt x="17122" y="2532"/>
                  </a:cubicBezTo>
                  <a:close/>
                  <a:moveTo>
                    <a:pt x="8805" y="2585"/>
                  </a:moveTo>
                  <a:lnTo>
                    <a:pt x="8805" y="2585"/>
                  </a:lnTo>
                  <a:cubicBezTo>
                    <a:pt x="8793" y="2591"/>
                    <a:pt x="8793" y="2597"/>
                    <a:pt x="8781" y="2603"/>
                  </a:cubicBezTo>
                  <a:cubicBezTo>
                    <a:pt x="8781" y="2603"/>
                    <a:pt x="8775" y="2603"/>
                    <a:pt x="8769" y="2603"/>
                  </a:cubicBezTo>
                  <a:cubicBezTo>
                    <a:pt x="8769" y="2609"/>
                    <a:pt x="8769" y="2615"/>
                    <a:pt x="8763" y="2615"/>
                  </a:cubicBezTo>
                  <a:cubicBezTo>
                    <a:pt x="8757" y="2627"/>
                    <a:pt x="8751" y="2627"/>
                    <a:pt x="8745" y="2639"/>
                  </a:cubicBezTo>
                  <a:cubicBezTo>
                    <a:pt x="8745" y="2644"/>
                    <a:pt x="8745" y="2644"/>
                    <a:pt x="8745" y="2650"/>
                  </a:cubicBezTo>
                  <a:cubicBezTo>
                    <a:pt x="8757" y="2656"/>
                    <a:pt x="8757" y="2656"/>
                    <a:pt x="8757" y="2656"/>
                  </a:cubicBezTo>
                  <a:cubicBezTo>
                    <a:pt x="8757" y="2656"/>
                    <a:pt x="8763" y="2650"/>
                    <a:pt x="8769" y="2650"/>
                  </a:cubicBezTo>
                  <a:cubicBezTo>
                    <a:pt x="8769" y="2644"/>
                    <a:pt x="8775" y="2644"/>
                    <a:pt x="8775" y="2639"/>
                  </a:cubicBezTo>
                  <a:cubicBezTo>
                    <a:pt x="8781" y="2639"/>
                    <a:pt x="8781" y="2627"/>
                    <a:pt x="8787" y="2627"/>
                  </a:cubicBezTo>
                  <a:cubicBezTo>
                    <a:pt x="8787" y="2627"/>
                    <a:pt x="8793" y="2627"/>
                    <a:pt x="8799" y="2627"/>
                  </a:cubicBezTo>
                  <a:cubicBezTo>
                    <a:pt x="8799" y="2627"/>
                    <a:pt x="8805" y="2627"/>
                    <a:pt x="8811" y="2627"/>
                  </a:cubicBezTo>
                  <a:cubicBezTo>
                    <a:pt x="8811" y="2621"/>
                    <a:pt x="8805" y="2615"/>
                    <a:pt x="8811" y="2615"/>
                  </a:cubicBezTo>
                  <a:cubicBezTo>
                    <a:pt x="8811" y="2609"/>
                    <a:pt x="8816" y="2609"/>
                    <a:pt x="8816" y="2603"/>
                  </a:cubicBezTo>
                  <a:cubicBezTo>
                    <a:pt x="8816" y="2591"/>
                    <a:pt x="8823" y="2585"/>
                    <a:pt x="8823" y="2579"/>
                  </a:cubicBezTo>
                  <a:cubicBezTo>
                    <a:pt x="8816" y="2579"/>
                    <a:pt x="8811" y="2585"/>
                    <a:pt x="8805" y="2585"/>
                  </a:cubicBezTo>
                  <a:close/>
                  <a:moveTo>
                    <a:pt x="8864" y="3225"/>
                  </a:moveTo>
                  <a:lnTo>
                    <a:pt x="8864" y="3225"/>
                  </a:lnTo>
                  <a:cubicBezTo>
                    <a:pt x="8870" y="3225"/>
                    <a:pt x="8870" y="3220"/>
                    <a:pt x="8876" y="3220"/>
                  </a:cubicBezTo>
                  <a:cubicBezTo>
                    <a:pt x="8882" y="3220"/>
                    <a:pt x="8882" y="3220"/>
                    <a:pt x="8888" y="3220"/>
                  </a:cubicBezTo>
                  <a:cubicBezTo>
                    <a:pt x="8894" y="3220"/>
                    <a:pt x="8894" y="3220"/>
                    <a:pt x="8900" y="3214"/>
                  </a:cubicBezTo>
                  <a:cubicBezTo>
                    <a:pt x="8911" y="3208"/>
                    <a:pt x="8911" y="3208"/>
                    <a:pt x="8911" y="3208"/>
                  </a:cubicBezTo>
                  <a:cubicBezTo>
                    <a:pt x="8917" y="3208"/>
                    <a:pt x="8911" y="3196"/>
                    <a:pt x="8917" y="3196"/>
                  </a:cubicBezTo>
                  <a:cubicBezTo>
                    <a:pt x="8923" y="3196"/>
                    <a:pt x="8923" y="3202"/>
                    <a:pt x="8929" y="3202"/>
                  </a:cubicBezTo>
                  <a:cubicBezTo>
                    <a:pt x="8935" y="3202"/>
                    <a:pt x="8935" y="3208"/>
                    <a:pt x="8941" y="3208"/>
                  </a:cubicBezTo>
                  <a:cubicBezTo>
                    <a:pt x="8971" y="3208"/>
                    <a:pt x="8971" y="3208"/>
                    <a:pt x="8971" y="3208"/>
                  </a:cubicBezTo>
                  <a:cubicBezTo>
                    <a:pt x="8971" y="3196"/>
                    <a:pt x="8977" y="3190"/>
                    <a:pt x="8977" y="3178"/>
                  </a:cubicBezTo>
                  <a:cubicBezTo>
                    <a:pt x="8982" y="3178"/>
                    <a:pt x="8989" y="3178"/>
                    <a:pt x="9000" y="3178"/>
                  </a:cubicBezTo>
                  <a:cubicBezTo>
                    <a:pt x="9000" y="3178"/>
                    <a:pt x="9006" y="3178"/>
                    <a:pt x="9012" y="3178"/>
                  </a:cubicBezTo>
                  <a:cubicBezTo>
                    <a:pt x="9012" y="3178"/>
                    <a:pt x="9018" y="3178"/>
                    <a:pt x="9024" y="3178"/>
                  </a:cubicBezTo>
                  <a:cubicBezTo>
                    <a:pt x="9030" y="3178"/>
                    <a:pt x="9036" y="3178"/>
                    <a:pt x="9042" y="3178"/>
                  </a:cubicBezTo>
                  <a:cubicBezTo>
                    <a:pt x="9048" y="3178"/>
                    <a:pt x="9054" y="3178"/>
                    <a:pt x="9054" y="3178"/>
                  </a:cubicBezTo>
                  <a:cubicBezTo>
                    <a:pt x="9060" y="3178"/>
                    <a:pt x="9066" y="3172"/>
                    <a:pt x="9066" y="3172"/>
                  </a:cubicBezTo>
                  <a:cubicBezTo>
                    <a:pt x="9071" y="3166"/>
                    <a:pt x="9071" y="3160"/>
                    <a:pt x="9077" y="3160"/>
                  </a:cubicBezTo>
                  <a:cubicBezTo>
                    <a:pt x="9083" y="3160"/>
                    <a:pt x="9089" y="3160"/>
                    <a:pt x="9095" y="3160"/>
                  </a:cubicBezTo>
                  <a:cubicBezTo>
                    <a:pt x="9107" y="3166"/>
                    <a:pt x="9107" y="3178"/>
                    <a:pt x="9119" y="3178"/>
                  </a:cubicBezTo>
                  <a:cubicBezTo>
                    <a:pt x="9125" y="3178"/>
                    <a:pt x="9125" y="3178"/>
                    <a:pt x="9125" y="3178"/>
                  </a:cubicBezTo>
                  <a:cubicBezTo>
                    <a:pt x="9131" y="3178"/>
                    <a:pt x="9137" y="3178"/>
                    <a:pt x="9137" y="3178"/>
                  </a:cubicBezTo>
                  <a:cubicBezTo>
                    <a:pt x="9148" y="3172"/>
                    <a:pt x="9154" y="3178"/>
                    <a:pt x="9160" y="3178"/>
                  </a:cubicBezTo>
                  <a:cubicBezTo>
                    <a:pt x="9166" y="3178"/>
                    <a:pt x="9172" y="3178"/>
                    <a:pt x="9172" y="3178"/>
                  </a:cubicBezTo>
                  <a:cubicBezTo>
                    <a:pt x="9178" y="3172"/>
                    <a:pt x="9178" y="3172"/>
                    <a:pt x="9184" y="3166"/>
                  </a:cubicBezTo>
                  <a:cubicBezTo>
                    <a:pt x="9190" y="3166"/>
                    <a:pt x="9184" y="3160"/>
                    <a:pt x="9190" y="3154"/>
                  </a:cubicBezTo>
                  <a:cubicBezTo>
                    <a:pt x="9196" y="3154"/>
                    <a:pt x="9196" y="3154"/>
                    <a:pt x="9202" y="3154"/>
                  </a:cubicBezTo>
                  <a:cubicBezTo>
                    <a:pt x="9208" y="3154"/>
                    <a:pt x="9208" y="3154"/>
                    <a:pt x="9214" y="3154"/>
                  </a:cubicBezTo>
                  <a:cubicBezTo>
                    <a:pt x="9220" y="3154"/>
                    <a:pt x="9220" y="3148"/>
                    <a:pt x="9226" y="3148"/>
                  </a:cubicBezTo>
                  <a:cubicBezTo>
                    <a:pt x="9226" y="3137"/>
                    <a:pt x="9226" y="3137"/>
                    <a:pt x="9226" y="3137"/>
                  </a:cubicBezTo>
                  <a:cubicBezTo>
                    <a:pt x="9226" y="3137"/>
                    <a:pt x="9220" y="3131"/>
                    <a:pt x="9220" y="3125"/>
                  </a:cubicBezTo>
                  <a:cubicBezTo>
                    <a:pt x="9214" y="3119"/>
                    <a:pt x="9208" y="3119"/>
                    <a:pt x="9208" y="3113"/>
                  </a:cubicBezTo>
                  <a:cubicBezTo>
                    <a:pt x="9208" y="3107"/>
                    <a:pt x="9208" y="3107"/>
                    <a:pt x="9208" y="3107"/>
                  </a:cubicBezTo>
                  <a:cubicBezTo>
                    <a:pt x="9208" y="3101"/>
                    <a:pt x="9208" y="3095"/>
                    <a:pt x="9214" y="3095"/>
                  </a:cubicBezTo>
                  <a:cubicBezTo>
                    <a:pt x="9214" y="3089"/>
                    <a:pt x="9220" y="3089"/>
                    <a:pt x="9226" y="3089"/>
                  </a:cubicBezTo>
                  <a:cubicBezTo>
                    <a:pt x="9226" y="3089"/>
                    <a:pt x="9232" y="3089"/>
                    <a:pt x="9237" y="3089"/>
                  </a:cubicBezTo>
                  <a:cubicBezTo>
                    <a:pt x="9237" y="3089"/>
                    <a:pt x="9237" y="3083"/>
                    <a:pt x="9237" y="3077"/>
                  </a:cubicBezTo>
                  <a:cubicBezTo>
                    <a:pt x="9237" y="3077"/>
                    <a:pt x="9243" y="3071"/>
                    <a:pt x="9243" y="3065"/>
                  </a:cubicBezTo>
                  <a:cubicBezTo>
                    <a:pt x="9267" y="3065"/>
                    <a:pt x="9267" y="3065"/>
                    <a:pt x="9267" y="3065"/>
                  </a:cubicBezTo>
                  <a:cubicBezTo>
                    <a:pt x="9267" y="3042"/>
                    <a:pt x="9267" y="3042"/>
                    <a:pt x="9267" y="3042"/>
                  </a:cubicBezTo>
                  <a:cubicBezTo>
                    <a:pt x="9261" y="3042"/>
                    <a:pt x="9255" y="3042"/>
                    <a:pt x="9255" y="3036"/>
                  </a:cubicBezTo>
                  <a:cubicBezTo>
                    <a:pt x="9249" y="3030"/>
                    <a:pt x="9249" y="3030"/>
                    <a:pt x="9243" y="3024"/>
                  </a:cubicBezTo>
                  <a:cubicBezTo>
                    <a:pt x="9243" y="3018"/>
                    <a:pt x="9249" y="3012"/>
                    <a:pt x="9243" y="3012"/>
                  </a:cubicBezTo>
                  <a:cubicBezTo>
                    <a:pt x="9243" y="3006"/>
                    <a:pt x="9237" y="3006"/>
                    <a:pt x="9232" y="3006"/>
                  </a:cubicBezTo>
                  <a:cubicBezTo>
                    <a:pt x="9232" y="3000"/>
                    <a:pt x="9226" y="3000"/>
                    <a:pt x="9220" y="2994"/>
                  </a:cubicBezTo>
                  <a:cubicBezTo>
                    <a:pt x="9208" y="3000"/>
                    <a:pt x="9208" y="3000"/>
                    <a:pt x="9208" y="3000"/>
                  </a:cubicBezTo>
                  <a:cubicBezTo>
                    <a:pt x="9208" y="3000"/>
                    <a:pt x="9214" y="3006"/>
                    <a:pt x="9214" y="3012"/>
                  </a:cubicBezTo>
                  <a:cubicBezTo>
                    <a:pt x="9208" y="3012"/>
                    <a:pt x="9202" y="3012"/>
                    <a:pt x="9202" y="3018"/>
                  </a:cubicBezTo>
                  <a:cubicBezTo>
                    <a:pt x="9196" y="3024"/>
                    <a:pt x="9196" y="3024"/>
                    <a:pt x="9190" y="3030"/>
                  </a:cubicBezTo>
                  <a:lnTo>
                    <a:pt x="9184" y="3030"/>
                  </a:lnTo>
                  <a:cubicBezTo>
                    <a:pt x="9178" y="3024"/>
                    <a:pt x="9172" y="3018"/>
                    <a:pt x="9172" y="3018"/>
                  </a:cubicBezTo>
                  <a:cubicBezTo>
                    <a:pt x="9172" y="3012"/>
                    <a:pt x="9172" y="3006"/>
                    <a:pt x="9172" y="3006"/>
                  </a:cubicBezTo>
                  <a:cubicBezTo>
                    <a:pt x="9172" y="2994"/>
                    <a:pt x="9172" y="2988"/>
                    <a:pt x="9172" y="2982"/>
                  </a:cubicBezTo>
                  <a:cubicBezTo>
                    <a:pt x="9172" y="2976"/>
                    <a:pt x="9172" y="2971"/>
                    <a:pt x="9172" y="2965"/>
                  </a:cubicBezTo>
                  <a:cubicBezTo>
                    <a:pt x="9137" y="2965"/>
                    <a:pt x="9137" y="2965"/>
                    <a:pt x="9137" y="2965"/>
                  </a:cubicBezTo>
                  <a:cubicBezTo>
                    <a:pt x="9137" y="2953"/>
                    <a:pt x="9143" y="2947"/>
                    <a:pt x="9137" y="2935"/>
                  </a:cubicBezTo>
                  <a:cubicBezTo>
                    <a:pt x="9137" y="2929"/>
                    <a:pt x="9143" y="2923"/>
                    <a:pt x="9137" y="2923"/>
                  </a:cubicBezTo>
                  <a:cubicBezTo>
                    <a:pt x="9137" y="2911"/>
                    <a:pt x="9125" y="2905"/>
                    <a:pt x="9119" y="2899"/>
                  </a:cubicBezTo>
                  <a:cubicBezTo>
                    <a:pt x="9113" y="2899"/>
                    <a:pt x="9113" y="2905"/>
                    <a:pt x="9107" y="2899"/>
                  </a:cubicBezTo>
                  <a:cubicBezTo>
                    <a:pt x="9101" y="2899"/>
                    <a:pt x="9107" y="2893"/>
                    <a:pt x="9101" y="2887"/>
                  </a:cubicBezTo>
                  <a:lnTo>
                    <a:pt x="9089" y="2887"/>
                  </a:lnTo>
                  <a:cubicBezTo>
                    <a:pt x="9089" y="2882"/>
                    <a:pt x="9089" y="2882"/>
                    <a:pt x="9089" y="2876"/>
                  </a:cubicBezTo>
                  <a:cubicBezTo>
                    <a:pt x="9089" y="2870"/>
                    <a:pt x="9083" y="2870"/>
                    <a:pt x="9083" y="2864"/>
                  </a:cubicBezTo>
                  <a:cubicBezTo>
                    <a:pt x="9077" y="2858"/>
                    <a:pt x="9071" y="2858"/>
                    <a:pt x="9066" y="2858"/>
                  </a:cubicBezTo>
                  <a:cubicBezTo>
                    <a:pt x="9066" y="2852"/>
                    <a:pt x="9071" y="2846"/>
                    <a:pt x="9066" y="2846"/>
                  </a:cubicBezTo>
                  <a:cubicBezTo>
                    <a:pt x="9066" y="2840"/>
                    <a:pt x="9060" y="2840"/>
                    <a:pt x="9060" y="2834"/>
                  </a:cubicBezTo>
                  <a:cubicBezTo>
                    <a:pt x="9054" y="2828"/>
                    <a:pt x="9054" y="2822"/>
                    <a:pt x="9054" y="2822"/>
                  </a:cubicBezTo>
                  <a:cubicBezTo>
                    <a:pt x="9048" y="2816"/>
                    <a:pt x="9048" y="2810"/>
                    <a:pt x="9042" y="2810"/>
                  </a:cubicBezTo>
                  <a:cubicBezTo>
                    <a:pt x="9036" y="2810"/>
                    <a:pt x="9036" y="2805"/>
                    <a:pt x="9030" y="2805"/>
                  </a:cubicBezTo>
                  <a:cubicBezTo>
                    <a:pt x="9024" y="2805"/>
                    <a:pt x="9018" y="2805"/>
                    <a:pt x="9006" y="2805"/>
                  </a:cubicBezTo>
                  <a:cubicBezTo>
                    <a:pt x="9000" y="2805"/>
                    <a:pt x="8994" y="2805"/>
                    <a:pt x="8982" y="2799"/>
                  </a:cubicBezTo>
                  <a:cubicBezTo>
                    <a:pt x="8977" y="2799"/>
                    <a:pt x="8982" y="2793"/>
                    <a:pt x="8977" y="2787"/>
                  </a:cubicBezTo>
                  <a:cubicBezTo>
                    <a:pt x="8977" y="2781"/>
                    <a:pt x="8977" y="2781"/>
                    <a:pt x="8982" y="2775"/>
                  </a:cubicBezTo>
                  <a:cubicBezTo>
                    <a:pt x="8982" y="2769"/>
                    <a:pt x="8989" y="2769"/>
                    <a:pt x="8994" y="2769"/>
                  </a:cubicBezTo>
                  <a:cubicBezTo>
                    <a:pt x="8994" y="2763"/>
                    <a:pt x="8994" y="2757"/>
                    <a:pt x="8994" y="2757"/>
                  </a:cubicBezTo>
                  <a:cubicBezTo>
                    <a:pt x="9000" y="2751"/>
                    <a:pt x="9006" y="2757"/>
                    <a:pt x="9006" y="2757"/>
                  </a:cubicBezTo>
                  <a:cubicBezTo>
                    <a:pt x="9012" y="2757"/>
                    <a:pt x="9012" y="2751"/>
                    <a:pt x="9018" y="2751"/>
                  </a:cubicBezTo>
                  <a:cubicBezTo>
                    <a:pt x="9018" y="2739"/>
                    <a:pt x="9018" y="2739"/>
                    <a:pt x="9018" y="2739"/>
                  </a:cubicBezTo>
                  <a:cubicBezTo>
                    <a:pt x="9018" y="2739"/>
                    <a:pt x="9018" y="2733"/>
                    <a:pt x="9018" y="2727"/>
                  </a:cubicBezTo>
                  <a:cubicBezTo>
                    <a:pt x="9018" y="2727"/>
                    <a:pt x="9024" y="2721"/>
                    <a:pt x="9030" y="2721"/>
                  </a:cubicBezTo>
                  <a:cubicBezTo>
                    <a:pt x="9030" y="2716"/>
                    <a:pt x="9036" y="2716"/>
                    <a:pt x="9042" y="2716"/>
                  </a:cubicBezTo>
                  <a:cubicBezTo>
                    <a:pt x="9042" y="2710"/>
                    <a:pt x="9042" y="2710"/>
                    <a:pt x="9042" y="2704"/>
                  </a:cubicBezTo>
                  <a:cubicBezTo>
                    <a:pt x="9042" y="2656"/>
                    <a:pt x="9042" y="2656"/>
                    <a:pt x="9042" y="2656"/>
                  </a:cubicBezTo>
                  <a:cubicBezTo>
                    <a:pt x="8935" y="2656"/>
                    <a:pt x="8935" y="2656"/>
                    <a:pt x="8935" y="2656"/>
                  </a:cubicBezTo>
                  <a:cubicBezTo>
                    <a:pt x="8935" y="2650"/>
                    <a:pt x="8935" y="2650"/>
                    <a:pt x="8941" y="2644"/>
                  </a:cubicBezTo>
                  <a:cubicBezTo>
                    <a:pt x="8941" y="2639"/>
                    <a:pt x="8947" y="2639"/>
                    <a:pt x="8953" y="2639"/>
                  </a:cubicBezTo>
                  <a:cubicBezTo>
                    <a:pt x="8953" y="2632"/>
                    <a:pt x="8947" y="2627"/>
                    <a:pt x="8953" y="2627"/>
                  </a:cubicBezTo>
                  <a:cubicBezTo>
                    <a:pt x="8953" y="2621"/>
                    <a:pt x="8947" y="2615"/>
                    <a:pt x="8953" y="2615"/>
                  </a:cubicBezTo>
                  <a:cubicBezTo>
                    <a:pt x="8953" y="2609"/>
                    <a:pt x="8959" y="2609"/>
                    <a:pt x="8959" y="2603"/>
                  </a:cubicBezTo>
                  <a:cubicBezTo>
                    <a:pt x="8965" y="2603"/>
                    <a:pt x="8965" y="2597"/>
                    <a:pt x="8971" y="2591"/>
                  </a:cubicBezTo>
                  <a:cubicBezTo>
                    <a:pt x="8977" y="2591"/>
                    <a:pt x="8977" y="2591"/>
                    <a:pt x="8982" y="2585"/>
                  </a:cubicBezTo>
                  <a:cubicBezTo>
                    <a:pt x="8977" y="2585"/>
                    <a:pt x="8977" y="2579"/>
                    <a:pt x="8971" y="2573"/>
                  </a:cubicBezTo>
                  <a:cubicBezTo>
                    <a:pt x="8965" y="2573"/>
                    <a:pt x="8959" y="2573"/>
                    <a:pt x="8953" y="2573"/>
                  </a:cubicBezTo>
                  <a:cubicBezTo>
                    <a:pt x="8935" y="2573"/>
                    <a:pt x="8935" y="2573"/>
                    <a:pt x="8935" y="2573"/>
                  </a:cubicBezTo>
                  <a:cubicBezTo>
                    <a:pt x="8929" y="2573"/>
                    <a:pt x="8929" y="2579"/>
                    <a:pt x="8923" y="2579"/>
                  </a:cubicBezTo>
                  <a:cubicBezTo>
                    <a:pt x="8905" y="2579"/>
                    <a:pt x="8900" y="2579"/>
                    <a:pt x="8882" y="2579"/>
                  </a:cubicBezTo>
                  <a:cubicBezTo>
                    <a:pt x="8882" y="2585"/>
                    <a:pt x="8882" y="2591"/>
                    <a:pt x="8882" y="2597"/>
                  </a:cubicBezTo>
                  <a:cubicBezTo>
                    <a:pt x="8882" y="2603"/>
                    <a:pt x="8876" y="2609"/>
                    <a:pt x="8876" y="2609"/>
                  </a:cubicBezTo>
                  <a:cubicBezTo>
                    <a:pt x="8876" y="2615"/>
                    <a:pt x="8864" y="2621"/>
                    <a:pt x="8864" y="2627"/>
                  </a:cubicBezTo>
                  <a:cubicBezTo>
                    <a:pt x="8864" y="2627"/>
                    <a:pt x="8864" y="2627"/>
                    <a:pt x="8864" y="2632"/>
                  </a:cubicBezTo>
                  <a:cubicBezTo>
                    <a:pt x="8864" y="2639"/>
                    <a:pt x="8870" y="2644"/>
                    <a:pt x="8870" y="2650"/>
                  </a:cubicBezTo>
                  <a:cubicBezTo>
                    <a:pt x="8870" y="2656"/>
                    <a:pt x="8864" y="2662"/>
                    <a:pt x="8864" y="2662"/>
                  </a:cubicBezTo>
                  <a:cubicBezTo>
                    <a:pt x="8858" y="2668"/>
                    <a:pt x="8852" y="2668"/>
                    <a:pt x="8840" y="2668"/>
                  </a:cubicBezTo>
                  <a:cubicBezTo>
                    <a:pt x="8834" y="2668"/>
                    <a:pt x="8834" y="2668"/>
                    <a:pt x="8828" y="2662"/>
                  </a:cubicBezTo>
                  <a:cubicBezTo>
                    <a:pt x="8823" y="2662"/>
                    <a:pt x="8823" y="2650"/>
                    <a:pt x="8811" y="2650"/>
                  </a:cubicBezTo>
                  <a:cubicBezTo>
                    <a:pt x="8805" y="2650"/>
                    <a:pt x="8799" y="2656"/>
                    <a:pt x="8799" y="2662"/>
                  </a:cubicBezTo>
                  <a:cubicBezTo>
                    <a:pt x="8793" y="2668"/>
                    <a:pt x="8799" y="2668"/>
                    <a:pt x="8799" y="2674"/>
                  </a:cubicBezTo>
                  <a:cubicBezTo>
                    <a:pt x="8799" y="2680"/>
                    <a:pt x="8793" y="2692"/>
                    <a:pt x="8799" y="2698"/>
                  </a:cubicBezTo>
                  <a:cubicBezTo>
                    <a:pt x="8805" y="2698"/>
                    <a:pt x="8805" y="2698"/>
                    <a:pt x="8811" y="2704"/>
                  </a:cubicBezTo>
                  <a:cubicBezTo>
                    <a:pt x="8816" y="2704"/>
                    <a:pt x="8828" y="2704"/>
                    <a:pt x="8834" y="2710"/>
                  </a:cubicBezTo>
                  <a:cubicBezTo>
                    <a:pt x="8834" y="2710"/>
                    <a:pt x="8828" y="2716"/>
                    <a:pt x="8828" y="2721"/>
                  </a:cubicBezTo>
                  <a:cubicBezTo>
                    <a:pt x="8828" y="2727"/>
                    <a:pt x="8828" y="2727"/>
                    <a:pt x="8828" y="2727"/>
                  </a:cubicBezTo>
                  <a:cubicBezTo>
                    <a:pt x="8828" y="2733"/>
                    <a:pt x="8823" y="2739"/>
                    <a:pt x="8823" y="2739"/>
                  </a:cubicBezTo>
                  <a:cubicBezTo>
                    <a:pt x="8823" y="2745"/>
                    <a:pt x="8828" y="2745"/>
                    <a:pt x="8828" y="2751"/>
                  </a:cubicBezTo>
                  <a:cubicBezTo>
                    <a:pt x="8828" y="2757"/>
                    <a:pt x="8828" y="2763"/>
                    <a:pt x="8823" y="2763"/>
                  </a:cubicBezTo>
                  <a:cubicBezTo>
                    <a:pt x="8823" y="2769"/>
                    <a:pt x="8816" y="2763"/>
                    <a:pt x="8811" y="2769"/>
                  </a:cubicBezTo>
                  <a:lnTo>
                    <a:pt x="8805" y="2769"/>
                  </a:lnTo>
                  <a:cubicBezTo>
                    <a:pt x="8799" y="2775"/>
                    <a:pt x="8793" y="2775"/>
                    <a:pt x="8793" y="2781"/>
                  </a:cubicBezTo>
                  <a:cubicBezTo>
                    <a:pt x="8793" y="2787"/>
                    <a:pt x="8793" y="2793"/>
                    <a:pt x="8793" y="2799"/>
                  </a:cubicBezTo>
                  <a:cubicBezTo>
                    <a:pt x="8816" y="2799"/>
                    <a:pt x="8816" y="2799"/>
                    <a:pt x="8816" y="2799"/>
                  </a:cubicBezTo>
                  <a:cubicBezTo>
                    <a:pt x="8823" y="2799"/>
                    <a:pt x="8823" y="2793"/>
                    <a:pt x="8828" y="2793"/>
                  </a:cubicBezTo>
                  <a:cubicBezTo>
                    <a:pt x="8834" y="2793"/>
                    <a:pt x="8834" y="2793"/>
                    <a:pt x="8840" y="2799"/>
                  </a:cubicBezTo>
                  <a:cubicBezTo>
                    <a:pt x="8840" y="2799"/>
                    <a:pt x="8834" y="2805"/>
                    <a:pt x="8840" y="2805"/>
                  </a:cubicBezTo>
                  <a:cubicBezTo>
                    <a:pt x="8840" y="2810"/>
                    <a:pt x="8846" y="2810"/>
                    <a:pt x="8852" y="2816"/>
                  </a:cubicBezTo>
                  <a:cubicBezTo>
                    <a:pt x="8876" y="2816"/>
                    <a:pt x="8876" y="2816"/>
                    <a:pt x="8876" y="2816"/>
                  </a:cubicBezTo>
                  <a:cubicBezTo>
                    <a:pt x="8876" y="2810"/>
                    <a:pt x="8870" y="2810"/>
                    <a:pt x="8876" y="2805"/>
                  </a:cubicBezTo>
                  <a:cubicBezTo>
                    <a:pt x="8876" y="2799"/>
                    <a:pt x="8876" y="2799"/>
                    <a:pt x="8882" y="2793"/>
                  </a:cubicBezTo>
                  <a:cubicBezTo>
                    <a:pt x="8888" y="2805"/>
                    <a:pt x="8888" y="2805"/>
                    <a:pt x="8888" y="2805"/>
                  </a:cubicBezTo>
                  <a:lnTo>
                    <a:pt x="8888" y="2810"/>
                  </a:lnTo>
                  <a:cubicBezTo>
                    <a:pt x="8888" y="2822"/>
                    <a:pt x="8900" y="2828"/>
                    <a:pt x="8900" y="2840"/>
                  </a:cubicBezTo>
                  <a:cubicBezTo>
                    <a:pt x="8900" y="2840"/>
                    <a:pt x="8900" y="2846"/>
                    <a:pt x="8894" y="2852"/>
                  </a:cubicBezTo>
                  <a:lnTo>
                    <a:pt x="8888" y="2852"/>
                  </a:lnTo>
                  <a:cubicBezTo>
                    <a:pt x="8882" y="2858"/>
                    <a:pt x="8876" y="2858"/>
                    <a:pt x="8876" y="2858"/>
                  </a:cubicBezTo>
                  <a:cubicBezTo>
                    <a:pt x="8876" y="2864"/>
                    <a:pt x="8870" y="2864"/>
                    <a:pt x="8876" y="2870"/>
                  </a:cubicBezTo>
                  <a:cubicBezTo>
                    <a:pt x="8876" y="2876"/>
                    <a:pt x="8882" y="2876"/>
                    <a:pt x="8882" y="2882"/>
                  </a:cubicBezTo>
                  <a:cubicBezTo>
                    <a:pt x="8941" y="2882"/>
                    <a:pt x="8941" y="2882"/>
                    <a:pt x="8941" y="2882"/>
                  </a:cubicBezTo>
                  <a:cubicBezTo>
                    <a:pt x="8947" y="2870"/>
                    <a:pt x="8947" y="2870"/>
                    <a:pt x="8947" y="2870"/>
                  </a:cubicBezTo>
                  <a:cubicBezTo>
                    <a:pt x="8947" y="2876"/>
                    <a:pt x="8953" y="2870"/>
                    <a:pt x="8959" y="2876"/>
                  </a:cubicBezTo>
                  <a:cubicBezTo>
                    <a:pt x="8959" y="2882"/>
                    <a:pt x="8959" y="2882"/>
                    <a:pt x="8959" y="2887"/>
                  </a:cubicBezTo>
                  <a:cubicBezTo>
                    <a:pt x="8965" y="2893"/>
                    <a:pt x="8971" y="2893"/>
                    <a:pt x="8971" y="2899"/>
                  </a:cubicBezTo>
                  <a:cubicBezTo>
                    <a:pt x="8971" y="2905"/>
                    <a:pt x="8965" y="2911"/>
                    <a:pt x="8965" y="2917"/>
                  </a:cubicBezTo>
                  <a:cubicBezTo>
                    <a:pt x="8965" y="2923"/>
                    <a:pt x="8965" y="2929"/>
                    <a:pt x="8971" y="2935"/>
                  </a:cubicBezTo>
                  <a:cubicBezTo>
                    <a:pt x="8977" y="2941"/>
                    <a:pt x="8982" y="2941"/>
                    <a:pt x="8994" y="2947"/>
                  </a:cubicBezTo>
                  <a:cubicBezTo>
                    <a:pt x="8989" y="2965"/>
                    <a:pt x="8989" y="2965"/>
                    <a:pt x="8989" y="2965"/>
                  </a:cubicBezTo>
                  <a:cubicBezTo>
                    <a:pt x="8989" y="2976"/>
                    <a:pt x="8994" y="2982"/>
                    <a:pt x="8994" y="2988"/>
                  </a:cubicBezTo>
                  <a:cubicBezTo>
                    <a:pt x="8994" y="2994"/>
                    <a:pt x="8989" y="3000"/>
                    <a:pt x="8989" y="3000"/>
                  </a:cubicBezTo>
                  <a:cubicBezTo>
                    <a:pt x="8982" y="3006"/>
                    <a:pt x="8977" y="3000"/>
                    <a:pt x="8971" y="3000"/>
                  </a:cubicBezTo>
                  <a:cubicBezTo>
                    <a:pt x="8965" y="3000"/>
                    <a:pt x="8959" y="3000"/>
                    <a:pt x="8953" y="3000"/>
                  </a:cubicBezTo>
                  <a:cubicBezTo>
                    <a:pt x="8947" y="3000"/>
                    <a:pt x="8947" y="2994"/>
                    <a:pt x="8941" y="2994"/>
                  </a:cubicBezTo>
                  <a:cubicBezTo>
                    <a:pt x="8935" y="2994"/>
                    <a:pt x="8929" y="2994"/>
                    <a:pt x="8923" y="2994"/>
                  </a:cubicBezTo>
                  <a:cubicBezTo>
                    <a:pt x="8917" y="2994"/>
                    <a:pt x="8917" y="2994"/>
                    <a:pt x="8917" y="2994"/>
                  </a:cubicBezTo>
                  <a:cubicBezTo>
                    <a:pt x="8917" y="2994"/>
                    <a:pt x="8911" y="2994"/>
                    <a:pt x="8905" y="2994"/>
                  </a:cubicBezTo>
                  <a:cubicBezTo>
                    <a:pt x="8905" y="2994"/>
                    <a:pt x="8905" y="3000"/>
                    <a:pt x="8900" y="3006"/>
                  </a:cubicBezTo>
                  <a:cubicBezTo>
                    <a:pt x="8894" y="3006"/>
                    <a:pt x="8900" y="3012"/>
                    <a:pt x="8894" y="3018"/>
                  </a:cubicBezTo>
                  <a:cubicBezTo>
                    <a:pt x="8894" y="3018"/>
                    <a:pt x="8888" y="3012"/>
                    <a:pt x="8888" y="3018"/>
                  </a:cubicBezTo>
                  <a:cubicBezTo>
                    <a:pt x="8882" y="3018"/>
                    <a:pt x="8876" y="3018"/>
                    <a:pt x="8876" y="3018"/>
                  </a:cubicBezTo>
                  <a:cubicBezTo>
                    <a:pt x="8870" y="3030"/>
                    <a:pt x="8870" y="3030"/>
                    <a:pt x="8870" y="3030"/>
                  </a:cubicBezTo>
                  <a:cubicBezTo>
                    <a:pt x="8876" y="3030"/>
                    <a:pt x="8876" y="3036"/>
                    <a:pt x="8882" y="3036"/>
                  </a:cubicBezTo>
                  <a:cubicBezTo>
                    <a:pt x="8894" y="3036"/>
                    <a:pt x="8900" y="3030"/>
                    <a:pt x="8911" y="3030"/>
                  </a:cubicBezTo>
                  <a:cubicBezTo>
                    <a:pt x="8917" y="3030"/>
                    <a:pt x="8923" y="3030"/>
                    <a:pt x="8929" y="3036"/>
                  </a:cubicBezTo>
                  <a:lnTo>
                    <a:pt x="8929" y="3042"/>
                  </a:lnTo>
                  <a:cubicBezTo>
                    <a:pt x="8923" y="3048"/>
                    <a:pt x="8929" y="3054"/>
                    <a:pt x="8923" y="3054"/>
                  </a:cubicBezTo>
                  <a:cubicBezTo>
                    <a:pt x="8923" y="3059"/>
                    <a:pt x="8917" y="3054"/>
                    <a:pt x="8911" y="3054"/>
                  </a:cubicBezTo>
                  <a:cubicBezTo>
                    <a:pt x="8911" y="3059"/>
                    <a:pt x="8905" y="3059"/>
                    <a:pt x="8900" y="3065"/>
                  </a:cubicBezTo>
                  <a:cubicBezTo>
                    <a:pt x="8900" y="3065"/>
                    <a:pt x="8900" y="3071"/>
                    <a:pt x="8894" y="3077"/>
                  </a:cubicBezTo>
                  <a:cubicBezTo>
                    <a:pt x="8888" y="3077"/>
                    <a:pt x="8882" y="3077"/>
                    <a:pt x="8876" y="3077"/>
                  </a:cubicBezTo>
                  <a:cubicBezTo>
                    <a:pt x="8870" y="3089"/>
                    <a:pt x="8870" y="3089"/>
                    <a:pt x="8870" y="3089"/>
                  </a:cubicBezTo>
                  <a:cubicBezTo>
                    <a:pt x="8870" y="3095"/>
                    <a:pt x="8870" y="3095"/>
                    <a:pt x="8876" y="3101"/>
                  </a:cubicBezTo>
                  <a:cubicBezTo>
                    <a:pt x="8876" y="3107"/>
                    <a:pt x="8876" y="3107"/>
                    <a:pt x="8882" y="3113"/>
                  </a:cubicBezTo>
                  <a:lnTo>
                    <a:pt x="8888" y="3113"/>
                  </a:lnTo>
                  <a:cubicBezTo>
                    <a:pt x="8894" y="3113"/>
                    <a:pt x="8900" y="3107"/>
                    <a:pt x="8900" y="3107"/>
                  </a:cubicBezTo>
                  <a:cubicBezTo>
                    <a:pt x="8905" y="3107"/>
                    <a:pt x="8911" y="3101"/>
                    <a:pt x="8917" y="3101"/>
                  </a:cubicBezTo>
                  <a:cubicBezTo>
                    <a:pt x="8929" y="3101"/>
                    <a:pt x="8935" y="3113"/>
                    <a:pt x="8947" y="3113"/>
                  </a:cubicBezTo>
                  <a:cubicBezTo>
                    <a:pt x="8953" y="3113"/>
                    <a:pt x="8953" y="3113"/>
                    <a:pt x="8959" y="3113"/>
                  </a:cubicBezTo>
                  <a:cubicBezTo>
                    <a:pt x="8965" y="3113"/>
                    <a:pt x="8977" y="3113"/>
                    <a:pt x="8982" y="3113"/>
                  </a:cubicBezTo>
                  <a:cubicBezTo>
                    <a:pt x="8982" y="3113"/>
                    <a:pt x="8989" y="3113"/>
                    <a:pt x="8994" y="3113"/>
                  </a:cubicBezTo>
                  <a:cubicBezTo>
                    <a:pt x="9000" y="3113"/>
                    <a:pt x="8994" y="3119"/>
                    <a:pt x="9000" y="3125"/>
                  </a:cubicBezTo>
                  <a:cubicBezTo>
                    <a:pt x="8994" y="3131"/>
                    <a:pt x="8994" y="3131"/>
                    <a:pt x="8989" y="3137"/>
                  </a:cubicBezTo>
                  <a:cubicBezTo>
                    <a:pt x="8989" y="3137"/>
                    <a:pt x="8982" y="3137"/>
                    <a:pt x="8977" y="3137"/>
                  </a:cubicBezTo>
                  <a:cubicBezTo>
                    <a:pt x="8971" y="3142"/>
                    <a:pt x="8965" y="3142"/>
                    <a:pt x="8953" y="3142"/>
                  </a:cubicBezTo>
                  <a:cubicBezTo>
                    <a:pt x="8947" y="3142"/>
                    <a:pt x="8947" y="3142"/>
                    <a:pt x="8941" y="3142"/>
                  </a:cubicBezTo>
                  <a:cubicBezTo>
                    <a:pt x="8935" y="3142"/>
                    <a:pt x="8935" y="3142"/>
                    <a:pt x="8929" y="3148"/>
                  </a:cubicBezTo>
                  <a:cubicBezTo>
                    <a:pt x="8923" y="3148"/>
                    <a:pt x="8929" y="3154"/>
                    <a:pt x="8923" y="3160"/>
                  </a:cubicBezTo>
                  <a:cubicBezTo>
                    <a:pt x="8923" y="3160"/>
                    <a:pt x="8917" y="3160"/>
                    <a:pt x="8911" y="3160"/>
                  </a:cubicBezTo>
                  <a:cubicBezTo>
                    <a:pt x="8905" y="3160"/>
                    <a:pt x="8900" y="3160"/>
                    <a:pt x="8888" y="3166"/>
                  </a:cubicBezTo>
                  <a:cubicBezTo>
                    <a:pt x="8888" y="3172"/>
                    <a:pt x="8894" y="3178"/>
                    <a:pt x="8888" y="3190"/>
                  </a:cubicBezTo>
                  <a:lnTo>
                    <a:pt x="8888" y="3196"/>
                  </a:lnTo>
                  <a:cubicBezTo>
                    <a:pt x="8888" y="3202"/>
                    <a:pt x="8882" y="3202"/>
                    <a:pt x="8876" y="3202"/>
                  </a:cubicBezTo>
                  <a:cubicBezTo>
                    <a:pt x="8870" y="3208"/>
                    <a:pt x="8870" y="3208"/>
                    <a:pt x="8864" y="3214"/>
                  </a:cubicBezTo>
                  <a:cubicBezTo>
                    <a:pt x="8864" y="3214"/>
                    <a:pt x="8858" y="3214"/>
                    <a:pt x="8852" y="3214"/>
                  </a:cubicBezTo>
                  <a:cubicBezTo>
                    <a:pt x="8858" y="3220"/>
                    <a:pt x="8858" y="3225"/>
                    <a:pt x="8864" y="3225"/>
                  </a:cubicBezTo>
                  <a:close/>
                  <a:moveTo>
                    <a:pt x="8816" y="2929"/>
                  </a:moveTo>
                  <a:lnTo>
                    <a:pt x="8816" y="2929"/>
                  </a:lnTo>
                  <a:cubicBezTo>
                    <a:pt x="8823" y="2929"/>
                    <a:pt x="8823" y="2929"/>
                    <a:pt x="8828" y="2929"/>
                  </a:cubicBezTo>
                  <a:cubicBezTo>
                    <a:pt x="8840" y="2923"/>
                    <a:pt x="8846" y="2917"/>
                    <a:pt x="8846" y="2905"/>
                  </a:cubicBezTo>
                  <a:cubicBezTo>
                    <a:pt x="8846" y="2899"/>
                    <a:pt x="8846" y="2893"/>
                    <a:pt x="8840" y="2887"/>
                  </a:cubicBezTo>
                  <a:cubicBezTo>
                    <a:pt x="8840" y="2887"/>
                    <a:pt x="8834" y="2882"/>
                    <a:pt x="8828" y="2882"/>
                  </a:cubicBezTo>
                  <a:cubicBezTo>
                    <a:pt x="8828" y="2876"/>
                    <a:pt x="8828" y="2870"/>
                    <a:pt x="8828" y="2870"/>
                  </a:cubicBezTo>
                  <a:cubicBezTo>
                    <a:pt x="8828" y="2864"/>
                    <a:pt x="8828" y="2858"/>
                    <a:pt x="8828" y="2858"/>
                  </a:cubicBezTo>
                  <a:cubicBezTo>
                    <a:pt x="8823" y="2852"/>
                    <a:pt x="8823" y="2852"/>
                    <a:pt x="8816" y="2846"/>
                  </a:cubicBezTo>
                  <a:cubicBezTo>
                    <a:pt x="8811" y="2846"/>
                    <a:pt x="8811" y="2846"/>
                    <a:pt x="8805" y="2846"/>
                  </a:cubicBezTo>
                  <a:cubicBezTo>
                    <a:pt x="8799" y="2846"/>
                    <a:pt x="8799" y="2840"/>
                    <a:pt x="8793" y="2840"/>
                  </a:cubicBezTo>
                  <a:cubicBezTo>
                    <a:pt x="8787" y="2840"/>
                    <a:pt x="8787" y="2840"/>
                    <a:pt x="8787" y="2840"/>
                  </a:cubicBezTo>
                  <a:cubicBezTo>
                    <a:pt x="8781" y="2840"/>
                    <a:pt x="8775" y="2840"/>
                    <a:pt x="8769" y="2846"/>
                  </a:cubicBezTo>
                  <a:cubicBezTo>
                    <a:pt x="8769" y="2846"/>
                    <a:pt x="8763" y="2846"/>
                    <a:pt x="8757" y="2846"/>
                  </a:cubicBezTo>
                  <a:cubicBezTo>
                    <a:pt x="8757" y="2852"/>
                    <a:pt x="8757" y="2858"/>
                    <a:pt x="8751" y="2858"/>
                  </a:cubicBezTo>
                  <a:cubicBezTo>
                    <a:pt x="8751" y="2864"/>
                    <a:pt x="8745" y="2864"/>
                    <a:pt x="8739" y="2864"/>
                  </a:cubicBezTo>
                  <a:cubicBezTo>
                    <a:pt x="8739" y="2864"/>
                    <a:pt x="8734" y="2864"/>
                    <a:pt x="8734" y="2858"/>
                  </a:cubicBezTo>
                  <a:cubicBezTo>
                    <a:pt x="8727" y="2858"/>
                    <a:pt x="8727" y="2852"/>
                    <a:pt x="8727" y="2846"/>
                  </a:cubicBezTo>
                  <a:cubicBezTo>
                    <a:pt x="8722" y="2846"/>
                    <a:pt x="8716" y="2846"/>
                    <a:pt x="8716" y="2840"/>
                  </a:cubicBezTo>
                  <a:cubicBezTo>
                    <a:pt x="8686" y="2846"/>
                    <a:pt x="8686" y="2846"/>
                    <a:pt x="8686" y="2846"/>
                  </a:cubicBezTo>
                  <a:cubicBezTo>
                    <a:pt x="8686" y="2846"/>
                    <a:pt x="8686" y="2852"/>
                    <a:pt x="8686" y="2858"/>
                  </a:cubicBezTo>
                  <a:cubicBezTo>
                    <a:pt x="8686" y="2858"/>
                    <a:pt x="8686" y="2864"/>
                    <a:pt x="8686" y="2870"/>
                  </a:cubicBezTo>
                  <a:cubicBezTo>
                    <a:pt x="8686" y="2876"/>
                    <a:pt x="8686" y="2876"/>
                    <a:pt x="8686" y="2887"/>
                  </a:cubicBezTo>
                  <a:cubicBezTo>
                    <a:pt x="8686" y="2893"/>
                    <a:pt x="8686" y="2893"/>
                    <a:pt x="8686" y="2899"/>
                  </a:cubicBezTo>
                  <a:cubicBezTo>
                    <a:pt x="8686" y="2905"/>
                    <a:pt x="8692" y="2899"/>
                    <a:pt x="8692" y="2899"/>
                  </a:cubicBezTo>
                  <a:cubicBezTo>
                    <a:pt x="8686" y="2899"/>
                    <a:pt x="8680" y="2899"/>
                    <a:pt x="8680" y="2899"/>
                  </a:cubicBezTo>
                  <a:cubicBezTo>
                    <a:pt x="8674" y="2899"/>
                    <a:pt x="8674" y="2905"/>
                    <a:pt x="8668" y="2905"/>
                  </a:cubicBezTo>
                  <a:cubicBezTo>
                    <a:pt x="8662" y="2905"/>
                    <a:pt x="8662" y="2905"/>
                    <a:pt x="8657" y="2905"/>
                  </a:cubicBezTo>
                  <a:cubicBezTo>
                    <a:pt x="8650" y="2911"/>
                    <a:pt x="8645" y="2917"/>
                    <a:pt x="8633" y="2917"/>
                  </a:cubicBezTo>
                  <a:cubicBezTo>
                    <a:pt x="8627" y="2917"/>
                    <a:pt x="8627" y="2911"/>
                    <a:pt x="8621" y="2905"/>
                  </a:cubicBezTo>
                  <a:cubicBezTo>
                    <a:pt x="8609" y="2911"/>
                    <a:pt x="8609" y="2911"/>
                    <a:pt x="8609" y="2911"/>
                  </a:cubicBezTo>
                  <a:cubicBezTo>
                    <a:pt x="8609" y="2994"/>
                    <a:pt x="8609" y="2994"/>
                    <a:pt x="8609" y="2994"/>
                  </a:cubicBezTo>
                  <a:cubicBezTo>
                    <a:pt x="8615" y="2994"/>
                    <a:pt x="8615" y="2994"/>
                    <a:pt x="8621" y="2994"/>
                  </a:cubicBezTo>
                  <a:cubicBezTo>
                    <a:pt x="8633" y="2994"/>
                    <a:pt x="8639" y="2994"/>
                    <a:pt x="8650" y="2994"/>
                  </a:cubicBezTo>
                  <a:cubicBezTo>
                    <a:pt x="8650" y="3030"/>
                    <a:pt x="8650" y="3030"/>
                    <a:pt x="8650" y="3030"/>
                  </a:cubicBezTo>
                  <a:cubicBezTo>
                    <a:pt x="8639" y="3030"/>
                    <a:pt x="8639" y="3030"/>
                    <a:pt x="8633" y="3030"/>
                  </a:cubicBezTo>
                  <a:cubicBezTo>
                    <a:pt x="8627" y="3030"/>
                    <a:pt x="8621" y="3030"/>
                    <a:pt x="8621" y="3030"/>
                  </a:cubicBezTo>
                  <a:cubicBezTo>
                    <a:pt x="8615" y="3030"/>
                    <a:pt x="8615" y="3036"/>
                    <a:pt x="8615" y="3042"/>
                  </a:cubicBezTo>
                  <a:cubicBezTo>
                    <a:pt x="8609" y="3048"/>
                    <a:pt x="8609" y="3048"/>
                    <a:pt x="8609" y="3054"/>
                  </a:cubicBezTo>
                  <a:cubicBezTo>
                    <a:pt x="8609" y="3059"/>
                    <a:pt x="8609" y="3065"/>
                    <a:pt x="8609" y="3077"/>
                  </a:cubicBezTo>
                  <a:cubicBezTo>
                    <a:pt x="8609" y="3077"/>
                    <a:pt x="8597" y="3077"/>
                    <a:pt x="8597" y="3083"/>
                  </a:cubicBezTo>
                  <a:cubicBezTo>
                    <a:pt x="8597" y="3083"/>
                    <a:pt x="8591" y="3089"/>
                    <a:pt x="8591" y="3095"/>
                  </a:cubicBezTo>
                  <a:cubicBezTo>
                    <a:pt x="8591" y="3095"/>
                    <a:pt x="8597" y="3101"/>
                    <a:pt x="8597" y="3107"/>
                  </a:cubicBezTo>
                  <a:cubicBezTo>
                    <a:pt x="8597" y="3107"/>
                    <a:pt x="8603" y="3113"/>
                    <a:pt x="8609" y="3113"/>
                  </a:cubicBezTo>
                  <a:cubicBezTo>
                    <a:pt x="8615" y="3119"/>
                    <a:pt x="8615" y="3119"/>
                    <a:pt x="8627" y="3119"/>
                  </a:cubicBezTo>
                  <a:cubicBezTo>
                    <a:pt x="8633" y="3119"/>
                    <a:pt x="8633" y="3113"/>
                    <a:pt x="8645" y="3113"/>
                  </a:cubicBezTo>
                  <a:cubicBezTo>
                    <a:pt x="8645" y="3113"/>
                    <a:pt x="8650" y="3107"/>
                    <a:pt x="8650" y="3113"/>
                  </a:cubicBezTo>
                  <a:cubicBezTo>
                    <a:pt x="8657" y="3113"/>
                    <a:pt x="8662" y="3113"/>
                    <a:pt x="8662" y="3113"/>
                  </a:cubicBezTo>
                  <a:cubicBezTo>
                    <a:pt x="8668" y="3113"/>
                    <a:pt x="8668" y="3119"/>
                    <a:pt x="8668" y="3119"/>
                  </a:cubicBezTo>
                  <a:cubicBezTo>
                    <a:pt x="8680" y="3119"/>
                    <a:pt x="8680" y="3113"/>
                    <a:pt x="8686" y="3107"/>
                  </a:cubicBezTo>
                  <a:cubicBezTo>
                    <a:pt x="8692" y="3107"/>
                    <a:pt x="8698" y="3101"/>
                    <a:pt x="8698" y="3101"/>
                  </a:cubicBezTo>
                  <a:cubicBezTo>
                    <a:pt x="8698" y="3095"/>
                    <a:pt x="8698" y="3089"/>
                    <a:pt x="8698" y="3089"/>
                  </a:cubicBezTo>
                  <a:cubicBezTo>
                    <a:pt x="8704" y="3083"/>
                    <a:pt x="8710" y="3083"/>
                    <a:pt x="8710" y="3077"/>
                  </a:cubicBezTo>
                  <a:cubicBezTo>
                    <a:pt x="8811" y="3077"/>
                    <a:pt x="8811" y="3077"/>
                    <a:pt x="8811" y="3077"/>
                  </a:cubicBezTo>
                  <a:cubicBezTo>
                    <a:pt x="8811" y="3059"/>
                    <a:pt x="8811" y="3059"/>
                    <a:pt x="8811" y="3059"/>
                  </a:cubicBezTo>
                  <a:cubicBezTo>
                    <a:pt x="8811" y="3054"/>
                    <a:pt x="8799" y="3048"/>
                    <a:pt x="8799" y="3036"/>
                  </a:cubicBezTo>
                  <a:lnTo>
                    <a:pt x="8811" y="3036"/>
                  </a:lnTo>
                  <a:cubicBezTo>
                    <a:pt x="8811" y="3030"/>
                    <a:pt x="8816" y="3024"/>
                    <a:pt x="8816" y="3024"/>
                  </a:cubicBezTo>
                  <a:cubicBezTo>
                    <a:pt x="8816" y="3018"/>
                    <a:pt x="8816" y="3012"/>
                    <a:pt x="8816" y="3012"/>
                  </a:cubicBezTo>
                  <a:cubicBezTo>
                    <a:pt x="8816" y="3000"/>
                    <a:pt x="8816" y="2994"/>
                    <a:pt x="8816" y="2988"/>
                  </a:cubicBezTo>
                  <a:cubicBezTo>
                    <a:pt x="8816" y="2982"/>
                    <a:pt x="8816" y="2982"/>
                    <a:pt x="8816" y="2976"/>
                  </a:cubicBezTo>
                  <a:cubicBezTo>
                    <a:pt x="8816" y="2965"/>
                    <a:pt x="8816" y="2959"/>
                    <a:pt x="8816" y="2953"/>
                  </a:cubicBezTo>
                  <a:lnTo>
                    <a:pt x="8816" y="2929"/>
                  </a:lnTo>
                  <a:close/>
                  <a:moveTo>
                    <a:pt x="11869" y="7274"/>
                  </a:moveTo>
                  <a:lnTo>
                    <a:pt x="11869" y="7274"/>
                  </a:lnTo>
                  <a:cubicBezTo>
                    <a:pt x="11869" y="7256"/>
                    <a:pt x="11851" y="7244"/>
                    <a:pt x="11851" y="7221"/>
                  </a:cubicBezTo>
                  <a:cubicBezTo>
                    <a:pt x="11851" y="7203"/>
                    <a:pt x="11857" y="7197"/>
                    <a:pt x="11863" y="7185"/>
                  </a:cubicBezTo>
                  <a:cubicBezTo>
                    <a:pt x="11869" y="7179"/>
                    <a:pt x="11875" y="7173"/>
                    <a:pt x="11875" y="7161"/>
                  </a:cubicBezTo>
                  <a:cubicBezTo>
                    <a:pt x="11875" y="7138"/>
                    <a:pt x="11875" y="7138"/>
                    <a:pt x="11875" y="7138"/>
                  </a:cubicBezTo>
                  <a:cubicBezTo>
                    <a:pt x="11875" y="7132"/>
                    <a:pt x="11869" y="7126"/>
                    <a:pt x="11869" y="7114"/>
                  </a:cubicBezTo>
                  <a:cubicBezTo>
                    <a:pt x="11869" y="7108"/>
                    <a:pt x="11869" y="7108"/>
                    <a:pt x="11869" y="7108"/>
                  </a:cubicBezTo>
                  <a:cubicBezTo>
                    <a:pt x="11869" y="7096"/>
                    <a:pt x="11887" y="7096"/>
                    <a:pt x="11893" y="7090"/>
                  </a:cubicBezTo>
                  <a:cubicBezTo>
                    <a:pt x="11893" y="7078"/>
                    <a:pt x="11899" y="7072"/>
                    <a:pt x="11899" y="7066"/>
                  </a:cubicBezTo>
                  <a:cubicBezTo>
                    <a:pt x="11899" y="7055"/>
                    <a:pt x="11899" y="7055"/>
                    <a:pt x="11899" y="7055"/>
                  </a:cubicBezTo>
                  <a:cubicBezTo>
                    <a:pt x="11899" y="7031"/>
                    <a:pt x="11887" y="7019"/>
                    <a:pt x="11887" y="6995"/>
                  </a:cubicBezTo>
                  <a:cubicBezTo>
                    <a:pt x="11887" y="6978"/>
                    <a:pt x="11887" y="6966"/>
                    <a:pt x="11887" y="6954"/>
                  </a:cubicBezTo>
                  <a:cubicBezTo>
                    <a:pt x="11887" y="6942"/>
                    <a:pt x="11887" y="6936"/>
                    <a:pt x="11887" y="6930"/>
                  </a:cubicBezTo>
                  <a:cubicBezTo>
                    <a:pt x="11887" y="6918"/>
                    <a:pt x="11875" y="6918"/>
                    <a:pt x="11863" y="6912"/>
                  </a:cubicBezTo>
                  <a:cubicBezTo>
                    <a:pt x="11857" y="6906"/>
                    <a:pt x="11851" y="6901"/>
                    <a:pt x="11839" y="6896"/>
                  </a:cubicBezTo>
                  <a:cubicBezTo>
                    <a:pt x="11834" y="6890"/>
                    <a:pt x="11827" y="6890"/>
                    <a:pt x="11816" y="6890"/>
                  </a:cubicBezTo>
                  <a:cubicBezTo>
                    <a:pt x="11816" y="6896"/>
                    <a:pt x="11822" y="6906"/>
                    <a:pt x="11816" y="6912"/>
                  </a:cubicBezTo>
                  <a:cubicBezTo>
                    <a:pt x="11816" y="6918"/>
                    <a:pt x="11822" y="6924"/>
                    <a:pt x="11816" y="6936"/>
                  </a:cubicBezTo>
                  <a:cubicBezTo>
                    <a:pt x="11816" y="6942"/>
                    <a:pt x="11804" y="6942"/>
                    <a:pt x="11798" y="6954"/>
                  </a:cubicBezTo>
                  <a:cubicBezTo>
                    <a:pt x="11786" y="6960"/>
                    <a:pt x="11786" y="6966"/>
                    <a:pt x="11780" y="6972"/>
                  </a:cubicBezTo>
                  <a:cubicBezTo>
                    <a:pt x="11774" y="6984"/>
                    <a:pt x="11762" y="6984"/>
                    <a:pt x="11756" y="6989"/>
                  </a:cubicBezTo>
                  <a:cubicBezTo>
                    <a:pt x="11750" y="7001"/>
                    <a:pt x="11750" y="7007"/>
                    <a:pt x="11750" y="7013"/>
                  </a:cubicBezTo>
                  <a:cubicBezTo>
                    <a:pt x="11745" y="7019"/>
                    <a:pt x="11750" y="7031"/>
                    <a:pt x="11750" y="7037"/>
                  </a:cubicBezTo>
                  <a:cubicBezTo>
                    <a:pt x="11745" y="7043"/>
                    <a:pt x="11733" y="7037"/>
                    <a:pt x="11727" y="7043"/>
                  </a:cubicBezTo>
                  <a:cubicBezTo>
                    <a:pt x="11721" y="7055"/>
                    <a:pt x="11727" y="7078"/>
                    <a:pt x="11709" y="7090"/>
                  </a:cubicBezTo>
                  <a:cubicBezTo>
                    <a:pt x="11703" y="7090"/>
                    <a:pt x="11697" y="7090"/>
                    <a:pt x="11685" y="7090"/>
                  </a:cubicBezTo>
                  <a:cubicBezTo>
                    <a:pt x="11673" y="7090"/>
                    <a:pt x="11656" y="7084"/>
                    <a:pt x="11644" y="7090"/>
                  </a:cubicBezTo>
                  <a:cubicBezTo>
                    <a:pt x="11626" y="7090"/>
                    <a:pt x="11608" y="7090"/>
                    <a:pt x="11596" y="7102"/>
                  </a:cubicBezTo>
                  <a:cubicBezTo>
                    <a:pt x="11584" y="7102"/>
                    <a:pt x="11579" y="7102"/>
                    <a:pt x="11573" y="7114"/>
                  </a:cubicBezTo>
                  <a:cubicBezTo>
                    <a:pt x="11567" y="7120"/>
                    <a:pt x="11573" y="7126"/>
                    <a:pt x="11573" y="7132"/>
                  </a:cubicBezTo>
                  <a:cubicBezTo>
                    <a:pt x="11573" y="7144"/>
                    <a:pt x="11573" y="7150"/>
                    <a:pt x="11573" y="7155"/>
                  </a:cubicBezTo>
                  <a:cubicBezTo>
                    <a:pt x="11567" y="7173"/>
                    <a:pt x="11549" y="7185"/>
                    <a:pt x="11549" y="7203"/>
                  </a:cubicBezTo>
                  <a:cubicBezTo>
                    <a:pt x="11549" y="7209"/>
                    <a:pt x="11555" y="7215"/>
                    <a:pt x="11555" y="7227"/>
                  </a:cubicBezTo>
                  <a:cubicBezTo>
                    <a:pt x="11555" y="7244"/>
                    <a:pt x="11555" y="7256"/>
                    <a:pt x="11555" y="7268"/>
                  </a:cubicBezTo>
                  <a:cubicBezTo>
                    <a:pt x="11555" y="7280"/>
                    <a:pt x="11573" y="7286"/>
                    <a:pt x="11573" y="7292"/>
                  </a:cubicBezTo>
                  <a:cubicBezTo>
                    <a:pt x="11573" y="7304"/>
                    <a:pt x="11573" y="7310"/>
                    <a:pt x="11573" y="7316"/>
                  </a:cubicBezTo>
                  <a:cubicBezTo>
                    <a:pt x="11573" y="7327"/>
                    <a:pt x="11579" y="7333"/>
                    <a:pt x="11573" y="7339"/>
                  </a:cubicBezTo>
                  <a:cubicBezTo>
                    <a:pt x="11567" y="7345"/>
                    <a:pt x="11555" y="7333"/>
                    <a:pt x="11549" y="7339"/>
                  </a:cubicBezTo>
                  <a:cubicBezTo>
                    <a:pt x="11543" y="7345"/>
                    <a:pt x="11543" y="7351"/>
                    <a:pt x="11537" y="7363"/>
                  </a:cubicBezTo>
                  <a:cubicBezTo>
                    <a:pt x="11537" y="7369"/>
                    <a:pt x="11531" y="7375"/>
                    <a:pt x="11525" y="7387"/>
                  </a:cubicBezTo>
                  <a:cubicBezTo>
                    <a:pt x="11525" y="7398"/>
                    <a:pt x="11531" y="7416"/>
                    <a:pt x="11525" y="7428"/>
                  </a:cubicBezTo>
                  <a:cubicBezTo>
                    <a:pt x="11525" y="7440"/>
                    <a:pt x="11513" y="7446"/>
                    <a:pt x="11507" y="7452"/>
                  </a:cubicBezTo>
                  <a:cubicBezTo>
                    <a:pt x="11507" y="7464"/>
                    <a:pt x="11507" y="7464"/>
                    <a:pt x="11507" y="7464"/>
                  </a:cubicBezTo>
                  <a:cubicBezTo>
                    <a:pt x="11507" y="7482"/>
                    <a:pt x="11519" y="7487"/>
                    <a:pt x="11519" y="7499"/>
                  </a:cubicBezTo>
                  <a:cubicBezTo>
                    <a:pt x="11525" y="7505"/>
                    <a:pt x="11525" y="7511"/>
                    <a:pt x="11525" y="7523"/>
                  </a:cubicBezTo>
                  <a:cubicBezTo>
                    <a:pt x="11525" y="7547"/>
                    <a:pt x="11525" y="7547"/>
                    <a:pt x="11525" y="7547"/>
                  </a:cubicBezTo>
                  <a:cubicBezTo>
                    <a:pt x="11525" y="7553"/>
                    <a:pt x="11531" y="7559"/>
                    <a:pt x="11531" y="7571"/>
                  </a:cubicBezTo>
                  <a:cubicBezTo>
                    <a:pt x="11537" y="7582"/>
                    <a:pt x="11531" y="7594"/>
                    <a:pt x="11531" y="7612"/>
                  </a:cubicBezTo>
                  <a:cubicBezTo>
                    <a:pt x="11543" y="7612"/>
                    <a:pt x="11549" y="7612"/>
                    <a:pt x="11555" y="7612"/>
                  </a:cubicBezTo>
                  <a:cubicBezTo>
                    <a:pt x="11573" y="7612"/>
                    <a:pt x="11584" y="7612"/>
                    <a:pt x="11602" y="7612"/>
                  </a:cubicBezTo>
                  <a:cubicBezTo>
                    <a:pt x="11608" y="7612"/>
                    <a:pt x="11608" y="7630"/>
                    <a:pt x="11614" y="7630"/>
                  </a:cubicBezTo>
                  <a:cubicBezTo>
                    <a:pt x="11620" y="7630"/>
                    <a:pt x="11626" y="7630"/>
                    <a:pt x="11638" y="7630"/>
                  </a:cubicBezTo>
                  <a:cubicBezTo>
                    <a:pt x="11644" y="7630"/>
                    <a:pt x="11650" y="7636"/>
                    <a:pt x="11656" y="7636"/>
                  </a:cubicBezTo>
                  <a:cubicBezTo>
                    <a:pt x="11668" y="7636"/>
                    <a:pt x="11673" y="7630"/>
                    <a:pt x="11679" y="7630"/>
                  </a:cubicBezTo>
                  <a:cubicBezTo>
                    <a:pt x="11697" y="7630"/>
                    <a:pt x="11715" y="7636"/>
                    <a:pt x="11727" y="7624"/>
                  </a:cubicBezTo>
                  <a:cubicBezTo>
                    <a:pt x="11733" y="7618"/>
                    <a:pt x="11739" y="7612"/>
                    <a:pt x="11745" y="7600"/>
                  </a:cubicBezTo>
                  <a:cubicBezTo>
                    <a:pt x="11750" y="7594"/>
                    <a:pt x="11756" y="7588"/>
                    <a:pt x="11756" y="7576"/>
                  </a:cubicBezTo>
                  <a:cubicBezTo>
                    <a:pt x="11756" y="7571"/>
                    <a:pt x="11756" y="7564"/>
                    <a:pt x="11756" y="7559"/>
                  </a:cubicBezTo>
                  <a:cubicBezTo>
                    <a:pt x="11756" y="7529"/>
                    <a:pt x="11750" y="7511"/>
                    <a:pt x="11756" y="7487"/>
                  </a:cubicBezTo>
                  <a:cubicBezTo>
                    <a:pt x="11756" y="7482"/>
                    <a:pt x="11762" y="7470"/>
                    <a:pt x="11762" y="7464"/>
                  </a:cubicBezTo>
                  <a:cubicBezTo>
                    <a:pt x="11762" y="7458"/>
                    <a:pt x="11774" y="7452"/>
                    <a:pt x="11780" y="7440"/>
                  </a:cubicBezTo>
                  <a:cubicBezTo>
                    <a:pt x="11780" y="7434"/>
                    <a:pt x="11792" y="7428"/>
                    <a:pt x="11798" y="7422"/>
                  </a:cubicBezTo>
                  <a:cubicBezTo>
                    <a:pt x="11798" y="7405"/>
                    <a:pt x="11798" y="7393"/>
                    <a:pt x="11798" y="7375"/>
                  </a:cubicBezTo>
                  <a:cubicBezTo>
                    <a:pt x="11798" y="7357"/>
                    <a:pt x="11792" y="7345"/>
                    <a:pt x="11798" y="7327"/>
                  </a:cubicBezTo>
                  <a:cubicBezTo>
                    <a:pt x="11798" y="7316"/>
                    <a:pt x="11810" y="7316"/>
                    <a:pt x="11816" y="7310"/>
                  </a:cubicBezTo>
                  <a:cubicBezTo>
                    <a:pt x="11827" y="7304"/>
                    <a:pt x="11839" y="7304"/>
                    <a:pt x="11845" y="7292"/>
                  </a:cubicBezTo>
                  <a:cubicBezTo>
                    <a:pt x="11851" y="7286"/>
                    <a:pt x="11869" y="7286"/>
                    <a:pt x="11869" y="7274"/>
                  </a:cubicBezTo>
                  <a:close/>
                  <a:moveTo>
                    <a:pt x="10920" y="4554"/>
                  </a:moveTo>
                  <a:lnTo>
                    <a:pt x="10920" y="4554"/>
                  </a:lnTo>
                  <a:cubicBezTo>
                    <a:pt x="10920" y="4542"/>
                    <a:pt x="10909" y="4542"/>
                    <a:pt x="10903" y="4530"/>
                  </a:cubicBezTo>
                  <a:cubicBezTo>
                    <a:pt x="10903" y="4524"/>
                    <a:pt x="10909" y="4518"/>
                    <a:pt x="10903" y="4506"/>
                  </a:cubicBezTo>
                  <a:cubicBezTo>
                    <a:pt x="10903" y="4500"/>
                    <a:pt x="10909" y="4494"/>
                    <a:pt x="10903" y="4488"/>
                  </a:cubicBezTo>
                  <a:cubicBezTo>
                    <a:pt x="10903" y="4476"/>
                    <a:pt x="10891" y="4476"/>
                    <a:pt x="10885" y="4471"/>
                  </a:cubicBezTo>
                  <a:cubicBezTo>
                    <a:pt x="10873" y="4465"/>
                    <a:pt x="10867" y="4459"/>
                    <a:pt x="10861" y="4459"/>
                  </a:cubicBezTo>
                  <a:cubicBezTo>
                    <a:pt x="10849" y="4453"/>
                    <a:pt x="10843" y="4459"/>
                    <a:pt x="10837" y="4459"/>
                  </a:cubicBezTo>
                  <a:cubicBezTo>
                    <a:pt x="10825" y="4453"/>
                    <a:pt x="10825" y="4441"/>
                    <a:pt x="10814" y="4441"/>
                  </a:cubicBezTo>
                  <a:cubicBezTo>
                    <a:pt x="10802" y="4441"/>
                    <a:pt x="10802" y="4441"/>
                    <a:pt x="10802" y="4441"/>
                  </a:cubicBezTo>
                  <a:cubicBezTo>
                    <a:pt x="10778" y="4441"/>
                    <a:pt x="10766" y="4459"/>
                    <a:pt x="10743" y="4465"/>
                  </a:cubicBezTo>
                  <a:cubicBezTo>
                    <a:pt x="10731" y="4465"/>
                    <a:pt x="10731" y="4465"/>
                    <a:pt x="10731" y="4465"/>
                  </a:cubicBezTo>
                  <a:cubicBezTo>
                    <a:pt x="10570" y="4423"/>
                    <a:pt x="10570" y="4423"/>
                    <a:pt x="10570" y="4423"/>
                  </a:cubicBezTo>
                  <a:cubicBezTo>
                    <a:pt x="10553" y="4429"/>
                    <a:pt x="10541" y="4435"/>
                    <a:pt x="10523" y="4435"/>
                  </a:cubicBezTo>
                  <a:cubicBezTo>
                    <a:pt x="10511" y="4435"/>
                    <a:pt x="10499" y="4435"/>
                    <a:pt x="10488" y="4429"/>
                  </a:cubicBezTo>
                  <a:cubicBezTo>
                    <a:pt x="10476" y="4423"/>
                    <a:pt x="10476" y="4411"/>
                    <a:pt x="10464" y="4405"/>
                  </a:cubicBezTo>
                  <a:cubicBezTo>
                    <a:pt x="10446" y="4394"/>
                    <a:pt x="10440" y="4382"/>
                    <a:pt x="10422" y="4370"/>
                  </a:cubicBezTo>
                  <a:cubicBezTo>
                    <a:pt x="10393" y="4358"/>
                    <a:pt x="10375" y="4340"/>
                    <a:pt x="10339" y="4340"/>
                  </a:cubicBezTo>
                  <a:cubicBezTo>
                    <a:pt x="10316" y="4340"/>
                    <a:pt x="10304" y="4352"/>
                    <a:pt x="10280" y="4352"/>
                  </a:cubicBezTo>
                  <a:cubicBezTo>
                    <a:pt x="10268" y="4352"/>
                    <a:pt x="10262" y="4346"/>
                    <a:pt x="10250" y="4346"/>
                  </a:cubicBezTo>
                  <a:cubicBezTo>
                    <a:pt x="10250" y="4370"/>
                    <a:pt x="10245" y="4382"/>
                    <a:pt x="10250" y="4399"/>
                  </a:cubicBezTo>
                  <a:cubicBezTo>
                    <a:pt x="10250" y="4411"/>
                    <a:pt x="10256" y="4417"/>
                    <a:pt x="10256" y="4423"/>
                  </a:cubicBezTo>
                  <a:cubicBezTo>
                    <a:pt x="10256" y="4453"/>
                    <a:pt x="10250" y="4465"/>
                    <a:pt x="10250" y="4494"/>
                  </a:cubicBezTo>
                  <a:cubicBezTo>
                    <a:pt x="10233" y="4494"/>
                    <a:pt x="10227" y="4494"/>
                    <a:pt x="10215" y="4494"/>
                  </a:cubicBezTo>
                  <a:cubicBezTo>
                    <a:pt x="10191" y="4494"/>
                    <a:pt x="10191" y="4494"/>
                    <a:pt x="10191" y="4494"/>
                  </a:cubicBezTo>
                  <a:cubicBezTo>
                    <a:pt x="10185" y="4494"/>
                    <a:pt x="10179" y="4500"/>
                    <a:pt x="10167" y="4494"/>
                  </a:cubicBezTo>
                  <a:cubicBezTo>
                    <a:pt x="10156" y="4494"/>
                    <a:pt x="10156" y="4482"/>
                    <a:pt x="10144" y="4476"/>
                  </a:cubicBezTo>
                  <a:cubicBezTo>
                    <a:pt x="10138" y="4465"/>
                    <a:pt x="10132" y="4459"/>
                    <a:pt x="10120" y="4453"/>
                  </a:cubicBezTo>
                  <a:cubicBezTo>
                    <a:pt x="10114" y="4447"/>
                    <a:pt x="10102" y="4447"/>
                    <a:pt x="10090" y="4447"/>
                  </a:cubicBezTo>
                  <a:cubicBezTo>
                    <a:pt x="9978" y="4447"/>
                    <a:pt x="9978" y="4447"/>
                    <a:pt x="9978" y="4447"/>
                  </a:cubicBezTo>
                  <a:cubicBezTo>
                    <a:pt x="9978" y="4435"/>
                    <a:pt x="9972" y="4429"/>
                    <a:pt x="9966" y="4423"/>
                  </a:cubicBezTo>
                  <a:cubicBezTo>
                    <a:pt x="9966" y="4417"/>
                    <a:pt x="9966" y="4405"/>
                    <a:pt x="9966" y="4399"/>
                  </a:cubicBezTo>
                  <a:cubicBezTo>
                    <a:pt x="9960" y="4394"/>
                    <a:pt x="9948" y="4394"/>
                    <a:pt x="9942" y="4387"/>
                  </a:cubicBezTo>
                  <a:cubicBezTo>
                    <a:pt x="9930" y="4382"/>
                    <a:pt x="9924" y="4376"/>
                    <a:pt x="9918" y="4370"/>
                  </a:cubicBezTo>
                  <a:cubicBezTo>
                    <a:pt x="9912" y="4370"/>
                    <a:pt x="9901" y="4370"/>
                    <a:pt x="9895" y="4364"/>
                  </a:cubicBezTo>
                  <a:cubicBezTo>
                    <a:pt x="9877" y="4364"/>
                    <a:pt x="9865" y="4358"/>
                    <a:pt x="9847" y="4352"/>
                  </a:cubicBezTo>
                  <a:cubicBezTo>
                    <a:pt x="9829" y="4352"/>
                    <a:pt x="9818" y="4358"/>
                    <a:pt x="9806" y="4352"/>
                  </a:cubicBezTo>
                  <a:cubicBezTo>
                    <a:pt x="9783" y="4352"/>
                    <a:pt x="9777" y="4340"/>
                    <a:pt x="9759" y="4334"/>
                  </a:cubicBezTo>
                  <a:cubicBezTo>
                    <a:pt x="9736" y="4322"/>
                    <a:pt x="9718" y="4310"/>
                    <a:pt x="9712" y="4293"/>
                  </a:cubicBezTo>
                  <a:cubicBezTo>
                    <a:pt x="9712" y="4287"/>
                    <a:pt x="9706" y="4275"/>
                    <a:pt x="9706" y="4269"/>
                  </a:cubicBezTo>
                  <a:cubicBezTo>
                    <a:pt x="9706" y="4257"/>
                    <a:pt x="9712" y="4257"/>
                    <a:pt x="9718" y="4245"/>
                  </a:cubicBezTo>
                  <a:cubicBezTo>
                    <a:pt x="9724" y="4233"/>
                    <a:pt x="9736" y="4239"/>
                    <a:pt x="9741" y="4228"/>
                  </a:cubicBezTo>
                  <a:cubicBezTo>
                    <a:pt x="9741" y="4221"/>
                    <a:pt x="9747" y="4216"/>
                    <a:pt x="9747" y="4204"/>
                  </a:cubicBezTo>
                  <a:cubicBezTo>
                    <a:pt x="9747" y="4198"/>
                    <a:pt x="9741" y="4192"/>
                    <a:pt x="9736" y="4186"/>
                  </a:cubicBezTo>
                  <a:cubicBezTo>
                    <a:pt x="9730" y="4174"/>
                    <a:pt x="9718" y="4174"/>
                    <a:pt x="9712" y="4174"/>
                  </a:cubicBezTo>
                  <a:cubicBezTo>
                    <a:pt x="9706" y="4168"/>
                    <a:pt x="9700" y="4162"/>
                    <a:pt x="9688" y="4156"/>
                  </a:cubicBezTo>
                  <a:cubicBezTo>
                    <a:pt x="9700" y="4150"/>
                    <a:pt x="9694" y="4139"/>
                    <a:pt x="9706" y="4133"/>
                  </a:cubicBezTo>
                  <a:cubicBezTo>
                    <a:pt x="9712" y="4127"/>
                    <a:pt x="9724" y="4127"/>
                    <a:pt x="9730" y="4127"/>
                  </a:cubicBezTo>
                  <a:cubicBezTo>
                    <a:pt x="9736" y="4121"/>
                    <a:pt x="9747" y="4121"/>
                    <a:pt x="9753" y="4121"/>
                  </a:cubicBezTo>
                  <a:cubicBezTo>
                    <a:pt x="9747" y="4115"/>
                    <a:pt x="9753" y="4103"/>
                    <a:pt x="9747" y="4097"/>
                  </a:cubicBezTo>
                  <a:cubicBezTo>
                    <a:pt x="9741" y="4091"/>
                    <a:pt x="9730" y="4097"/>
                    <a:pt x="9724" y="4091"/>
                  </a:cubicBezTo>
                  <a:cubicBezTo>
                    <a:pt x="9706" y="4085"/>
                    <a:pt x="9694" y="4073"/>
                    <a:pt x="9676" y="4073"/>
                  </a:cubicBezTo>
                  <a:cubicBezTo>
                    <a:pt x="9670" y="4073"/>
                    <a:pt x="9664" y="4079"/>
                    <a:pt x="9653" y="4079"/>
                  </a:cubicBezTo>
                  <a:cubicBezTo>
                    <a:pt x="9647" y="4079"/>
                    <a:pt x="9641" y="4079"/>
                    <a:pt x="9635" y="4079"/>
                  </a:cubicBezTo>
                  <a:cubicBezTo>
                    <a:pt x="9617" y="4085"/>
                    <a:pt x="9605" y="4097"/>
                    <a:pt x="9587" y="4097"/>
                  </a:cubicBezTo>
                  <a:cubicBezTo>
                    <a:pt x="9581" y="4097"/>
                    <a:pt x="9575" y="4097"/>
                    <a:pt x="9564" y="4097"/>
                  </a:cubicBezTo>
                  <a:cubicBezTo>
                    <a:pt x="9540" y="4097"/>
                    <a:pt x="9522" y="4091"/>
                    <a:pt x="9498" y="4097"/>
                  </a:cubicBezTo>
                  <a:cubicBezTo>
                    <a:pt x="9487" y="4097"/>
                    <a:pt x="9481" y="4109"/>
                    <a:pt x="9475" y="4115"/>
                  </a:cubicBezTo>
                  <a:cubicBezTo>
                    <a:pt x="9463" y="4121"/>
                    <a:pt x="9457" y="4127"/>
                    <a:pt x="9451" y="4133"/>
                  </a:cubicBezTo>
                  <a:cubicBezTo>
                    <a:pt x="9445" y="4127"/>
                    <a:pt x="9433" y="4121"/>
                    <a:pt x="9427" y="4115"/>
                  </a:cubicBezTo>
                  <a:cubicBezTo>
                    <a:pt x="9421" y="4109"/>
                    <a:pt x="9421" y="4097"/>
                    <a:pt x="9409" y="4091"/>
                  </a:cubicBezTo>
                  <a:cubicBezTo>
                    <a:pt x="9398" y="4079"/>
                    <a:pt x="9380" y="4073"/>
                    <a:pt x="9362" y="4073"/>
                  </a:cubicBezTo>
                  <a:cubicBezTo>
                    <a:pt x="9338" y="4073"/>
                    <a:pt x="9321" y="4091"/>
                    <a:pt x="9297" y="4103"/>
                  </a:cubicBezTo>
                  <a:cubicBezTo>
                    <a:pt x="9291" y="4109"/>
                    <a:pt x="9279" y="4103"/>
                    <a:pt x="9273" y="4103"/>
                  </a:cubicBezTo>
                  <a:cubicBezTo>
                    <a:pt x="9261" y="4109"/>
                    <a:pt x="9261" y="4115"/>
                    <a:pt x="9249" y="4127"/>
                  </a:cubicBezTo>
                  <a:cubicBezTo>
                    <a:pt x="9137" y="4127"/>
                    <a:pt x="9137" y="4127"/>
                    <a:pt x="9137" y="4127"/>
                  </a:cubicBezTo>
                  <a:cubicBezTo>
                    <a:pt x="9131" y="4133"/>
                    <a:pt x="9131" y="4139"/>
                    <a:pt x="9125" y="4150"/>
                  </a:cubicBezTo>
                  <a:cubicBezTo>
                    <a:pt x="9119" y="4156"/>
                    <a:pt x="9125" y="4168"/>
                    <a:pt x="9119" y="4174"/>
                  </a:cubicBezTo>
                  <a:cubicBezTo>
                    <a:pt x="9113" y="4180"/>
                    <a:pt x="9107" y="4186"/>
                    <a:pt x="9095" y="4192"/>
                  </a:cubicBezTo>
                  <a:cubicBezTo>
                    <a:pt x="9089" y="4192"/>
                    <a:pt x="9083" y="4192"/>
                    <a:pt x="9071" y="4192"/>
                  </a:cubicBezTo>
                  <a:cubicBezTo>
                    <a:pt x="9054" y="4192"/>
                    <a:pt x="9042" y="4186"/>
                    <a:pt x="9030" y="4192"/>
                  </a:cubicBezTo>
                  <a:cubicBezTo>
                    <a:pt x="9018" y="4192"/>
                    <a:pt x="9012" y="4198"/>
                    <a:pt x="9006" y="4198"/>
                  </a:cubicBezTo>
                  <a:cubicBezTo>
                    <a:pt x="8994" y="4198"/>
                    <a:pt x="8994" y="4198"/>
                    <a:pt x="8994" y="4198"/>
                  </a:cubicBezTo>
                  <a:cubicBezTo>
                    <a:pt x="8982" y="4198"/>
                    <a:pt x="8971" y="4192"/>
                    <a:pt x="8959" y="4192"/>
                  </a:cubicBezTo>
                  <a:cubicBezTo>
                    <a:pt x="8929" y="4192"/>
                    <a:pt x="8917" y="4198"/>
                    <a:pt x="8888" y="4192"/>
                  </a:cubicBezTo>
                  <a:cubicBezTo>
                    <a:pt x="8882" y="4192"/>
                    <a:pt x="8876" y="4192"/>
                    <a:pt x="8870" y="4192"/>
                  </a:cubicBezTo>
                  <a:cubicBezTo>
                    <a:pt x="8858" y="4186"/>
                    <a:pt x="8852" y="4174"/>
                    <a:pt x="8846" y="4174"/>
                  </a:cubicBezTo>
                  <a:cubicBezTo>
                    <a:pt x="8823" y="4162"/>
                    <a:pt x="8823" y="4162"/>
                    <a:pt x="8823" y="4162"/>
                  </a:cubicBezTo>
                  <a:cubicBezTo>
                    <a:pt x="8816" y="4168"/>
                    <a:pt x="8805" y="4174"/>
                    <a:pt x="8805" y="4186"/>
                  </a:cubicBezTo>
                  <a:cubicBezTo>
                    <a:pt x="8805" y="4192"/>
                    <a:pt x="8805" y="4198"/>
                    <a:pt x="8805" y="4204"/>
                  </a:cubicBezTo>
                  <a:cubicBezTo>
                    <a:pt x="8805" y="4216"/>
                    <a:pt x="8799" y="4221"/>
                    <a:pt x="8799" y="4228"/>
                  </a:cubicBezTo>
                  <a:cubicBezTo>
                    <a:pt x="8799" y="4245"/>
                    <a:pt x="8799" y="4251"/>
                    <a:pt x="8799" y="4263"/>
                  </a:cubicBezTo>
                  <a:cubicBezTo>
                    <a:pt x="8793" y="4263"/>
                    <a:pt x="8787" y="4263"/>
                    <a:pt x="8775" y="4263"/>
                  </a:cubicBezTo>
                  <a:cubicBezTo>
                    <a:pt x="8769" y="4263"/>
                    <a:pt x="8763" y="4269"/>
                    <a:pt x="8751" y="4269"/>
                  </a:cubicBezTo>
                  <a:cubicBezTo>
                    <a:pt x="8739" y="4269"/>
                    <a:pt x="8727" y="4263"/>
                    <a:pt x="8716" y="4263"/>
                  </a:cubicBezTo>
                  <a:cubicBezTo>
                    <a:pt x="8716" y="4358"/>
                    <a:pt x="8716" y="4358"/>
                    <a:pt x="8716" y="4358"/>
                  </a:cubicBezTo>
                  <a:cubicBezTo>
                    <a:pt x="8627" y="4358"/>
                    <a:pt x="8627" y="4358"/>
                    <a:pt x="8627" y="4358"/>
                  </a:cubicBezTo>
                  <a:cubicBezTo>
                    <a:pt x="8627" y="4376"/>
                    <a:pt x="8621" y="4387"/>
                    <a:pt x="8621" y="4405"/>
                  </a:cubicBezTo>
                  <a:cubicBezTo>
                    <a:pt x="8621" y="4423"/>
                    <a:pt x="8621" y="4435"/>
                    <a:pt x="8621" y="4453"/>
                  </a:cubicBezTo>
                  <a:cubicBezTo>
                    <a:pt x="8621" y="4459"/>
                    <a:pt x="8615" y="4465"/>
                    <a:pt x="8609" y="4476"/>
                  </a:cubicBezTo>
                  <a:cubicBezTo>
                    <a:pt x="8609" y="4488"/>
                    <a:pt x="8603" y="4506"/>
                    <a:pt x="8603" y="4524"/>
                  </a:cubicBezTo>
                  <a:cubicBezTo>
                    <a:pt x="8603" y="4565"/>
                    <a:pt x="8603" y="4565"/>
                    <a:pt x="8603" y="4565"/>
                  </a:cubicBezTo>
                  <a:cubicBezTo>
                    <a:pt x="8538" y="4565"/>
                    <a:pt x="8538" y="4565"/>
                    <a:pt x="8538" y="4565"/>
                  </a:cubicBezTo>
                  <a:cubicBezTo>
                    <a:pt x="8538" y="4595"/>
                    <a:pt x="8532" y="4619"/>
                    <a:pt x="8508" y="4637"/>
                  </a:cubicBezTo>
                  <a:cubicBezTo>
                    <a:pt x="8502" y="4637"/>
                    <a:pt x="8490" y="4637"/>
                    <a:pt x="8484" y="4642"/>
                  </a:cubicBezTo>
                  <a:cubicBezTo>
                    <a:pt x="8479" y="4648"/>
                    <a:pt x="8479" y="4660"/>
                    <a:pt x="8467" y="4660"/>
                  </a:cubicBezTo>
                  <a:cubicBezTo>
                    <a:pt x="8461" y="4666"/>
                    <a:pt x="8455" y="4666"/>
                    <a:pt x="8443" y="4666"/>
                  </a:cubicBezTo>
                  <a:cubicBezTo>
                    <a:pt x="8437" y="4672"/>
                    <a:pt x="8425" y="4666"/>
                    <a:pt x="8425" y="4666"/>
                  </a:cubicBezTo>
                  <a:cubicBezTo>
                    <a:pt x="8413" y="4672"/>
                    <a:pt x="8419" y="4684"/>
                    <a:pt x="8413" y="4690"/>
                  </a:cubicBezTo>
                  <a:cubicBezTo>
                    <a:pt x="8407" y="4696"/>
                    <a:pt x="8396" y="4708"/>
                    <a:pt x="8396" y="4714"/>
                  </a:cubicBezTo>
                  <a:cubicBezTo>
                    <a:pt x="8384" y="4731"/>
                    <a:pt x="8384" y="4749"/>
                    <a:pt x="8372" y="4767"/>
                  </a:cubicBezTo>
                  <a:cubicBezTo>
                    <a:pt x="8366" y="4773"/>
                    <a:pt x="8360" y="4785"/>
                    <a:pt x="8354" y="4797"/>
                  </a:cubicBezTo>
                  <a:cubicBezTo>
                    <a:pt x="8348" y="4803"/>
                    <a:pt x="8354" y="4809"/>
                    <a:pt x="8348" y="4814"/>
                  </a:cubicBezTo>
                  <a:cubicBezTo>
                    <a:pt x="8342" y="4826"/>
                    <a:pt x="8330" y="4832"/>
                    <a:pt x="8324" y="4838"/>
                  </a:cubicBezTo>
                  <a:cubicBezTo>
                    <a:pt x="8318" y="4850"/>
                    <a:pt x="8318" y="4856"/>
                    <a:pt x="8313" y="4862"/>
                  </a:cubicBezTo>
                  <a:cubicBezTo>
                    <a:pt x="8307" y="4868"/>
                    <a:pt x="8313" y="4880"/>
                    <a:pt x="8307" y="4886"/>
                  </a:cubicBezTo>
                  <a:cubicBezTo>
                    <a:pt x="8301" y="4892"/>
                    <a:pt x="8295" y="4886"/>
                    <a:pt x="8283" y="4886"/>
                  </a:cubicBezTo>
                  <a:cubicBezTo>
                    <a:pt x="8271" y="4892"/>
                    <a:pt x="8259" y="4892"/>
                    <a:pt x="8247" y="4892"/>
                  </a:cubicBezTo>
                  <a:cubicBezTo>
                    <a:pt x="8247" y="4921"/>
                    <a:pt x="8247" y="4939"/>
                    <a:pt x="8247" y="4963"/>
                  </a:cubicBezTo>
                  <a:cubicBezTo>
                    <a:pt x="8247" y="4975"/>
                    <a:pt x="8241" y="4980"/>
                    <a:pt x="8241" y="4986"/>
                  </a:cubicBezTo>
                  <a:cubicBezTo>
                    <a:pt x="8235" y="4998"/>
                    <a:pt x="8235" y="5004"/>
                    <a:pt x="8235" y="5010"/>
                  </a:cubicBezTo>
                  <a:cubicBezTo>
                    <a:pt x="8230" y="5022"/>
                    <a:pt x="8218" y="5022"/>
                    <a:pt x="8212" y="5028"/>
                  </a:cubicBezTo>
                  <a:cubicBezTo>
                    <a:pt x="8206" y="5034"/>
                    <a:pt x="8194" y="5028"/>
                    <a:pt x="8188" y="5034"/>
                  </a:cubicBezTo>
                  <a:cubicBezTo>
                    <a:pt x="8182" y="5040"/>
                    <a:pt x="8182" y="5052"/>
                    <a:pt x="8176" y="5058"/>
                  </a:cubicBezTo>
                  <a:cubicBezTo>
                    <a:pt x="8176" y="5099"/>
                    <a:pt x="8176" y="5099"/>
                    <a:pt x="8176" y="5099"/>
                  </a:cubicBezTo>
                  <a:cubicBezTo>
                    <a:pt x="8194" y="5099"/>
                    <a:pt x="8206" y="5099"/>
                    <a:pt x="8224" y="5105"/>
                  </a:cubicBezTo>
                  <a:cubicBezTo>
                    <a:pt x="8230" y="5105"/>
                    <a:pt x="8235" y="5099"/>
                    <a:pt x="8247" y="5105"/>
                  </a:cubicBezTo>
                  <a:cubicBezTo>
                    <a:pt x="8253" y="5105"/>
                    <a:pt x="8259" y="5099"/>
                    <a:pt x="8265" y="5105"/>
                  </a:cubicBezTo>
                  <a:cubicBezTo>
                    <a:pt x="8277" y="5105"/>
                    <a:pt x="8277" y="5117"/>
                    <a:pt x="8283" y="5123"/>
                  </a:cubicBezTo>
                  <a:cubicBezTo>
                    <a:pt x="8271" y="5146"/>
                    <a:pt x="8271" y="5146"/>
                    <a:pt x="8271" y="5146"/>
                  </a:cubicBezTo>
                  <a:cubicBezTo>
                    <a:pt x="8271" y="5158"/>
                    <a:pt x="8259" y="5158"/>
                    <a:pt x="8259" y="5170"/>
                  </a:cubicBezTo>
                  <a:cubicBezTo>
                    <a:pt x="8259" y="5224"/>
                    <a:pt x="8265" y="5253"/>
                    <a:pt x="8265" y="5307"/>
                  </a:cubicBezTo>
                  <a:cubicBezTo>
                    <a:pt x="8265" y="5330"/>
                    <a:pt x="8265" y="5330"/>
                    <a:pt x="8265" y="5330"/>
                  </a:cubicBezTo>
                  <a:cubicBezTo>
                    <a:pt x="8265" y="5336"/>
                    <a:pt x="8265" y="5348"/>
                    <a:pt x="8265" y="5354"/>
                  </a:cubicBezTo>
                  <a:cubicBezTo>
                    <a:pt x="8259" y="5366"/>
                    <a:pt x="8253" y="5372"/>
                    <a:pt x="8247" y="5378"/>
                  </a:cubicBezTo>
                  <a:cubicBezTo>
                    <a:pt x="8241" y="5384"/>
                    <a:pt x="8224" y="5372"/>
                    <a:pt x="8224" y="5378"/>
                  </a:cubicBezTo>
                  <a:cubicBezTo>
                    <a:pt x="8218" y="5384"/>
                    <a:pt x="8218" y="5390"/>
                    <a:pt x="8218" y="5401"/>
                  </a:cubicBezTo>
                  <a:cubicBezTo>
                    <a:pt x="8218" y="5407"/>
                    <a:pt x="8230" y="5413"/>
                    <a:pt x="8230" y="5419"/>
                  </a:cubicBezTo>
                  <a:cubicBezTo>
                    <a:pt x="8230" y="5431"/>
                    <a:pt x="8230" y="5437"/>
                    <a:pt x="8235" y="5443"/>
                  </a:cubicBezTo>
                  <a:cubicBezTo>
                    <a:pt x="8235" y="5455"/>
                    <a:pt x="8241" y="5461"/>
                    <a:pt x="8241" y="5467"/>
                  </a:cubicBezTo>
                  <a:cubicBezTo>
                    <a:pt x="8241" y="5490"/>
                    <a:pt x="8241" y="5490"/>
                    <a:pt x="8241" y="5490"/>
                  </a:cubicBezTo>
                  <a:cubicBezTo>
                    <a:pt x="8241" y="5508"/>
                    <a:pt x="8235" y="5520"/>
                    <a:pt x="8247" y="5538"/>
                  </a:cubicBezTo>
                  <a:cubicBezTo>
                    <a:pt x="8247" y="5544"/>
                    <a:pt x="8259" y="5544"/>
                    <a:pt x="8265" y="5556"/>
                  </a:cubicBezTo>
                  <a:cubicBezTo>
                    <a:pt x="8271" y="5562"/>
                    <a:pt x="8271" y="5573"/>
                    <a:pt x="8277" y="5573"/>
                  </a:cubicBezTo>
                  <a:cubicBezTo>
                    <a:pt x="8289" y="5579"/>
                    <a:pt x="8295" y="5585"/>
                    <a:pt x="8301" y="5585"/>
                  </a:cubicBezTo>
                  <a:cubicBezTo>
                    <a:pt x="8313" y="5591"/>
                    <a:pt x="8313" y="5603"/>
                    <a:pt x="8324" y="5603"/>
                  </a:cubicBezTo>
                  <a:cubicBezTo>
                    <a:pt x="8330" y="5609"/>
                    <a:pt x="8342" y="5603"/>
                    <a:pt x="8348" y="5603"/>
                  </a:cubicBezTo>
                  <a:cubicBezTo>
                    <a:pt x="8354" y="5609"/>
                    <a:pt x="8366" y="5609"/>
                    <a:pt x="8372" y="5615"/>
                  </a:cubicBezTo>
                  <a:cubicBezTo>
                    <a:pt x="8384" y="5627"/>
                    <a:pt x="8372" y="5651"/>
                    <a:pt x="8384" y="5662"/>
                  </a:cubicBezTo>
                  <a:cubicBezTo>
                    <a:pt x="8390" y="5668"/>
                    <a:pt x="8396" y="5668"/>
                    <a:pt x="8407" y="5674"/>
                  </a:cubicBezTo>
                  <a:cubicBezTo>
                    <a:pt x="8413" y="5680"/>
                    <a:pt x="8419" y="5674"/>
                    <a:pt x="8425" y="5674"/>
                  </a:cubicBezTo>
                  <a:cubicBezTo>
                    <a:pt x="8425" y="5698"/>
                    <a:pt x="8425" y="5716"/>
                    <a:pt x="8425" y="5739"/>
                  </a:cubicBezTo>
                  <a:cubicBezTo>
                    <a:pt x="8431" y="5751"/>
                    <a:pt x="8437" y="5757"/>
                    <a:pt x="8443" y="5763"/>
                  </a:cubicBezTo>
                  <a:cubicBezTo>
                    <a:pt x="8449" y="5775"/>
                    <a:pt x="8461" y="5769"/>
                    <a:pt x="8473" y="5775"/>
                  </a:cubicBezTo>
                  <a:cubicBezTo>
                    <a:pt x="8490" y="5787"/>
                    <a:pt x="8502" y="5799"/>
                    <a:pt x="8520" y="5805"/>
                  </a:cubicBezTo>
                  <a:cubicBezTo>
                    <a:pt x="8538" y="5810"/>
                    <a:pt x="8550" y="5810"/>
                    <a:pt x="8573" y="5810"/>
                  </a:cubicBezTo>
                  <a:cubicBezTo>
                    <a:pt x="8573" y="5817"/>
                    <a:pt x="8573" y="5822"/>
                    <a:pt x="8573" y="5834"/>
                  </a:cubicBezTo>
                  <a:cubicBezTo>
                    <a:pt x="8573" y="5840"/>
                    <a:pt x="8573" y="5846"/>
                    <a:pt x="8573" y="5858"/>
                  </a:cubicBezTo>
                  <a:cubicBezTo>
                    <a:pt x="8579" y="5864"/>
                    <a:pt x="8573" y="5870"/>
                    <a:pt x="8573" y="5882"/>
                  </a:cubicBezTo>
                  <a:cubicBezTo>
                    <a:pt x="8579" y="5888"/>
                    <a:pt x="8591" y="5888"/>
                    <a:pt x="8597" y="5888"/>
                  </a:cubicBezTo>
                  <a:cubicBezTo>
                    <a:pt x="8609" y="5894"/>
                    <a:pt x="8615" y="5899"/>
                    <a:pt x="8621" y="5899"/>
                  </a:cubicBezTo>
                  <a:cubicBezTo>
                    <a:pt x="8633" y="5905"/>
                    <a:pt x="8633" y="5917"/>
                    <a:pt x="8639" y="5923"/>
                  </a:cubicBezTo>
                  <a:cubicBezTo>
                    <a:pt x="8650" y="5935"/>
                    <a:pt x="8668" y="5947"/>
                    <a:pt x="8686" y="5953"/>
                  </a:cubicBezTo>
                  <a:cubicBezTo>
                    <a:pt x="8692" y="5953"/>
                    <a:pt x="8698" y="5953"/>
                    <a:pt x="8710" y="5953"/>
                  </a:cubicBezTo>
                  <a:cubicBezTo>
                    <a:pt x="8716" y="5953"/>
                    <a:pt x="8722" y="5965"/>
                    <a:pt x="8734" y="5965"/>
                  </a:cubicBezTo>
                  <a:cubicBezTo>
                    <a:pt x="8739" y="5965"/>
                    <a:pt x="8751" y="5971"/>
                    <a:pt x="8763" y="5971"/>
                  </a:cubicBezTo>
                  <a:cubicBezTo>
                    <a:pt x="8775" y="5971"/>
                    <a:pt x="8781" y="5959"/>
                    <a:pt x="8787" y="5947"/>
                  </a:cubicBezTo>
                  <a:cubicBezTo>
                    <a:pt x="8793" y="5941"/>
                    <a:pt x="8787" y="5929"/>
                    <a:pt x="8793" y="5923"/>
                  </a:cubicBezTo>
                  <a:cubicBezTo>
                    <a:pt x="8805" y="5917"/>
                    <a:pt x="8823" y="5917"/>
                    <a:pt x="8840" y="5917"/>
                  </a:cubicBezTo>
                  <a:cubicBezTo>
                    <a:pt x="8846" y="5917"/>
                    <a:pt x="8852" y="5923"/>
                    <a:pt x="8864" y="5923"/>
                  </a:cubicBezTo>
                  <a:cubicBezTo>
                    <a:pt x="8870" y="5923"/>
                    <a:pt x="8876" y="5917"/>
                    <a:pt x="8888" y="5917"/>
                  </a:cubicBezTo>
                  <a:cubicBezTo>
                    <a:pt x="8900" y="5917"/>
                    <a:pt x="8900" y="5917"/>
                    <a:pt x="8900" y="5917"/>
                  </a:cubicBezTo>
                  <a:cubicBezTo>
                    <a:pt x="8923" y="5917"/>
                    <a:pt x="8935" y="5917"/>
                    <a:pt x="8959" y="5917"/>
                  </a:cubicBezTo>
                  <a:cubicBezTo>
                    <a:pt x="8965" y="5917"/>
                    <a:pt x="8977" y="5917"/>
                    <a:pt x="8982" y="5917"/>
                  </a:cubicBezTo>
                  <a:cubicBezTo>
                    <a:pt x="8989" y="5923"/>
                    <a:pt x="8982" y="5935"/>
                    <a:pt x="8994" y="5941"/>
                  </a:cubicBezTo>
                  <a:cubicBezTo>
                    <a:pt x="9012" y="5953"/>
                    <a:pt x="9030" y="5947"/>
                    <a:pt x="9048" y="5947"/>
                  </a:cubicBezTo>
                  <a:cubicBezTo>
                    <a:pt x="9066" y="5947"/>
                    <a:pt x="9071" y="5947"/>
                    <a:pt x="9083" y="5947"/>
                  </a:cubicBezTo>
                  <a:cubicBezTo>
                    <a:pt x="9095" y="5947"/>
                    <a:pt x="9101" y="5941"/>
                    <a:pt x="9107" y="5935"/>
                  </a:cubicBezTo>
                  <a:cubicBezTo>
                    <a:pt x="9113" y="5935"/>
                    <a:pt x="9125" y="5941"/>
                    <a:pt x="9131" y="5935"/>
                  </a:cubicBezTo>
                  <a:cubicBezTo>
                    <a:pt x="9137" y="5929"/>
                    <a:pt x="9137" y="5917"/>
                    <a:pt x="9143" y="5911"/>
                  </a:cubicBezTo>
                  <a:cubicBezTo>
                    <a:pt x="9148" y="5905"/>
                    <a:pt x="9154" y="5899"/>
                    <a:pt x="9166" y="5894"/>
                  </a:cubicBezTo>
                  <a:cubicBezTo>
                    <a:pt x="9172" y="5888"/>
                    <a:pt x="9178" y="5882"/>
                    <a:pt x="9190" y="5882"/>
                  </a:cubicBezTo>
                  <a:cubicBezTo>
                    <a:pt x="9202" y="5876"/>
                    <a:pt x="9214" y="5882"/>
                    <a:pt x="9232" y="5882"/>
                  </a:cubicBezTo>
                  <a:cubicBezTo>
                    <a:pt x="9249" y="5882"/>
                    <a:pt x="9261" y="5888"/>
                    <a:pt x="9279" y="5888"/>
                  </a:cubicBezTo>
                  <a:cubicBezTo>
                    <a:pt x="9291" y="5888"/>
                    <a:pt x="9291" y="5888"/>
                    <a:pt x="9291" y="5888"/>
                  </a:cubicBezTo>
                  <a:cubicBezTo>
                    <a:pt x="9303" y="5882"/>
                    <a:pt x="9309" y="5864"/>
                    <a:pt x="9321" y="5864"/>
                  </a:cubicBezTo>
                  <a:cubicBezTo>
                    <a:pt x="9338" y="5852"/>
                    <a:pt x="9356" y="5852"/>
                    <a:pt x="9380" y="5852"/>
                  </a:cubicBezTo>
                  <a:cubicBezTo>
                    <a:pt x="9392" y="5852"/>
                    <a:pt x="9409" y="5846"/>
                    <a:pt x="9415" y="5858"/>
                  </a:cubicBezTo>
                  <a:cubicBezTo>
                    <a:pt x="9421" y="5864"/>
                    <a:pt x="9421" y="5876"/>
                    <a:pt x="9421" y="5882"/>
                  </a:cubicBezTo>
                  <a:cubicBezTo>
                    <a:pt x="9427" y="5888"/>
                    <a:pt x="9433" y="5894"/>
                    <a:pt x="9439" y="5899"/>
                  </a:cubicBezTo>
                  <a:cubicBezTo>
                    <a:pt x="9439" y="5911"/>
                    <a:pt x="9439" y="5917"/>
                    <a:pt x="9445" y="5923"/>
                  </a:cubicBezTo>
                  <a:cubicBezTo>
                    <a:pt x="9445" y="5929"/>
                    <a:pt x="9445" y="5941"/>
                    <a:pt x="9451" y="5947"/>
                  </a:cubicBezTo>
                  <a:cubicBezTo>
                    <a:pt x="9457" y="5953"/>
                    <a:pt x="9463" y="5953"/>
                    <a:pt x="9475" y="5959"/>
                  </a:cubicBezTo>
                  <a:cubicBezTo>
                    <a:pt x="9481" y="5965"/>
                    <a:pt x="9487" y="5965"/>
                    <a:pt x="9498" y="5965"/>
                  </a:cubicBezTo>
                  <a:cubicBezTo>
                    <a:pt x="9694" y="5965"/>
                    <a:pt x="9694" y="5965"/>
                    <a:pt x="9694" y="5965"/>
                  </a:cubicBezTo>
                  <a:cubicBezTo>
                    <a:pt x="9694" y="6036"/>
                    <a:pt x="9694" y="6036"/>
                    <a:pt x="9694" y="6036"/>
                  </a:cubicBezTo>
                  <a:cubicBezTo>
                    <a:pt x="9694" y="6042"/>
                    <a:pt x="9688" y="6048"/>
                    <a:pt x="9688" y="6054"/>
                  </a:cubicBezTo>
                  <a:cubicBezTo>
                    <a:pt x="9688" y="6071"/>
                    <a:pt x="9694" y="6083"/>
                    <a:pt x="9688" y="6101"/>
                  </a:cubicBezTo>
                  <a:cubicBezTo>
                    <a:pt x="9688" y="6113"/>
                    <a:pt x="9694" y="6119"/>
                    <a:pt x="9688" y="6125"/>
                  </a:cubicBezTo>
                  <a:cubicBezTo>
                    <a:pt x="9688" y="6137"/>
                    <a:pt x="9676" y="6137"/>
                    <a:pt x="9670" y="6149"/>
                  </a:cubicBezTo>
                  <a:cubicBezTo>
                    <a:pt x="9670" y="6154"/>
                    <a:pt x="9664" y="6160"/>
                    <a:pt x="9664" y="6166"/>
                  </a:cubicBezTo>
                  <a:cubicBezTo>
                    <a:pt x="9664" y="6196"/>
                    <a:pt x="9658" y="6214"/>
                    <a:pt x="9658" y="6237"/>
                  </a:cubicBezTo>
                  <a:cubicBezTo>
                    <a:pt x="9658" y="6243"/>
                    <a:pt x="9658" y="6261"/>
                    <a:pt x="9653" y="6261"/>
                  </a:cubicBezTo>
                  <a:cubicBezTo>
                    <a:pt x="9653" y="6267"/>
                    <a:pt x="9641" y="6261"/>
                    <a:pt x="9635" y="6261"/>
                  </a:cubicBezTo>
                  <a:cubicBezTo>
                    <a:pt x="9623" y="6267"/>
                    <a:pt x="9629" y="6279"/>
                    <a:pt x="9623" y="6285"/>
                  </a:cubicBezTo>
                  <a:cubicBezTo>
                    <a:pt x="9629" y="6285"/>
                    <a:pt x="9635" y="6291"/>
                    <a:pt x="9647" y="6297"/>
                  </a:cubicBezTo>
                  <a:cubicBezTo>
                    <a:pt x="9658" y="6303"/>
                    <a:pt x="9676" y="6297"/>
                    <a:pt x="9688" y="6315"/>
                  </a:cubicBezTo>
                  <a:cubicBezTo>
                    <a:pt x="9700" y="6326"/>
                    <a:pt x="9688" y="6344"/>
                    <a:pt x="9694" y="6356"/>
                  </a:cubicBezTo>
                  <a:cubicBezTo>
                    <a:pt x="9700" y="6368"/>
                    <a:pt x="9700" y="6374"/>
                    <a:pt x="9706" y="6380"/>
                  </a:cubicBezTo>
                  <a:cubicBezTo>
                    <a:pt x="9712" y="6386"/>
                    <a:pt x="9724" y="6386"/>
                    <a:pt x="9730" y="6386"/>
                  </a:cubicBezTo>
                  <a:cubicBezTo>
                    <a:pt x="9736" y="6392"/>
                    <a:pt x="9747" y="6392"/>
                    <a:pt x="9753" y="6397"/>
                  </a:cubicBezTo>
                  <a:cubicBezTo>
                    <a:pt x="9759" y="6403"/>
                    <a:pt x="9753" y="6415"/>
                    <a:pt x="9759" y="6421"/>
                  </a:cubicBezTo>
                  <a:cubicBezTo>
                    <a:pt x="9771" y="6439"/>
                    <a:pt x="9789" y="6451"/>
                    <a:pt x="9800" y="6469"/>
                  </a:cubicBezTo>
                  <a:cubicBezTo>
                    <a:pt x="9800" y="6475"/>
                    <a:pt x="9806" y="6480"/>
                    <a:pt x="9806" y="6492"/>
                  </a:cubicBezTo>
                  <a:cubicBezTo>
                    <a:pt x="9818" y="6504"/>
                    <a:pt x="9829" y="6516"/>
                    <a:pt x="9835" y="6534"/>
                  </a:cubicBezTo>
                  <a:cubicBezTo>
                    <a:pt x="9841" y="6546"/>
                    <a:pt x="9847" y="6552"/>
                    <a:pt x="9847" y="6558"/>
                  </a:cubicBezTo>
                  <a:cubicBezTo>
                    <a:pt x="9853" y="6575"/>
                    <a:pt x="9847" y="6587"/>
                    <a:pt x="9847" y="6611"/>
                  </a:cubicBezTo>
                  <a:cubicBezTo>
                    <a:pt x="9847" y="6629"/>
                    <a:pt x="9853" y="6641"/>
                    <a:pt x="9859" y="6652"/>
                  </a:cubicBezTo>
                  <a:cubicBezTo>
                    <a:pt x="9865" y="6664"/>
                    <a:pt x="9877" y="6670"/>
                    <a:pt x="9877" y="6676"/>
                  </a:cubicBezTo>
                  <a:cubicBezTo>
                    <a:pt x="9877" y="6688"/>
                    <a:pt x="9871" y="6694"/>
                    <a:pt x="9871" y="6700"/>
                  </a:cubicBezTo>
                  <a:cubicBezTo>
                    <a:pt x="9871" y="6724"/>
                    <a:pt x="9871" y="6724"/>
                    <a:pt x="9871" y="6724"/>
                  </a:cubicBezTo>
                  <a:cubicBezTo>
                    <a:pt x="9871" y="6741"/>
                    <a:pt x="9877" y="6753"/>
                    <a:pt x="9883" y="6771"/>
                  </a:cubicBezTo>
                  <a:cubicBezTo>
                    <a:pt x="9889" y="6777"/>
                    <a:pt x="9901" y="6771"/>
                    <a:pt x="9906" y="6783"/>
                  </a:cubicBezTo>
                  <a:cubicBezTo>
                    <a:pt x="9912" y="6789"/>
                    <a:pt x="9906" y="6801"/>
                    <a:pt x="9906" y="6813"/>
                  </a:cubicBezTo>
                  <a:cubicBezTo>
                    <a:pt x="9906" y="6830"/>
                    <a:pt x="9906" y="6836"/>
                    <a:pt x="9906" y="6848"/>
                  </a:cubicBezTo>
                  <a:cubicBezTo>
                    <a:pt x="9906" y="6860"/>
                    <a:pt x="9901" y="6866"/>
                    <a:pt x="9901" y="6872"/>
                  </a:cubicBezTo>
                  <a:cubicBezTo>
                    <a:pt x="9901" y="6878"/>
                    <a:pt x="9901" y="6890"/>
                    <a:pt x="9895" y="6896"/>
                  </a:cubicBezTo>
                  <a:cubicBezTo>
                    <a:pt x="9889" y="6901"/>
                    <a:pt x="9877" y="6901"/>
                    <a:pt x="9871" y="6912"/>
                  </a:cubicBezTo>
                  <a:cubicBezTo>
                    <a:pt x="9853" y="6936"/>
                    <a:pt x="9841" y="6954"/>
                    <a:pt x="9835" y="6978"/>
                  </a:cubicBezTo>
                  <a:cubicBezTo>
                    <a:pt x="9835" y="6995"/>
                    <a:pt x="9841" y="7007"/>
                    <a:pt x="9835" y="7025"/>
                  </a:cubicBezTo>
                  <a:cubicBezTo>
                    <a:pt x="9835" y="7031"/>
                    <a:pt x="9835" y="7043"/>
                    <a:pt x="9829" y="7049"/>
                  </a:cubicBezTo>
                  <a:cubicBezTo>
                    <a:pt x="9829" y="7061"/>
                    <a:pt x="9812" y="7061"/>
                    <a:pt x="9806" y="7072"/>
                  </a:cubicBezTo>
                  <a:cubicBezTo>
                    <a:pt x="9806" y="7078"/>
                    <a:pt x="9800" y="7084"/>
                    <a:pt x="9800" y="7096"/>
                  </a:cubicBezTo>
                  <a:cubicBezTo>
                    <a:pt x="9795" y="7114"/>
                    <a:pt x="9800" y="7120"/>
                    <a:pt x="9800" y="7138"/>
                  </a:cubicBezTo>
                  <a:cubicBezTo>
                    <a:pt x="9800" y="7167"/>
                    <a:pt x="9795" y="7185"/>
                    <a:pt x="9806" y="7209"/>
                  </a:cubicBezTo>
                  <a:cubicBezTo>
                    <a:pt x="9806" y="7221"/>
                    <a:pt x="9818" y="7221"/>
                    <a:pt x="9824" y="7232"/>
                  </a:cubicBezTo>
                  <a:cubicBezTo>
                    <a:pt x="9835" y="7239"/>
                    <a:pt x="9847" y="7239"/>
                    <a:pt x="9847" y="7250"/>
                  </a:cubicBezTo>
                  <a:cubicBezTo>
                    <a:pt x="9847" y="7256"/>
                    <a:pt x="9847" y="7262"/>
                    <a:pt x="9847" y="7268"/>
                  </a:cubicBezTo>
                  <a:cubicBezTo>
                    <a:pt x="9847" y="7280"/>
                    <a:pt x="9847" y="7286"/>
                    <a:pt x="9847" y="7292"/>
                  </a:cubicBezTo>
                  <a:cubicBezTo>
                    <a:pt x="9847" y="7304"/>
                    <a:pt x="9853" y="7310"/>
                    <a:pt x="9859" y="7316"/>
                  </a:cubicBezTo>
                  <a:cubicBezTo>
                    <a:pt x="9865" y="7327"/>
                    <a:pt x="9865" y="7333"/>
                    <a:pt x="9871" y="7339"/>
                  </a:cubicBezTo>
                  <a:cubicBezTo>
                    <a:pt x="9883" y="7351"/>
                    <a:pt x="9906" y="7363"/>
                    <a:pt x="9924" y="7375"/>
                  </a:cubicBezTo>
                  <a:cubicBezTo>
                    <a:pt x="9924" y="7381"/>
                    <a:pt x="9924" y="7387"/>
                    <a:pt x="9924" y="7398"/>
                  </a:cubicBezTo>
                  <a:cubicBezTo>
                    <a:pt x="9924" y="7410"/>
                    <a:pt x="9930" y="7416"/>
                    <a:pt x="9936" y="7422"/>
                  </a:cubicBezTo>
                  <a:cubicBezTo>
                    <a:pt x="9936" y="7434"/>
                    <a:pt x="9936" y="7440"/>
                    <a:pt x="9942" y="7446"/>
                  </a:cubicBezTo>
                  <a:cubicBezTo>
                    <a:pt x="9942" y="7458"/>
                    <a:pt x="9936" y="7464"/>
                    <a:pt x="9942" y="7470"/>
                  </a:cubicBezTo>
                  <a:cubicBezTo>
                    <a:pt x="9942" y="7482"/>
                    <a:pt x="9960" y="7482"/>
                    <a:pt x="9960" y="7493"/>
                  </a:cubicBezTo>
                  <a:cubicBezTo>
                    <a:pt x="9960" y="7612"/>
                    <a:pt x="9960" y="7612"/>
                    <a:pt x="9960" y="7612"/>
                  </a:cubicBezTo>
                  <a:cubicBezTo>
                    <a:pt x="9960" y="7624"/>
                    <a:pt x="9966" y="7636"/>
                    <a:pt x="9966" y="7653"/>
                  </a:cubicBezTo>
                  <a:cubicBezTo>
                    <a:pt x="9966" y="7659"/>
                    <a:pt x="9966" y="7671"/>
                    <a:pt x="9966" y="7677"/>
                  </a:cubicBezTo>
                  <a:cubicBezTo>
                    <a:pt x="9972" y="7695"/>
                    <a:pt x="9983" y="7707"/>
                    <a:pt x="9990" y="7725"/>
                  </a:cubicBezTo>
                  <a:cubicBezTo>
                    <a:pt x="10007" y="7748"/>
                    <a:pt x="10037" y="7754"/>
                    <a:pt x="10055" y="7784"/>
                  </a:cubicBezTo>
                  <a:cubicBezTo>
                    <a:pt x="10055" y="7790"/>
                    <a:pt x="10055" y="7802"/>
                    <a:pt x="10055" y="7808"/>
                  </a:cubicBezTo>
                  <a:cubicBezTo>
                    <a:pt x="10055" y="7814"/>
                    <a:pt x="10061" y="7825"/>
                    <a:pt x="10061" y="7831"/>
                  </a:cubicBezTo>
                  <a:cubicBezTo>
                    <a:pt x="10061" y="7837"/>
                    <a:pt x="10067" y="7843"/>
                    <a:pt x="10072" y="7855"/>
                  </a:cubicBezTo>
                  <a:cubicBezTo>
                    <a:pt x="10079" y="7873"/>
                    <a:pt x="10079" y="7885"/>
                    <a:pt x="10090" y="7896"/>
                  </a:cubicBezTo>
                  <a:cubicBezTo>
                    <a:pt x="10090" y="7908"/>
                    <a:pt x="10102" y="7914"/>
                    <a:pt x="10114" y="7920"/>
                  </a:cubicBezTo>
                  <a:cubicBezTo>
                    <a:pt x="10120" y="7932"/>
                    <a:pt x="10132" y="7926"/>
                    <a:pt x="10132" y="7938"/>
                  </a:cubicBezTo>
                  <a:cubicBezTo>
                    <a:pt x="10138" y="7956"/>
                    <a:pt x="10132" y="7968"/>
                    <a:pt x="10132" y="7985"/>
                  </a:cubicBezTo>
                  <a:cubicBezTo>
                    <a:pt x="10138" y="7991"/>
                    <a:pt x="10144" y="7997"/>
                    <a:pt x="10144" y="8009"/>
                  </a:cubicBezTo>
                  <a:cubicBezTo>
                    <a:pt x="10150" y="8015"/>
                    <a:pt x="10161" y="8021"/>
                    <a:pt x="10161" y="8033"/>
                  </a:cubicBezTo>
                  <a:cubicBezTo>
                    <a:pt x="10161" y="8039"/>
                    <a:pt x="10161" y="8039"/>
                    <a:pt x="10161" y="8039"/>
                  </a:cubicBezTo>
                  <a:cubicBezTo>
                    <a:pt x="10161" y="8051"/>
                    <a:pt x="10144" y="8051"/>
                    <a:pt x="10138" y="8057"/>
                  </a:cubicBezTo>
                  <a:cubicBezTo>
                    <a:pt x="10132" y="8069"/>
                    <a:pt x="10126" y="8074"/>
                    <a:pt x="10120" y="8080"/>
                  </a:cubicBezTo>
                  <a:cubicBezTo>
                    <a:pt x="10120" y="8086"/>
                    <a:pt x="10126" y="8098"/>
                    <a:pt x="10120" y="8104"/>
                  </a:cubicBezTo>
                  <a:cubicBezTo>
                    <a:pt x="10132" y="8104"/>
                    <a:pt x="10138" y="8110"/>
                    <a:pt x="10144" y="8110"/>
                  </a:cubicBezTo>
                  <a:cubicBezTo>
                    <a:pt x="10167" y="8110"/>
                    <a:pt x="10167" y="8110"/>
                    <a:pt x="10167" y="8110"/>
                  </a:cubicBezTo>
                  <a:cubicBezTo>
                    <a:pt x="10167" y="8116"/>
                    <a:pt x="10167" y="8128"/>
                    <a:pt x="10167" y="8134"/>
                  </a:cubicBezTo>
                  <a:cubicBezTo>
                    <a:pt x="10167" y="8140"/>
                    <a:pt x="10167" y="8151"/>
                    <a:pt x="10167" y="8157"/>
                  </a:cubicBezTo>
                  <a:cubicBezTo>
                    <a:pt x="10173" y="8163"/>
                    <a:pt x="10185" y="8163"/>
                    <a:pt x="10191" y="8169"/>
                  </a:cubicBezTo>
                  <a:cubicBezTo>
                    <a:pt x="10197" y="8175"/>
                    <a:pt x="10203" y="8181"/>
                    <a:pt x="10215" y="8181"/>
                  </a:cubicBezTo>
                  <a:cubicBezTo>
                    <a:pt x="10327" y="8181"/>
                    <a:pt x="10327" y="8181"/>
                    <a:pt x="10327" y="8181"/>
                  </a:cubicBezTo>
                  <a:cubicBezTo>
                    <a:pt x="10345" y="8181"/>
                    <a:pt x="10357" y="8169"/>
                    <a:pt x="10375" y="8163"/>
                  </a:cubicBezTo>
                  <a:cubicBezTo>
                    <a:pt x="10393" y="8157"/>
                    <a:pt x="10404" y="8151"/>
                    <a:pt x="10422" y="8151"/>
                  </a:cubicBezTo>
                  <a:cubicBezTo>
                    <a:pt x="10565" y="8151"/>
                    <a:pt x="10565" y="8151"/>
                    <a:pt x="10565" y="8151"/>
                  </a:cubicBezTo>
                  <a:cubicBezTo>
                    <a:pt x="10565" y="8140"/>
                    <a:pt x="10577" y="8140"/>
                    <a:pt x="10577" y="8128"/>
                  </a:cubicBezTo>
                  <a:cubicBezTo>
                    <a:pt x="10582" y="8122"/>
                    <a:pt x="10577" y="8110"/>
                    <a:pt x="10577" y="8104"/>
                  </a:cubicBezTo>
                  <a:cubicBezTo>
                    <a:pt x="10582" y="8098"/>
                    <a:pt x="10594" y="8098"/>
                    <a:pt x="10600" y="8098"/>
                  </a:cubicBezTo>
                  <a:cubicBezTo>
                    <a:pt x="10612" y="8098"/>
                    <a:pt x="10618" y="8098"/>
                    <a:pt x="10624" y="8098"/>
                  </a:cubicBezTo>
                  <a:cubicBezTo>
                    <a:pt x="10642" y="8098"/>
                    <a:pt x="10654" y="8098"/>
                    <a:pt x="10671" y="8092"/>
                  </a:cubicBezTo>
                  <a:cubicBezTo>
                    <a:pt x="10677" y="8092"/>
                    <a:pt x="10689" y="8092"/>
                    <a:pt x="10695" y="8086"/>
                  </a:cubicBezTo>
                  <a:cubicBezTo>
                    <a:pt x="10701" y="8080"/>
                    <a:pt x="10707" y="8074"/>
                    <a:pt x="10713" y="8062"/>
                  </a:cubicBezTo>
                  <a:cubicBezTo>
                    <a:pt x="10713" y="8057"/>
                    <a:pt x="10707" y="8045"/>
                    <a:pt x="10713" y="8039"/>
                  </a:cubicBezTo>
                  <a:cubicBezTo>
                    <a:pt x="10713" y="8033"/>
                    <a:pt x="10725" y="8039"/>
                    <a:pt x="10731" y="8033"/>
                  </a:cubicBezTo>
                  <a:cubicBezTo>
                    <a:pt x="10743" y="8027"/>
                    <a:pt x="10748" y="8021"/>
                    <a:pt x="10754" y="8015"/>
                  </a:cubicBezTo>
                  <a:cubicBezTo>
                    <a:pt x="10766" y="8003"/>
                    <a:pt x="10772" y="7997"/>
                    <a:pt x="10778" y="7991"/>
                  </a:cubicBezTo>
                  <a:cubicBezTo>
                    <a:pt x="10790" y="7980"/>
                    <a:pt x="10796" y="7980"/>
                    <a:pt x="10802" y="7968"/>
                  </a:cubicBezTo>
                  <a:cubicBezTo>
                    <a:pt x="10808" y="7950"/>
                    <a:pt x="10808" y="7938"/>
                    <a:pt x="10820" y="7920"/>
                  </a:cubicBezTo>
                  <a:cubicBezTo>
                    <a:pt x="10825" y="7914"/>
                    <a:pt x="10831" y="7908"/>
                    <a:pt x="10843" y="7896"/>
                  </a:cubicBezTo>
                  <a:cubicBezTo>
                    <a:pt x="10861" y="7885"/>
                    <a:pt x="10879" y="7879"/>
                    <a:pt x="10885" y="7861"/>
                  </a:cubicBezTo>
                  <a:cubicBezTo>
                    <a:pt x="10891" y="7849"/>
                    <a:pt x="10891" y="7843"/>
                    <a:pt x="10891" y="7837"/>
                  </a:cubicBezTo>
                  <a:cubicBezTo>
                    <a:pt x="10897" y="7825"/>
                    <a:pt x="10909" y="7819"/>
                    <a:pt x="10914" y="7814"/>
                  </a:cubicBezTo>
                  <a:cubicBezTo>
                    <a:pt x="10926" y="7802"/>
                    <a:pt x="10932" y="7802"/>
                    <a:pt x="10938" y="7790"/>
                  </a:cubicBezTo>
                  <a:cubicBezTo>
                    <a:pt x="10944" y="7766"/>
                    <a:pt x="10944" y="7754"/>
                    <a:pt x="10944" y="7730"/>
                  </a:cubicBezTo>
                  <a:cubicBezTo>
                    <a:pt x="10944" y="7719"/>
                    <a:pt x="10950" y="7713"/>
                    <a:pt x="10944" y="7701"/>
                  </a:cubicBezTo>
                  <a:cubicBezTo>
                    <a:pt x="10944" y="7689"/>
                    <a:pt x="10932" y="7689"/>
                    <a:pt x="10926" y="7677"/>
                  </a:cubicBezTo>
                  <a:cubicBezTo>
                    <a:pt x="10926" y="7671"/>
                    <a:pt x="10926" y="7659"/>
                    <a:pt x="10920" y="7653"/>
                  </a:cubicBezTo>
                  <a:cubicBezTo>
                    <a:pt x="10932" y="7648"/>
                    <a:pt x="10932" y="7636"/>
                    <a:pt x="10944" y="7636"/>
                  </a:cubicBezTo>
                  <a:cubicBezTo>
                    <a:pt x="10950" y="7636"/>
                    <a:pt x="10962" y="7636"/>
                    <a:pt x="10968" y="7636"/>
                  </a:cubicBezTo>
                  <a:cubicBezTo>
                    <a:pt x="10974" y="7636"/>
                    <a:pt x="10986" y="7636"/>
                    <a:pt x="10991" y="7636"/>
                  </a:cubicBezTo>
                  <a:cubicBezTo>
                    <a:pt x="11003" y="7636"/>
                    <a:pt x="11003" y="7618"/>
                    <a:pt x="11015" y="7612"/>
                  </a:cubicBezTo>
                  <a:cubicBezTo>
                    <a:pt x="11021" y="7606"/>
                    <a:pt x="11027" y="7606"/>
                    <a:pt x="11039" y="7594"/>
                  </a:cubicBezTo>
                  <a:cubicBezTo>
                    <a:pt x="11045" y="7588"/>
                    <a:pt x="11045" y="7576"/>
                    <a:pt x="11051" y="7576"/>
                  </a:cubicBezTo>
                  <a:cubicBezTo>
                    <a:pt x="11063" y="7571"/>
                    <a:pt x="11069" y="7564"/>
                    <a:pt x="11075" y="7559"/>
                  </a:cubicBezTo>
                  <a:cubicBezTo>
                    <a:pt x="11080" y="7553"/>
                    <a:pt x="11098" y="7559"/>
                    <a:pt x="11098" y="7553"/>
                  </a:cubicBezTo>
                  <a:cubicBezTo>
                    <a:pt x="11104" y="7547"/>
                    <a:pt x="11098" y="7535"/>
                    <a:pt x="11098" y="7529"/>
                  </a:cubicBezTo>
                  <a:cubicBezTo>
                    <a:pt x="11098" y="7499"/>
                    <a:pt x="11092" y="7487"/>
                    <a:pt x="11086" y="7458"/>
                  </a:cubicBezTo>
                  <a:cubicBezTo>
                    <a:pt x="11086" y="7446"/>
                    <a:pt x="11080" y="7428"/>
                    <a:pt x="11075" y="7416"/>
                  </a:cubicBezTo>
                  <a:cubicBezTo>
                    <a:pt x="11075" y="7398"/>
                    <a:pt x="11069" y="7381"/>
                    <a:pt x="11057" y="7369"/>
                  </a:cubicBezTo>
                  <a:cubicBezTo>
                    <a:pt x="11051" y="7351"/>
                    <a:pt x="11039" y="7345"/>
                    <a:pt x="11039" y="7321"/>
                  </a:cubicBezTo>
                  <a:cubicBezTo>
                    <a:pt x="11039" y="7310"/>
                    <a:pt x="11051" y="7310"/>
                    <a:pt x="11057" y="7298"/>
                  </a:cubicBezTo>
                  <a:cubicBezTo>
                    <a:pt x="11069" y="7292"/>
                    <a:pt x="11069" y="7286"/>
                    <a:pt x="11075" y="7274"/>
                  </a:cubicBezTo>
                  <a:cubicBezTo>
                    <a:pt x="11080" y="7268"/>
                    <a:pt x="11086" y="7262"/>
                    <a:pt x="11098" y="7256"/>
                  </a:cubicBezTo>
                  <a:cubicBezTo>
                    <a:pt x="11104" y="7250"/>
                    <a:pt x="11116" y="7250"/>
                    <a:pt x="11122" y="7250"/>
                  </a:cubicBezTo>
                  <a:cubicBezTo>
                    <a:pt x="11128" y="7244"/>
                    <a:pt x="11128" y="7232"/>
                    <a:pt x="11134" y="7227"/>
                  </a:cubicBezTo>
                  <a:cubicBezTo>
                    <a:pt x="11140" y="7215"/>
                    <a:pt x="11152" y="7215"/>
                    <a:pt x="11158" y="7203"/>
                  </a:cubicBezTo>
                  <a:cubicBezTo>
                    <a:pt x="11163" y="7197"/>
                    <a:pt x="11158" y="7185"/>
                    <a:pt x="11169" y="7179"/>
                  </a:cubicBezTo>
                  <a:cubicBezTo>
                    <a:pt x="11181" y="7167"/>
                    <a:pt x="11193" y="7161"/>
                    <a:pt x="11211" y="7155"/>
                  </a:cubicBezTo>
                  <a:cubicBezTo>
                    <a:pt x="11223" y="7155"/>
                    <a:pt x="11229" y="7155"/>
                    <a:pt x="11235" y="7150"/>
                  </a:cubicBezTo>
                  <a:cubicBezTo>
                    <a:pt x="11241" y="7150"/>
                    <a:pt x="11252" y="7155"/>
                    <a:pt x="11258" y="7150"/>
                  </a:cubicBezTo>
                  <a:cubicBezTo>
                    <a:pt x="11270" y="7150"/>
                    <a:pt x="11270" y="7138"/>
                    <a:pt x="11282" y="7132"/>
                  </a:cubicBezTo>
                  <a:cubicBezTo>
                    <a:pt x="11300" y="7126"/>
                    <a:pt x="11312" y="7120"/>
                    <a:pt x="11329" y="7108"/>
                  </a:cubicBezTo>
                  <a:cubicBezTo>
                    <a:pt x="11341" y="7090"/>
                    <a:pt x="11353" y="7078"/>
                    <a:pt x="11353" y="7061"/>
                  </a:cubicBezTo>
                  <a:cubicBezTo>
                    <a:pt x="11359" y="7043"/>
                    <a:pt x="11353" y="7031"/>
                    <a:pt x="11353" y="7013"/>
                  </a:cubicBezTo>
                  <a:cubicBezTo>
                    <a:pt x="11353" y="7007"/>
                    <a:pt x="11359" y="7001"/>
                    <a:pt x="11359" y="6989"/>
                  </a:cubicBezTo>
                  <a:cubicBezTo>
                    <a:pt x="11359" y="6960"/>
                    <a:pt x="11359" y="6960"/>
                    <a:pt x="11359" y="6960"/>
                  </a:cubicBezTo>
                  <a:cubicBezTo>
                    <a:pt x="11359" y="6942"/>
                    <a:pt x="11365" y="6936"/>
                    <a:pt x="11359" y="6924"/>
                  </a:cubicBezTo>
                  <a:cubicBezTo>
                    <a:pt x="11359" y="6912"/>
                    <a:pt x="11347" y="6906"/>
                    <a:pt x="11347" y="6901"/>
                  </a:cubicBezTo>
                  <a:cubicBezTo>
                    <a:pt x="11347" y="6765"/>
                    <a:pt x="11347" y="6765"/>
                    <a:pt x="11347" y="6765"/>
                  </a:cubicBezTo>
                  <a:cubicBezTo>
                    <a:pt x="11341" y="6759"/>
                    <a:pt x="11335" y="6753"/>
                    <a:pt x="11329" y="6747"/>
                  </a:cubicBezTo>
                  <a:cubicBezTo>
                    <a:pt x="11312" y="6724"/>
                    <a:pt x="11306" y="6700"/>
                    <a:pt x="11294" y="6670"/>
                  </a:cubicBezTo>
                  <a:cubicBezTo>
                    <a:pt x="11294" y="6658"/>
                    <a:pt x="11306" y="6647"/>
                    <a:pt x="11306" y="6629"/>
                  </a:cubicBezTo>
                  <a:cubicBezTo>
                    <a:pt x="11306" y="6617"/>
                    <a:pt x="11300" y="6611"/>
                    <a:pt x="11300" y="6605"/>
                  </a:cubicBezTo>
                  <a:cubicBezTo>
                    <a:pt x="11300" y="6593"/>
                    <a:pt x="11306" y="6587"/>
                    <a:pt x="11306" y="6581"/>
                  </a:cubicBezTo>
                  <a:cubicBezTo>
                    <a:pt x="11306" y="6575"/>
                    <a:pt x="11294" y="6569"/>
                    <a:pt x="11294" y="6558"/>
                  </a:cubicBezTo>
                  <a:cubicBezTo>
                    <a:pt x="11294" y="6552"/>
                    <a:pt x="11282" y="6546"/>
                    <a:pt x="11282" y="6534"/>
                  </a:cubicBezTo>
                  <a:cubicBezTo>
                    <a:pt x="11282" y="6522"/>
                    <a:pt x="11282" y="6522"/>
                    <a:pt x="11282" y="6522"/>
                  </a:cubicBezTo>
                  <a:cubicBezTo>
                    <a:pt x="11282" y="6510"/>
                    <a:pt x="11282" y="6498"/>
                    <a:pt x="11288" y="6492"/>
                  </a:cubicBezTo>
                  <a:cubicBezTo>
                    <a:pt x="11288" y="6480"/>
                    <a:pt x="11288" y="6475"/>
                    <a:pt x="11288" y="6469"/>
                  </a:cubicBezTo>
                  <a:cubicBezTo>
                    <a:pt x="11288" y="6457"/>
                    <a:pt x="11306" y="6457"/>
                    <a:pt x="11312" y="6451"/>
                  </a:cubicBezTo>
                  <a:cubicBezTo>
                    <a:pt x="11329" y="6421"/>
                    <a:pt x="11353" y="6409"/>
                    <a:pt x="11365" y="6380"/>
                  </a:cubicBezTo>
                  <a:cubicBezTo>
                    <a:pt x="11371" y="6374"/>
                    <a:pt x="11371" y="6368"/>
                    <a:pt x="11371" y="6356"/>
                  </a:cubicBezTo>
                  <a:cubicBezTo>
                    <a:pt x="11377" y="6350"/>
                    <a:pt x="11389" y="6344"/>
                    <a:pt x="11389" y="6338"/>
                  </a:cubicBezTo>
                  <a:cubicBezTo>
                    <a:pt x="11395" y="6326"/>
                    <a:pt x="11395" y="6320"/>
                    <a:pt x="11395" y="6315"/>
                  </a:cubicBezTo>
                  <a:cubicBezTo>
                    <a:pt x="11401" y="6297"/>
                    <a:pt x="11407" y="6285"/>
                    <a:pt x="11418" y="6267"/>
                  </a:cubicBezTo>
                  <a:cubicBezTo>
                    <a:pt x="11424" y="6261"/>
                    <a:pt x="11436" y="6255"/>
                    <a:pt x="11442" y="6249"/>
                  </a:cubicBezTo>
                  <a:cubicBezTo>
                    <a:pt x="11448" y="6243"/>
                    <a:pt x="11460" y="6237"/>
                    <a:pt x="11466" y="6231"/>
                  </a:cubicBezTo>
                  <a:cubicBezTo>
                    <a:pt x="11472" y="6226"/>
                    <a:pt x="11478" y="6220"/>
                    <a:pt x="11484" y="6208"/>
                  </a:cubicBezTo>
                  <a:cubicBezTo>
                    <a:pt x="11495" y="6196"/>
                    <a:pt x="11507" y="6184"/>
                    <a:pt x="11525" y="6172"/>
                  </a:cubicBezTo>
                  <a:cubicBezTo>
                    <a:pt x="11537" y="6160"/>
                    <a:pt x="11543" y="6154"/>
                    <a:pt x="11549" y="6149"/>
                  </a:cubicBezTo>
                  <a:cubicBezTo>
                    <a:pt x="11561" y="6137"/>
                    <a:pt x="11561" y="6131"/>
                    <a:pt x="11573" y="6125"/>
                  </a:cubicBezTo>
                  <a:cubicBezTo>
                    <a:pt x="11590" y="6113"/>
                    <a:pt x="11602" y="6107"/>
                    <a:pt x="11620" y="6095"/>
                  </a:cubicBezTo>
                  <a:cubicBezTo>
                    <a:pt x="11626" y="6089"/>
                    <a:pt x="11626" y="6077"/>
                    <a:pt x="11632" y="6071"/>
                  </a:cubicBezTo>
                  <a:cubicBezTo>
                    <a:pt x="11638" y="6065"/>
                    <a:pt x="11644" y="6065"/>
                    <a:pt x="11656" y="6054"/>
                  </a:cubicBezTo>
                  <a:cubicBezTo>
                    <a:pt x="11656" y="6048"/>
                    <a:pt x="11656" y="6036"/>
                    <a:pt x="11656" y="6036"/>
                  </a:cubicBezTo>
                  <a:cubicBezTo>
                    <a:pt x="11661" y="6030"/>
                    <a:pt x="11673" y="6030"/>
                    <a:pt x="11679" y="6030"/>
                  </a:cubicBezTo>
                  <a:cubicBezTo>
                    <a:pt x="11691" y="6024"/>
                    <a:pt x="11697" y="6012"/>
                    <a:pt x="11703" y="6012"/>
                  </a:cubicBezTo>
                  <a:cubicBezTo>
                    <a:pt x="11715" y="6006"/>
                    <a:pt x="11721" y="6000"/>
                    <a:pt x="11727" y="5994"/>
                  </a:cubicBezTo>
                  <a:cubicBezTo>
                    <a:pt x="11733" y="5988"/>
                    <a:pt x="11745" y="5988"/>
                    <a:pt x="11750" y="5983"/>
                  </a:cubicBezTo>
                  <a:cubicBezTo>
                    <a:pt x="11756" y="5976"/>
                    <a:pt x="11762" y="5965"/>
                    <a:pt x="11768" y="5959"/>
                  </a:cubicBezTo>
                  <a:cubicBezTo>
                    <a:pt x="11780" y="5935"/>
                    <a:pt x="11774" y="5917"/>
                    <a:pt x="11786" y="5888"/>
                  </a:cubicBezTo>
                  <a:cubicBezTo>
                    <a:pt x="11786" y="5882"/>
                    <a:pt x="11804" y="5882"/>
                    <a:pt x="11810" y="5876"/>
                  </a:cubicBezTo>
                  <a:cubicBezTo>
                    <a:pt x="11816" y="5864"/>
                    <a:pt x="11822" y="5858"/>
                    <a:pt x="11827" y="5852"/>
                  </a:cubicBezTo>
                  <a:cubicBezTo>
                    <a:pt x="11839" y="5846"/>
                    <a:pt x="11851" y="5840"/>
                    <a:pt x="11857" y="5834"/>
                  </a:cubicBezTo>
                  <a:cubicBezTo>
                    <a:pt x="11869" y="5828"/>
                    <a:pt x="11869" y="5817"/>
                    <a:pt x="11875" y="5810"/>
                  </a:cubicBezTo>
                  <a:cubicBezTo>
                    <a:pt x="11881" y="5805"/>
                    <a:pt x="11887" y="5799"/>
                    <a:pt x="11893" y="5787"/>
                  </a:cubicBezTo>
                  <a:cubicBezTo>
                    <a:pt x="11899" y="5769"/>
                    <a:pt x="11899" y="5757"/>
                    <a:pt x="11899" y="5739"/>
                  </a:cubicBezTo>
                  <a:cubicBezTo>
                    <a:pt x="11899" y="5728"/>
                    <a:pt x="11899" y="5716"/>
                    <a:pt x="11899" y="5698"/>
                  </a:cubicBezTo>
                  <a:cubicBezTo>
                    <a:pt x="11899" y="5668"/>
                    <a:pt x="11916" y="5651"/>
                    <a:pt x="11916" y="5621"/>
                  </a:cubicBezTo>
                  <a:cubicBezTo>
                    <a:pt x="11916" y="5573"/>
                    <a:pt x="11916" y="5573"/>
                    <a:pt x="11916" y="5573"/>
                  </a:cubicBezTo>
                  <a:cubicBezTo>
                    <a:pt x="11905" y="5573"/>
                    <a:pt x="11893" y="5573"/>
                    <a:pt x="11881" y="5573"/>
                  </a:cubicBezTo>
                  <a:cubicBezTo>
                    <a:pt x="11869" y="5573"/>
                    <a:pt x="11851" y="5573"/>
                    <a:pt x="11839" y="5573"/>
                  </a:cubicBezTo>
                  <a:cubicBezTo>
                    <a:pt x="11834" y="5579"/>
                    <a:pt x="11827" y="5591"/>
                    <a:pt x="11816" y="5591"/>
                  </a:cubicBezTo>
                  <a:cubicBezTo>
                    <a:pt x="11792" y="5609"/>
                    <a:pt x="11774" y="5627"/>
                    <a:pt x="11739" y="5627"/>
                  </a:cubicBezTo>
                  <a:cubicBezTo>
                    <a:pt x="11721" y="5627"/>
                    <a:pt x="11715" y="5615"/>
                    <a:pt x="11697" y="5615"/>
                  </a:cubicBezTo>
                  <a:cubicBezTo>
                    <a:pt x="11673" y="5615"/>
                    <a:pt x="11673" y="5615"/>
                    <a:pt x="11673" y="5615"/>
                  </a:cubicBezTo>
                  <a:cubicBezTo>
                    <a:pt x="11656" y="5615"/>
                    <a:pt x="11650" y="5621"/>
                    <a:pt x="11632" y="5621"/>
                  </a:cubicBezTo>
                  <a:cubicBezTo>
                    <a:pt x="11614" y="5621"/>
                    <a:pt x="11602" y="5621"/>
                    <a:pt x="11584" y="5621"/>
                  </a:cubicBezTo>
                  <a:cubicBezTo>
                    <a:pt x="11579" y="5621"/>
                    <a:pt x="11561" y="5615"/>
                    <a:pt x="11549" y="5609"/>
                  </a:cubicBezTo>
                  <a:cubicBezTo>
                    <a:pt x="11537" y="5585"/>
                    <a:pt x="11537" y="5585"/>
                    <a:pt x="11537" y="5585"/>
                  </a:cubicBezTo>
                  <a:cubicBezTo>
                    <a:pt x="11537" y="5579"/>
                    <a:pt x="11525" y="5573"/>
                    <a:pt x="11519" y="5567"/>
                  </a:cubicBezTo>
                  <a:cubicBezTo>
                    <a:pt x="11519" y="5556"/>
                    <a:pt x="11525" y="5550"/>
                    <a:pt x="11519" y="5544"/>
                  </a:cubicBezTo>
                  <a:cubicBezTo>
                    <a:pt x="11519" y="5532"/>
                    <a:pt x="11501" y="5538"/>
                    <a:pt x="11501" y="5532"/>
                  </a:cubicBezTo>
                  <a:cubicBezTo>
                    <a:pt x="11490" y="5508"/>
                    <a:pt x="11490" y="5508"/>
                    <a:pt x="11490" y="5508"/>
                  </a:cubicBezTo>
                  <a:cubicBezTo>
                    <a:pt x="11484" y="5502"/>
                    <a:pt x="11490" y="5490"/>
                    <a:pt x="11490" y="5485"/>
                  </a:cubicBezTo>
                  <a:cubicBezTo>
                    <a:pt x="11484" y="5478"/>
                    <a:pt x="11472" y="5473"/>
                    <a:pt x="11466" y="5467"/>
                  </a:cubicBezTo>
                  <a:cubicBezTo>
                    <a:pt x="11460" y="5467"/>
                    <a:pt x="11448" y="5473"/>
                    <a:pt x="11442" y="5467"/>
                  </a:cubicBezTo>
                  <a:cubicBezTo>
                    <a:pt x="11430" y="5461"/>
                    <a:pt x="11424" y="5455"/>
                    <a:pt x="11418" y="5443"/>
                  </a:cubicBezTo>
                  <a:cubicBezTo>
                    <a:pt x="11413" y="5437"/>
                    <a:pt x="11413" y="5431"/>
                    <a:pt x="11401" y="5419"/>
                  </a:cubicBezTo>
                  <a:cubicBezTo>
                    <a:pt x="11395" y="5419"/>
                    <a:pt x="11389" y="5419"/>
                    <a:pt x="11377" y="5413"/>
                  </a:cubicBezTo>
                  <a:cubicBezTo>
                    <a:pt x="11371" y="5401"/>
                    <a:pt x="11371" y="5390"/>
                    <a:pt x="11359" y="5390"/>
                  </a:cubicBezTo>
                  <a:cubicBezTo>
                    <a:pt x="11353" y="5384"/>
                    <a:pt x="11347" y="5378"/>
                    <a:pt x="11341" y="5378"/>
                  </a:cubicBezTo>
                  <a:cubicBezTo>
                    <a:pt x="11329" y="5372"/>
                    <a:pt x="11324" y="5378"/>
                    <a:pt x="11318" y="5378"/>
                  </a:cubicBezTo>
                  <a:cubicBezTo>
                    <a:pt x="11306" y="5372"/>
                    <a:pt x="11300" y="5366"/>
                    <a:pt x="11294" y="5360"/>
                  </a:cubicBezTo>
                  <a:cubicBezTo>
                    <a:pt x="11276" y="5348"/>
                    <a:pt x="11276" y="5330"/>
                    <a:pt x="11270" y="5312"/>
                  </a:cubicBezTo>
                  <a:cubicBezTo>
                    <a:pt x="11270" y="5307"/>
                    <a:pt x="11264" y="5301"/>
                    <a:pt x="11264" y="5289"/>
                  </a:cubicBezTo>
                  <a:cubicBezTo>
                    <a:pt x="11264" y="5277"/>
                    <a:pt x="11264" y="5259"/>
                    <a:pt x="11258" y="5247"/>
                  </a:cubicBezTo>
                  <a:cubicBezTo>
                    <a:pt x="11252" y="5235"/>
                    <a:pt x="11241" y="5235"/>
                    <a:pt x="11235" y="5230"/>
                  </a:cubicBezTo>
                  <a:cubicBezTo>
                    <a:pt x="11223" y="5212"/>
                    <a:pt x="11211" y="5200"/>
                    <a:pt x="11199" y="5182"/>
                  </a:cubicBezTo>
                  <a:cubicBezTo>
                    <a:pt x="11199" y="5170"/>
                    <a:pt x="11187" y="5170"/>
                    <a:pt x="11187" y="5158"/>
                  </a:cubicBezTo>
                  <a:cubicBezTo>
                    <a:pt x="11187" y="5152"/>
                    <a:pt x="11193" y="5146"/>
                    <a:pt x="11193" y="5135"/>
                  </a:cubicBezTo>
                  <a:cubicBezTo>
                    <a:pt x="11193" y="5111"/>
                    <a:pt x="11193" y="5111"/>
                    <a:pt x="11193" y="5111"/>
                  </a:cubicBezTo>
                  <a:cubicBezTo>
                    <a:pt x="11193" y="5099"/>
                    <a:pt x="11193" y="5081"/>
                    <a:pt x="11187" y="5069"/>
                  </a:cubicBezTo>
                  <a:cubicBezTo>
                    <a:pt x="11181" y="5058"/>
                    <a:pt x="11169" y="5058"/>
                    <a:pt x="11169" y="5046"/>
                  </a:cubicBezTo>
                  <a:cubicBezTo>
                    <a:pt x="11158" y="5028"/>
                    <a:pt x="11158" y="5016"/>
                    <a:pt x="11146" y="4998"/>
                  </a:cubicBezTo>
                  <a:cubicBezTo>
                    <a:pt x="11140" y="4992"/>
                    <a:pt x="11140" y="4986"/>
                    <a:pt x="11134" y="4975"/>
                  </a:cubicBezTo>
                  <a:cubicBezTo>
                    <a:pt x="11128" y="4969"/>
                    <a:pt x="11116" y="4975"/>
                    <a:pt x="11110" y="4963"/>
                  </a:cubicBezTo>
                  <a:cubicBezTo>
                    <a:pt x="11104" y="4957"/>
                    <a:pt x="11104" y="4951"/>
                    <a:pt x="11098" y="4945"/>
                  </a:cubicBezTo>
                  <a:cubicBezTo>
                    <a:pt x="11098" y="4933"/>
                    <a:pt x="11098" y="4927"/>
                    <a:pt x="11098" y="4921"/>
                  </a:cubicBezTo>
                  <a:cubicBezTo>
                    <a:pt x="11098" y="4903"/>
                    <a:pt x="11104" y="4892"/>
                    <a:pt x="11098" y="4874"/>
                  </a:cubicBezTo>
                  <a:cubicBezTo>
                    <a:pt x="11098" y="4868"/>
                    <a:pt x="11092" y="4856"/>
                    <a:pt x="11092" y="4850"/>
                  </a:cubicBezTo>
                  <a:cubicBezTo>
                    <a:pt x="11092" y="4844"/>
                    <a:pt x="11080" y="4838"/>
                    <a:pt x="11075" y="4826"/>
                  </a:cubicBezTo>
                  <a:cubicBezTo>
                    <a:pt x="11063" y="4809"/>
                    <a:pt x="11045" y="4803"/>
                    <a:pt x="11039" y="4785"/>
                  </a:cubicBezTo>
                  <a:cubicBezTo>
                    <a:pt x="11033" y="4773"/>
                    <a:pt x="11027" y="4767"/>
                    <a:pt x="11027" y="4761"/>
                  </a:cubicBezTo>
                  <a:cubicBezTo>
                    <a:pt x="11021" y="4743"/>
                    <a:pt x="11027" y="4731"/>
                    <a:pt x="11027" y="4714"/>
                  </a:cubicBezTo>
                  <a:cubicBezTo>
                    <a:pt x="11021" y="4696"/>
                    <a:pt x="11009" y="4684"/>
                    <a:pt x="11003" y="4666"/>
                  </a:cubicBezTo>
                  <a:cubicBezTo>
                    <a:pt x="10997" y="4660"/>
                    <a:pt x="10991" y="4654"/>
                    <a:pt x="10986" y="4648"/>
                  </a:cubicBezTo>
                  <a:cubicBezTo>
                    <a:pt x="10980" y="4637"/>
                    <a:pt x="10974" y="4631"/>
                    <a:pt x="10968" y="4625"/>
                  </a:cubicBezTo>
                  <a:cubicBezTo>
                    <a:pt x="10962" y="4613"/>
                    <a:pt x="10950" y="4613"/>
                    <a:pt x="10944" y="4607"/>
                  </a:cubicBezTo>
                  <a:cubicBezTo>
                    <a:pt x="10938" y="4601"/>
                    <a:pt x="10926" y="4560"/>
                    <a:pt x="10920" y="4554"/>
                  </a:cubicBezTo>
                  <a:close/>
                  <a:moveTo>
                    <a:pt x="5117" y="8922"/>
                  </a:moveTo>
                  <a:lnTo>
                    <a:pt x="5117" y="8922"/>
                  </a:lnTo>
                  <a:cubicBezTo>
                    <a:pt x="5111" y="8922"/>
                    <a:pt x="5111" y="8922"/>
                    <a:pt x="5105" y="8922"/>
                  </a:cubicBezTo>
                  <a:cubicBezTo>
                    <a:pt x="5099" y="8916"/>
                    <a:pt x="5093" y="8916"/>
                    <a:pt x="5093" y="8916"/>
                  </a:cubicBezTo>
                  <a:cubicBezTo>
                    <a:pt x="5093" y="8910"/>
                    <a:pt x="5093" y="8905"/>
                    <a:pt x="5093" y="8905"/>
                  </a:cubicBezTo>
                  <a:cubicBezTo>
                    <a:pt x="5093" y="8899"/>
                    <a:pt x="5093" y="8893"/>
                    <a:pt x="5093" y="8893"/>
                  </a:cubicBezTo>
                  <a:cubicBezTo>
                    <a:pt x="5087" y="8887"/>
                    <a:pt x="5087" y="8887"/>
                    <a:pt x="5081" y="8887"/>
                  </a:cubicBezTo>
                  <a:cubicBezTo>
                    <a:pt x="5075" y="8887"/>
                    <a:pt x="5075" y="8887"/>
                    <a:pt x="5069" y="8887"/>
                  </a:cubicBezTo>
                  <a:cubicBezTo>
                    <a:pt x="5069" y="8922"/>
                    <a:pt x="5069" y="8922"/>
                    <a:pt x="5069" y="8922"/>
                  </a:cubicBezTo>
                  <a:cubicBezTo>
                    <a:pt x="5057" y="8922"/>
                    <a:pt x="5052" y="8922"/>
                    <a:pt x="5046" y="8928"/>
                  </a:cubicBezTo>
                  <a:cubicBezTo>
                    <a:pt x="5040" y="8934"/>
                    <a:pt x="5040" y="8940"/>
                    <a:pt x="5040" y="8940"/>
                  </a:cubicBezTo>
                  <a:cubicBezTo>
                    <a:pt x="5034" y="8946"/>
                    <a:pt x="5028" y="8946"/>
                    <a:pt x="5028" y="8952"/>
                  </a:cubicBezTo>
                  <a:cubicBezTo>
                    <a:pt x="5028" y="8964"/>
                    <a:pt x="5040" y="8976"/>
                    <a:pt x="5052" y="8976"/>
                  </a:cubicBezTo>
                  <a:cubicBezTo>
                    <a:pt x="5057" y="8976"/>
                    <a:pt x="5063" y="8970"/>
                    <a:pt x="5063" y="8970"/>
                  </a:cubicBezTo>
                  <a:cubicBezTo>
                    <a:pt x="5069" y="8970"/>
                    <a:pt x="5075" y="8976"/>
                    <a:pt x="5075" y="8976"/>
                  </a:cubicBezTo>
                  <a:cubicBezTo>
                    <a:pt x="5081" y="8976"/>
                    <a:pt x="5087" y="8976"/>
                    <a:pt x="5087" y="8976"/>
                  </a:cubicBezTo>
                  <a:cubicBezTo>
                    <a:pt x="5093" y="8976"/>
                    <a:pt x="5093" y="8982"/>
                    <a:pt x="5099" y="8987"/>
                  </a:cubicBezTo>
                  <a:cubicBezTo>
                    <a:pt x="5093" y="8987"/>
                    <a:pt x="5093" y="8993"/>
                    <a:pt x="5093" y="8999"/>
                  </a:cubicBezTo>
                  <a:cubicBezTo>
                    <a:pt x="5093" y="9005"/>
                    <a:pt x="5081" y="9005"/>
                    <a:pt x="5081" y="9011"/>
                  </a:cubicBezTo>
                  <a:cubicBezTo>
                    <a:pt x="5081" y="9017"/>
                    <a:pt x="5087" y="9017"/>
                    <a:pt x="5087" y="9023"/>
                  </a:cubicBezTo>
                  <a:cubicBezTo>
                    <a:pt x="5087" y="9023"/>
                    <a:pt x="5087" y="9029"/>
                    <a:pt x="5087" y="9035"/>
                  </a:cubicBezTo>
                  <a:cubicBezTo>
                    <a:pt x="5099" y="9035"/>
                    <a:pt x="5111" y="9029"/>
                    <a:pt x="5117" y="9035"/>
                  </a:cubicBezTo>
                  <a:cubicBezTo>
                    <a:pt x="5129" y="9041"/>
                    <a:pt x="5135" y="9041"/>
                    <a:pt x="5140" y="9047"/>
                  </a:cubicBezTo>
                  <a:cubicBezTo>
                    <a:pt x="5140" y="9053"/>
                    <a:pt x="5135" y="9053"/>
                    <a:pt x="5135" y="9059"/>
                  </a:cubicBezTo>
                  <a:cubicBezTo>
                    <a:pt x="5135" y="9065"/>
                    <a:pt x="5135" y="9065"/>
                    <a:pt x="5135" y="9071"/>
                  </a:cubicBezTo>
                  <a:cubicBezTo>
                    <a:pt x="5129" y="9071"/>
                    <a:pt x="5123" y="9071"/>
                    <a:pt x="5111" y="9071"/>
                  </a:cubicBezTo>
                  <a:lnTo>
                    <a:pt x="5105" y="9071"/>
                  </a:lnTo>
                  <a:cubicBezTo>
                    <a:pt x="5093" y="9071"/>
                    <a:pt x="5087" y="9076"/>
                    <a:pt x="5081" y="9076"/>
                  </a:cubicBezTo>
                  <a:cubicBezTo>
                    <a:pt x="5069" y="9076"/>
                    <a:pt x="5063" y="9076"/>
                    <a:pt x="5057" y="9076"/>
                  </a:cubicBezTo>
                  <a:cubicBezTo>
                    <a:pt x="5052" y="9076"/>
                    <a:pt x="5052" y="9082"/>
                    <a:pt x="5046" y="9088"/>
                  </a:cubicBezTo>
                  <a:cubicBezTo>
                    <a:pt x="5040" y="9088"/>
                    <a:pt x="5034" y="9094"/>
                    <a:pt x="5034" y="9100"/>
                  </a:cubicBezTo>
                  <a:cubicBezTo>
                    <a:pt x="5034" y="9106"/>
                    <a:pt x="5034" y="9106"/>
                    <a:pt x="5034" y="9106"/>
                  </a:cubicBezTo>
                  <a:cubicBezTo>
                    <a:pt x="5034" y="9106"/>
                    <a:pt x="5040" y="9112"/>
                    <a:pt x="5040" y="9118"/>
                  </a:cubicBezTo>
                  <a:lnTo>
                    <a:pt x="5040" y="9124"/>
                  </a:lnTo>
                  <a:cubicBezTo>
                    <a:pt x="5040" y="9130"/>
                    <a:pt x="5040" y="9136"/>
                    <a:pt x="5040" y="9136"/>
                  </a:cubicBezTo>
                  <a:cubicBezTo>
                    <a:pt x="5040" y="9142"/>
                    <a:pt x="5052" y="9142"/>
                    <a:pt x="5052" y="9142"/>
                  </a:cubicBezTo>
                  <a:cubicBezTo>
                    <a:pt x="5052" y="9148"/>
                    <a:pt x="5057" y="9153"/>
                    <a:pt x="5057" y="9160"/>
                  </a:cubicBezTo>
                  <a:cubicBezTo>
                    <a:pt x="5057" y="9165"/>
                    <a:pt x="5057" y="9165"/>
                    <a:pt x="5057" y="9165"/>
                  </a:cubicBezTo>
                  <a:cubicBezTo>
                    <a:pt x="5057" y="9171"/>
                    <a:pt x="5052" y="9171"/>
                    <a:pt x="5052" y="9177"/>
                  </a:cubicBezTo>
                  <a:cubicBezTo>
                    <a:pt x="5052" y="9183"/>
                    <a:pt x="5046" y="9183"/>
                    <a:pt x="5046" y="9189"/>
                  </a:cubicBezTo>
                  <a:cubicBezTo>
                    <a:pt x="5046" y="9201"/>
                    <a:pt x="5057" y="9201"/>
                    <a:pt x="5063" y="9207"/>
                  </a:cubicBezTo>
                  <a:cubicBezTo>
                    <a:pt x="5069" y="9219"/>
                    <a:pt x="5075" y="9225"/>
                    <a:pt x="5075" y="9231"/>
                  </a:cubicBezTo>
                  <a:cubicBezTo>
                    <a:pt x="5075" y="9237"/>
                    <a:pt x="5063" y="9231"/>
                    <a:pt x="5063" y="9237"/>
                  </a:cubicBezTo>
                  <a:cubicBezTo>
                    <a:pt x="5063" y="9242"/>
                    <a:pt x="5063" y="9248"/>
                    <a:pt x="5063" y="9248"/>
                  </a:cubicBezTo>
                  <a:cubicBezTo>
                    <a:pt x="5069" y="9254"/>
                    <a:pt x="5075" y="9254"/>
                    <a:pt x="5075" y="9254"/>
                  </a:cubicBezTo>
                  <a:cubicBezTo>
                    <a:pt x="5081" y="9260"/>
                    <a:pt x="5087" y="9260"/>
                    <a:pt x="5087" y="9260"/>
                  </a:cubicBezTo>
                  <a:cubicBezTo>
                    <a:pt x="5093" y="9260"/>
                    <a:pt x="5087" y="9266"/>
                    <a:pt x="5087" y="9272"/>
                  </a:cubicBezTo>
                  <a:cubicBezTo>
                    <a:pt x="5063" y="9284"/>
                    <a:pt x="5063" y="9284"/>
                    <a:pt x="5063" y="9284"/>
                  </a:cubicBezTo>
                  <a:cubicBezTo>
                    <a:pt x="5069" y="9296"/>
                    <a:pt x="5069" y="9296"/>
                    <a:pt x="5069" y="9296"/>
                  </a:cubicBezTo>
                  <a:cubicBezTo>
                    <a:pt x="5075" y="9296"/>
                    <a:pt x="5075" y="9296"/>
                    <a:pt x="5081" y="9296"/>
                  </a:cubicBezTo>
                  <a:cubicBezTo>
                    <a:pt x="5105" y="9296"/>
                    <a:pt x="5105" y="9296"/>
                    <a:pt x="5105" y="9296"/>
                  </a:cubicBezTo>
                  <a:cubicBezTo>
                    <a:pt x="5111" y="9296"/>
                    <a:pt x="5111" y="9296"/>
                    <a:pt x="5117" y="9296"/>
                  </a:cubicBezTo>
                  <a:cubicBezTo>
                    <a:pt x="5117" y="9302"/>
                    <a:pt x="5117" y="9308"/>
                    <a:pt x="5111" y="9314"/>
                  </a:cubicBezTo>
                  <a:cubicBezTo>
                    <a:pt x="5105" y="9319"/>
                    <a:pt x="5099" y="9319"/>
                    <a:pt x="5093" y="9326"/>
                  </a:cubicBezTo>
                  <a:cubicBezTo>
                    <a:pt x="5099" y="9331"/>
                    <a:pt x="5099" y="9337"/>
                    <a:pt x="5111" y="9343"/>
                  </a:cubicBezTo>
                  <a:cubicBezTo>
                    <a:pt x="5117" y="9343"/>
                    <a:pt x="5117" y="9343"/>
                    <a:pt x="5123" y="9343"/>
                  </a:cubicBezTo>
                  <a:cubicBezTo>
                    <a:pt x="5129" y="9343"/>
                    <a:pt x="5129" y="9343"/>
                    <a:pt x="5135" y="9343"/>
                  </a:cubicBezTo>
                  <a:cubicBezTo>
                    <a:pt x="5135" y="9343"/>
                    <a:pt x="5129" y="9349"/>
                    <a:pt x="5135" y="9349"/>
                  </a:cubicBezTo>
                  <a:cubicBezTo>
                    <a:pt x="5123" y="9361"/>
                    <a:pt x="5123" y="9361"/>
                    <a:pt x="5123" y="9361"/>
                  </a:cubicBezTo>
                  <a:cubicBezTo>
                    <a:pt x="5123" y="9367"/>
                    <a:pt x="5129" y="9367"/>
                    <a:pt x="5129" y="9373"/>
                  </a:cubicBezTo>
                  <a:cubicBezTo>
                    <a:pt x="5135" y="9379"/>
                    <a:pt x="5140" y="9373"/>
                    <a:pt x="5140" y="9379"/>
                  </a:cubicBezTo>
                  <a:cubicBezTo>
                    <a:pt x="5146" y="9385"/>
                    <a:pt x="5146" y="9391"/>
                    <a:pt x="5146" y="9397"/>
                  </a:cubicBezTo>
                  <a:cubicBezTo>
                    <a:pt x="5146" y="9397"/>
                    <a:pt x="5140" y="9403"/>
                    <a:pt x="5140" y="9408"/>
                  </a:cubicBezTo>
                  <a:cubicBezTo>
                    <a:pt x="5146" y="9408"/>
                    <a:pt x="5152" y="9414"/>
                    <a:pt x="5152" y="9414"/>
                  </a:cubicBezTo>
                  <a:cubicBezTo>
                    <a:pt x="5164" y="9420"/>
                    <a:pt x="5176" y="9420"/>
                    <a:pt x="5188" y="9426"/>
                  </a:cubicBezTo>
                  <a:cubicBezTo>
                    <a:pt x="5194" y="9432"/>
                    <a:pt x="5194" y="9432"/>
                    <a:pt x="5200" y="9438"/>
                  </a:cubicBezTo>
                  <a:cubicBezTo>
                    <a:pt x="5200" y="9438"/>
                    <a:pt x="5200" y="9444"/>
                    <a:pt x="5200" y="9450"/>
                  </a:cubicBezTo>
                  <a:cubicBezTo>
                    <a:pt x="5206" y="9450"/>
                    <a:pt x="5206" y="9456"/>
                    <a:pt x="5206" y="9462"/>
                  </a:cubicBezTo>
                  <a:cubicBezTo>
                    <a:pt x="5206" y="9462"/>
                    <a:pt x="5212" y="9462"/>
                    <a:pt x="5218" y="9468"/>
                  </a:cubicBezTo>
                  <a:cubicBezTo>
                    <a:pt x="5224" y="9468"/>
                    <a:pt x="5229" y="9468"/>
                    <a:pt x="5229" y="9474"/>
                  </a:cubicBezTo>
                  <a:cubicBezTo>
                    <a:pt x="5229" y="9480"/>
                    <a:pt x="5229" y="9480"/>
                    <a:pt x="5229" y="9485"/>
                  </a:cubicBezTo>
                  <a:cubicBezTo>
                    <a:pt x="5229" y="9492"/>
                    <a:pt x="5229" y="9497"/>
                    <a:pt x="5229" y="9503"/>
                  </a:cubicBezTo>
                  <a:cubicBezTo>
                    <a:pt x="5241" y="9503"/>
                    <a:pt x="5247" y="9503"/>
                    <a:pt x="5253" y="9503"/>
                  </a:cubicBezTo>
                  <a:cubicBezTo>
                    <a:pt x="5259" y="9503"/>
                    <a:pt x="5259" y="9503"/>
                    <a:pt x="5265" y="9503"/>
                  </a:cubicBezTo>
                  <a:cubicBezTo>
                    <a:pt x="5271" y="9509"/>
                    <a:pt x="5271" y="9509"/>
                    <a:pt x="5277" y="9509"/>
                  </a:cubicBezTo>
                  <a:cubicBezTo>
                    <a:pt x="5277" y="9509"/>
                    <a:pt x="5277" y="9515"/>
                    <a:pt x="5277" y="9521"/>
                  </a:cubicBezTo>
                  <a:cubicBezTo>
                    <a:pt x="5283" y="9527"/>
                    <a:pt x="5289" y="9539"/>
                    <a:pt x="5295" y="9539"/>
                  </a:cubicBezTo>
                  <a:cubicBezTo>
                    <a:pt x="5306" y="9545"/>
                    <a:pt x="5312" y="9539"/>
                    <a:pt x="5318" y="9539"/>
                  </a:cubicBezTo>
                  <a:cubicBezTo>
                    <a:pt x="5324" y="9539"/>
                    <a:pt x="5324" y="9545"/>
                    <a:pt x="5330" y="9545"/>
                  </a:cubicBezTo>
                  <a:cubicBezTo>
                    <a:pt x="5336" y="9545"/>
                    <a:pt x="5336" y="9551"/>
                    <a:pt x="5342" y="9551"/>
                  </a:cubicBezTo>
                  <a:cubicBezTo>
                    <a:pt x="5348" y="9551"/>
                    <a:pt x="5348" y="9551"/>
                    <a:pt x="5354" y="9551"/>
                  </a:cubicBezTo>
                  <a:cubicBezTo>
                    <a:pt x="5360" y="9551"/>
                    <a:pt x="5360" y="9557"/>
                    <a:pt x="5366" y="9563"/>
                  </a:cubicBezTo>
                  <a:cubicBezTo>
                    <a:pt x="5372" y="9563"/>
                    <a:pt x="5378" y="9557"/>
                    <a:pt x="5390" y="9563"/>
                  </a:cubicBezTo>
                  <a:cubicBezTo>
                    <a:pt x="5401" y="9563"/>
                    <a:pt x="5401" y="9563"/>
                    <a:pt x="5401" y="9563"/>
                  </a:cubicBezTo>
                  <a:cubicBezTo>
                    <a:pt x="5401" y="9563"/>
                    <a:pt x="5407" y="9569"/>
                    <a:pt x="5413" y="9569"/>
                  </a:cubicBezTo>
                  <a:cubicBezTo>
                    <a:pt x="5413" y="9569"/>
                    <a:pt x="5419" y="9574"/>
                    <a:pt x="5425" y="9574"/>
                  </a:cubicBezTo>
                  <a:cubicBezTo>
                    <a:pt x="5514" y="9574"/>
                    <a:pt x="5514" y="9574"/>
                    <a:pt x="5514" y="9574"/>
                  </a:cubicBezTo>
                  <a:cubicBezTo>
                    <a:pt x="5520" y="9574"/>
                    <a:pt x="5520" y="9574"/>
                    <a:pt x="5526" y="9574"/>
                  </a:cubicBezTo>
                  <a:cubicBezTo>
                    <a:pt x="5532" y="9574"/>
                    <a:pt x="5532" y="9574"/>
                    <a:pt x="5538" y="9569"/>
                  </a:cubicBezTo>
                  <a:cubicBezTo>
                    <a:pt x="5544" y="9569"/>
                    <a:pt x="5538" y="9563"/>
                    <a:pt x="5544" y="9557"/>
                  </a:cubicBezTo>
                  <a:cubicBezTo>
                    <a:pt x="5544" y="9551"/>
                    <a:pt x="5550" y="9551"/>
                    <a:pt x="5556" y="9545"/>
                  </a:cubicBezTo>
                  <a:cubicBezTo>
                    <a:pt x="5556" y="9545"/>
                    <a:pt x="5561" y="9551"/>
                    <a:pt x="5573" y="9551"/>
                  </a:cubicBezTo>
                  <a:cubicBezTo>
                    <a:pt x="5579" y="9551"/>
                    <a:pt x="5585" y="9551"/>
                    <a:pt x="5591" y="9545"/>
                  </a:cubicBezTo>
                  <a:cubicBezTo>
                    <a:pt x="5591" y="9539"/>
                    <a:pt x="5591" y="9533"/>
                    <a:pt x="5585" y="9527"/>
                  </a:cubicBezTo>
                  <a:cubicBezTo>
                    <a:pt x="5585" y="9521"/>
                    <a:pt x="5579" y="9527"/>
                    <a:pt x="5573" y="9527"/>
                  </a:cubicBezTo>
                  <a:cubicBezTo>
                    <a:pt x="5567" y="9521"/>
                    <a:pt x="5561" y="9515"/>
                    <a:pt x="5550" y="9515"/>
                  </a:cubicBezTo>
                  <a:cubicBezTo>
                    <a:pt x="5550" y="9515"/>
                    <a:pt x="5544" y="9515"/>
                    <a:pt x="5538" y="9515"/>
                  </a:cubicBezTo>
                  <a:cubicBezTo>
                    <a:pt x="5538" y="9515"/>
                    <a:pt x="5532" y="9509"/>
                    <a:pt x="5526" y="9509"/>
                  </a:cubicBezTo>
                  <a:cubicBezTo>
                    <a:pt x="5520" y="9509"/>
                    <a:pt x="5514" y="9509"/>
                    <a:pt x="5502" y="9509"/>
                  </a:cubicBezTo>
                  <a:cubicBezTo>
                    <a:pt x="5496" y="9509"/>
                    <a:pt x="5496" y="9509"/>
                    <a:pt x="5490" y="9509"/>
                  </a:cubicBezTo>
                  <a:cubicBezTo>
                    <a:pt x="5490" y="9485"/>
                    <a:pt x="5490" y="9485"/>
                    <a:pt x="5490" y="9485"/>
                  </a:cubicBezTo>
                  <a:cubicBezTo>
                    <a:pt x="5484" y="9485"/>
                    <a:pt x="5479" y="9485"/>
                    <a:pt x="5467" y="9485"/>
                  </a:cubicBezTo>
                  <a:cubicBezTo>
                    <a:pt x="5461" y="9485"/>
                    <a:pt x="5461" y="9485"/>
                    <a:pt x="5455" y="9485"/>
                  </a:cubicBezTo>
                  <a:cubicBezTo>
                    <a:pt x="5455" y="9480"/>
                    <a:pt x="5449" y="9480"/>
                    <a:pt x="5443" y="9474"/>
                  </a:cubicBezTo>
                  <a:cubicBezTo>
                    <a:pt x="5443" y="9468"/>
                    <a:pt x="5443" y="9468"/>
                    <a:pt x="5443" y="9462"/>
                  </a:cubicBezTo>
                  <a:cubicBezTo>
                    <a:pt x="5437" y="9450"/>
                    <a:pt x="5437" y="9444"/>
                    <a:pt x="5437" y="9438"/>
                  </a:cubicBezTo>
                  <a:cubicBezTo>
                    <a:pt x="5437" y="9432"/>
                    <a:pt x="5437" y="9432"/>
                    <a:pt x="5437" y="9426"/>
                  </a:cubicBezTo>
                  <a:cubicBezTo>
                    <a:pt x="5437" y="9420"/>
                    <a:pt x="5437" y="9420"/>
                    <a:pt x="5437" y="9414"/>
                  </a:cubicBezTo>
                  <a:cubicBezTo>
                    <a:pt x="5437" y="9408"/>
                    <a:pt x="5425" y="9408"/>
                    <a:pt x="5425" y="9408"/>
                  </a:cubicBezTo>
                  <a:cubicBezTo>
                    <a:pt x="5425" y="9403"/>
                    <a:pt x="5419" y="9397"/>
                    <a:pt x="5419" y="9397"/>
                  </a:cubicBezTo>
                  <a:cubicBezTo>
                    <a:pt x="5419" y="9391"/>
                    <a:pt x="5419" y="9385"/>
                    <a:pt x="5419" y="9385"/>
                  </a:cubicBezTo>
                  <a:cubicBezTo>
                    <a:pt x="5419" y="9373"/>
                    <a:pt x="5419" y="9373"/>
                    <a:pt x="5419" y="9373"/>
                  </a:cubicBezTo>
                  <a:cubicBezTo>
                    <a:pt x="5419" y="9367"/>
                    <a:pt x="5413" y="9367"/>
                    <a:pt x="5413" y="9361"/>
                  </a:cubicBezTo>
                  <a:cubicBezTo>
                    <a:pt x="5413" y="9355"/>
                    <a:pt x="5413" y="9343"/>
                    <a:pt x="5413" y="9337"/>
                  </a:cubicBezTo>
                  <a:cubicBezTo>
                    <a:pt x="5413" y="9331"/>
                    <a:pt x="5413" y="9331"/>
                    <a:pt x="5413" y="9326"/>
                  </a:cubicBezTo>
                  <a:cubicBezTo>
                    <a:pt x="5407" y="9319"/>
                    <a:pt x="5407" y="9319"/>
                    <a:pt x="5407" y="9314"/>
                  </a:cubicBezTo>
                  <a:cubicBezTo>
                    <a:pt x="5401" y="9308"/>
                    <a:pt x="5390" y="9308"/>
                    <a:pt x="5390" y="9302"/>
                  </a:cubicBezTo>
                  <a:cubicBezTo>
                    <a:pt x="5390" y="9296"/>
                    <a:pt x="5395" y="9290"/>
                    <a:pt x="5395" y="9284"/>
                  </a:cubicBezTo>
                  <a:cubicBezTo>
                    <a:pt x="5395" y="9272"/>
                    <a:pt x="5395" y="9272"/>
                    <a:pt x="5395" y="9272"/>
                  </a:cubicBezTo>
                  <a:cubicBezTo>
                    <a:pt x="5395" y="9266"/>
                    <a:pt x="5390" y="9266"/>
                    <a:pt x="5390" y="9260"/>
                  </a:cubicBezTo>
                  <a:cubicBezTo>
                    <a:pt x="5390" y="9225"/>
                    <a:pt x="5390" y="9225"/>
                    <a:pt x="5390" y="9225"/>
                  </a:cubicBezTo>
                  <a:cubicBezTo>
                    <a:pt x="5390" y="9213"/>
                    <a:pt x="5395" y="9207"/>
                    <a:pt x="5395" y="9195"/>
                  </a:cubicBezTo>
                  <a:cubicBezTo>
                    <a:pt x="5449" y="9195"/>
                    <a:pt x="5449" y="9195"/>
                    <a:pt x="5449" y="9195"/>
                  </a:cubicBezTo>
                  <a:cubicBezTo>
                    <a:pt x="5449" y="9189"/>
                    <a:pt x="5449" y="9183"/>
                    <a:pt x="5449" y="9177"/>
                  </a:cubicBezTo>
                  <a:cubicBezTo>
                    <a:pt x="5449" y="9171"/>
                    <a:pt x="5449" y="9171"/>
                    <a:pt x="5449" y="9165"/>
                  </a:cubicBezTo>
                  <a:cubicBezTo>
                    <a:pt x="5449" y="9160"/>
                    <a:pt x="5449" y="9153"/>
                    <a:pt x="5449" y="9142"/>
                  </a:cubicBezTo>
                  <a:cubicBezTo>
                    <a:pt x="5455" y="9136"/>
                    <a:pt x="5455" y="9136"/>
                    <a:pt x="5461" y="9130"/>
                  </a:cubicBezTo>
                  <a:cubicBezTo>
                    <a:pt x="5461" y="9130"/>
                    <a:pt x="5467" y="9130"/>
                    <a:pt x="5472" y="9130"/>
                  </a:cubicBezTo>
                  <a:cubicBezTo>
                    <a:pt x="5479" y="9130"/>
                    <a:pt x="5484" y="9130"/>
                    <a:pt x="5496" y="9124"/>
                  </a:cubicBezTo>
                  <a:lnTo>
                    <a:pt x="5502" y="9118"/>
                  </a:lnTo>
                  <a:cubicBezTo>
                    <a:pt x="5514" y="9100"/>
                    <a:pt x="5514" y="9088"/>
                    <a:pt x="5520" y="9071"/>
                  </a:cubicBezTo>
                  <a:cubicBezTo>
                    <a:pt x="5520" y="9065"/>
                    <a:pt x="5526" y="9059"/>
                    <a:pt x="5526" y="9059"/>
                  </a:cubicBezTo>
                  <a:cubicBezTo>
                    <a:pt x="5526" y="9053"/>
                    <a:pt x="5532" y="9053"/>
                    <a:pt x="5532" y="9047"/>
                  </a:cubicBezTo>
                  <a:cubicBezTo>
                    <a:pt x="5538" y="9041"/>
                    <a:pt x="5538" y="9041"/>
                    <a:pt x="5544" y="9041"/>
                  </a:cubicBezTo>
                  <a:cubicBezTo>
                    <a:pt x="5550" y="9041"/>
                    <a:pt x="5550" y="9035"/>
                    <a:pt x="5556" y="9035"/>
                  </a:cubicBezTo>
                  <a:cubicBezTo>
                    <a:pt x="5561" y="9029"/>
                    <a:pt x="5561" y="9035"/>
                    <a:pt x="5567" y="9035"/>
                  </a:cubicBezTo>
                  <a:cubicBezTo>
                    <a:pt x="5573" y="9029"/>
                    <a:pt x="5573" y="9023"/>
                    <a:pt x="5573" y="9023"/>
                  </a:cubicBezTo>
                  <a:cubicBezTo>
                    <a:pt x="5573" y="8999"/>
                    <a:pt x="5573" y="8999"/>
                    <a:pt x="5573" y="8999"/>
                  </a:cubicBezTo>
                  <a:cubicBezTo>
                    <a:pt x="5567" y="8999"/>
                    <a:pt x="5561" y="8993"/>
                    <a:pt x="5556" y="8993"/>
                  </a:cubicBezTo>
                  <a:cubicBezTo>
                    <a:pt x="5544" y="8993"/>
                    <a:pt x="5538" y="8999"/>
                    <a:pt x="5532" y="8993"/>
                  </a:cubicBezTo>
                  <a:cubicBezTo>
                    <a:pt x="5526" y="8993"/>
                    <a:pt x="5520" y="8993"/>
                    <a:pt x="5520" y="8987"/>
                  </a:cubicBezTo>
                  <a:cubicBezTo>
                    <a:pt x="5514" y="8987"/>
                    <a:pt x="5520" y="8982"/>
                    <a:pt x="5514" y="8976"/>
                  </a:cubicBezTo>
                  <a:cubicBezTo>
                    <a:pt x="5514" y="8976"/>
                    <a:pt x="5508" y="8970"/>
                    <a:pt x="5502" y="8964"/>
                  </a:cubicBezTo>
                  <a:lnTo>
                    <a:pt x="5496" y="8964"/>
                  </a:lnTo>
                  <a:cubicBezTo>
                    <a:pt x="5490" y="8964"/>
                    <a:pt x="5484" y="8958"/>
                    <a:pt x="5484" y="8958"/>
                  </a:cubicBezTo>
                  <a:cubicBezTo>
                    <a:pt x="5479" y="8952"/>
                    <a:pt x="5472" y="8946"/>
                    <a:pt x="5472" y="8946"/>
                  </a:cubicBezTo>
                  <a:cubicBezTo>
                    <a:pt x="5467" y="8940"/>
                    <a:pt x="5461" y="8940"/>
                    <a:pt x="5461" y="8934"/>
                  </a:cubicBezTo>
                  <a:cubicBezTo>
                    <a:pt x="5461" y="8922"/>
                    <a:pt x="5461" y="8916"/>
                    <a:pt x="5461" y="8910"/>
                  </a:cubicBezTo>
                  <a:cubicBezTo>
                    <a:pt x="5461" y="8899"/>
                    <a:pt x="5461" y="8899"/>
                    <a:pt x="5461" y="8899"/>
                  </a:cubicBezTo>
                  <a:cubicBezTo>
                    <a:pt x="5461" y="8893"/>
                    <a:pt x="5461" y="8893"/>
                    <a:pt x="5467" y="8887"/>
                  </a:cubicBezTo>
                  <a:cubicBezTo>
                    <a:pt x="5467" y="8881"/>
                    <a:pt x="5472" y="8881"/>
                    <a:pt x="5479" y="8875"/>
                  </a:cubicBezTo>
                  <a:cubicBezTo>
                    <a:pt x="5484" y="8863"/>
                    <a:pt x="5496" y="8857"/>
                    <a:pt x="5514" y="8857"/>
                  </a:cubicBezTo>
                  <a:cubicBezTo>
                    <a:pt x="5579" y="8857"/>
                    <a:pt x="5579" y="8857"/>
                    <a:pt x="5579" y="8857"/>
                  </a:cubicBezTo>
                  <a:cubicBezTo>
                    <a:pt x="5579" y="8792"/>
                    <a:pt x="5579" y="8792"/>
                    <a:pt x="5579" y="8792"/>
                  </a:cubicBezTo>
                  <a:cubicBezTo>
                    <a:pt x="5579" y="8786"/>
                    <a:pt x="5579" y="8786"/>
                    <a:pt x="5579" y="8780"/>
                  </a:cubicBezTo>
                  <a:cubicBezTo>
                    <a:pt x="5585" y="8774"/>
                    <a:pt x="5591" y="8774"/>
                    <a:pt x="5591" y="8774"/>
                  </a:cubicBezTo>
                  <a:cubicBezTo>
                    <a:pt x="5597" y="8762"/>
                    <a:pt x="5603" y="8756"/>
                    <a:pt x="5603" y="8750"/>
                  </a:cubicBezTo>
                  <a:cubicBezTo>
                    <a:pt x="5609" y="8744"/>
                    <a:pt x="5609" y="8744"/>
                    <a:pt x="5609" y="8739"/>
                  </a:cubicBezTo>
                  <a:cubicBezTo>
                    <a:pt x="5609" y="8733"/>
                    <a:pt x="5609" y="8733"/>
                    <a:pt x="5609" y="8727"/>
                  </a:cubicBezTo>
                  <a:cubicBezTo>
                    <a:pt x="5609" y="8721"/>
                    <a:pt x="5609" y="8721"/>
                    <a:pt x="5609" y="8715"/>
                  </a:cubicBezTo>
                  <a:cubicBezTo>
                    <a:pt x="5609" y="8709"/>
                    <a:pt x="5609" y="8709"/>
                    <a:pt x="5609" y="8703"/>
                  </a:cubicBezTo>
                  <a:cubicBezTo>
                    <a:pt x="5609" y="8697"/>
                    <a:pt x="5615" y="8691"/>
                    <a:pt x="5621" y="8691"/>
                  </a:cubicBezTo>
                  <a:cubicBezTo>
                    <a:pt x="5633" y="8691"/>
                    <a:pt x="5638" y="8697"/>
                    <a:pt x="5650" y="8697"/>
                  </a:cubicBezTo>
                  <a:cubicBezTo>
                    <a:pt x="5656" y="8697"/>
                    <a:pt x="5662" y="8697"/>
                    <a:pt x="5668" y="8691"/>
                  </a:cubicBezTo>
                  <a:cubicBezTo>
                    <a:pt x="5674" y="8691"/>
                    <a:pt x="5680" y="8685"/>
                    <a:pt x="5680" y="8679"/>
                  </a:cubicBezTo>
                  <a:cubicBezTo>
                    <a:pt x="5680" y="8679"/>
                    <a:pt x="5680" y="8673"/>
                    <a:pt x="5680" y="8667"/>
                  </a:cubicBezTo>
                  <a:cubicBezTo>
                    <a:pt x="5680" y="8655"/>
                    <a:pt x="5680" y="8655"/>
                    <a:pt x="5680" y="8655"/>
                  </a:cubicBezTo>
                  <a:lnTo>
                    <a:pt x="5674" y="8650"/>
                  </a:lnTo>
                  <a:cubicBezTo>
                    <a:pt x="5668" y="8650"/>
                    <a:pt x="5668" y="8644"/>
                    <a:pt x="5662" y="8650"/>
                  </a:cubicBezTo>
                  <a:cubicBezTo>
                    <a:pt x="5656" y="8650"/>
                    <a:pt x="5656" y="8650"/>
                    <a:pt x="5650" y="8655"/>
                  </a:cubicBezTo>
                  <a:cubicBezTo>
                    <a:pt x="5645" y="8655"/>
                    <a:pt x="5645" y="8661"/>
                    <a:pt x="5638" y="8661"/>
                  </a:cubicBezTo>
                  <a:cubicBezTo>
                    <a:pt x="5633" y="8667"/>
                    <a:pt x="5633" y="8661"/>
                    <a:pt x="5627" y="8661"/>
                  </a:cubicBezTo>
                  <a:cubicBezTo>
                    <a:pt x="5627" y="8661"/>
                    <a:pt x="5609" y="8661"/>
                    <a:pt x="5609" y="8655"/>
                  </a:cubicBezTo>
                  <a:cubicBezTo>
                    <a:pt x="5603" y="8650"/>
                    <a:pt x="5609" y="8644"/>
                    <a:pt x="5609" y="8632"/>
                  </a:cubicBezTo>
                  <a:cubicBezTo>
                    <a:pt x="5609" y="8626"/>
                    <a:pt x="5603" y="8620"/>
                    <a:pt x="5603" y="8608"/>
                  </a:cubicBezTo>
                  <a:lnTo>
                    <a:pt x="5603" y="8602"/>
                  </a:lnTo>
                  <a:cubicBezTo>
                    <a:pt x="5603" y="8567"/>
                    <a:pt x="5603" y="8567"/>
                    <a:pt x="5603" y="8567"/>
                  </a:cubicBezTo>
                  <a:cubicBezTo>
                    <a:pt x="5621" y="8567"/>
                    <a:pt x="5621" y="8567"/>
                    <a:pt x="5621" y="8567"/>
                  </a:cubicBezTo>
                  <a:cubicBezTo>
                    <a:pt x="5633" y="8567"/>
                    <a:pt x="5638" y="8572"/>
                    <a:pt x="5645" y="8572"/>
                  </a:cubicBezTo>
                  <a:cubicBezTo>
                    <a:pt x="5656" y="8578"/>
                    <a:pt x="5656" y="8590"/>
                    <a:pt x="5668" y="8590"/>
                  </a:cubicBezTo>
                  <a:cubicBezTo>
                    <a:pt x="5739" y="8590"/>
                    <a:pt x="5739" y="8590"/>
                    <a:pt x="5739" y="8590"/>
                  </a:cubicBezTo>
                  <a:cubicBezTo>
                    <a:pt x="5739" y="8584"/>
                    <a:pt x="5745" y="8584"/>
                    <a:pt x="5745" y="8578"/>
                  </a:cubicBezTo>
                  <a:cubicBezTo>
                    <a:pt x="5745" y="8572"/>
                    <a:pt x="5739" y="8572"/>
                    <a:pt x="5733" y="8567"/>
                  </a:cubicBezTo>
                  <a:cubicBezTo>
                    <a:pt x="5733" y="8555"/>
                    <a:pt x="5733" y="8555"/>
                    <a:pt x="5733" y="8555"/>
                  </a:cubicBezTo>
                  <a:cubicBezTo>
                    <a:pt x="5733" y="8555"/>
                    <a:pt x="5733" y="8549"/>
                    <a:pt x="5733" y="8543"/>
                  </a:cubicBezTo>
                  <a:cubicBezTo>
                    <a:pt x="5739" y="8543"/>
                    <a:pt x="5739" y="8537"/>
                    <a:pt x="5739" y="8537"/>
                  </a:cubicBezTo>
                  <a:cubicBezTo>
                    <a:pt x="5745" y="8531"/>
                    <a:pt x="5751" y="8531"/>
                    <a:pt x="5751" y="8531"/>
                  </a:cubicBezTo>
                  <a:cubicBezTo>
                    <a:pt x="5757" y="8525"/>
                    <a:pt x="5751" y="8519"/>
                    <a:pt x="5751" y="8519"/>
                  </a:cubicBezTo>
                  <a:cubicBezTo>
                    <a:pt x="5751" y="8513"/>
                    <a:pt x="5751" y="8507"/>
                    <a:pt x="5751" y="8507"/>
                  </a:cubicBezTo>
                  <a:cubicBezTo>
                    <a:pt x="5751" y="8495"/>
                    <a:pt x="5745" y="8489"/>
                    <a:pt x="5745" y="8484"/>
                  </a:cubicBezTo>
                  <a:cubicBezTo>
                    <a:pt x="5745" y="8478"/>
                    <a:pt x="5739" y="8478"/>
                    <a:pt x="5739" y="8472"/>
                  </a:cubicBezTo>
                  <a:cubicBezTo>
                    <a:pt x="5739" y="8448"/>
                    <a:pt x="5739" y="8448"/>
                    <a:pt x="5739" y="8448"/>
                  </a:cubicBezTo>
                  <a:cubicBezTo>
                    <a:pt x="5793" y="8448"/>
                    <a:pt x="5793" y="8448"/>
                    <a:pt x="5793" y="8448"/>
                  </a:cubicBezTo>
                  <a:cubicBezTo>
                    <a:pt x="5799" y="8448"/>
                    <a:pt x="5804" y="8442"/>
                    <a:pt x="5804" y="8442"/>
                  </a:cubicBezTo>
                  <a:cubicBezTo>
                    <a:pt x="5828" y="8442"/>
                    <a:pt x="5828" y="8442"/>
                    <a:pt x="5828" y="8442"/>
                  </a:cubicBezTo>
                  <a:cubicBezTo>
                    <a:pt x="5840" y="8442"/>
                    <a:pt x="5846" y="8442"/>
                    <a:pt x="5852" y="8442"/>
                  </a:cubicBezTo>
                  <a:cubicBezTo>
                    <a:pt x="5864" y="8436"/>
                    <a:pt x="5864" y="8430"/>
                    <a:pt x="5876" y="8430"/>
                  </a:cubicBezTo>
                  <a:cubicBezTo>
                    <a:pt x="5929" y="8430"/>
                    <a:pt x="5929" y="8430"/>
                    <a:pt x="5929" y="8430"/>
                  </a:cubicBezTo>
                  <a:cubicBezTo>
                    <a:pt x="5941" y="8430"/>
                    <a:pt x="5947" y="8442"/>
                    <a:pt x="5953" y="8442"/>
                  </a:cubicBezTo>
                  <a:cubicBezTo>
                    <a:pt x="5959" y="8442"/>
                    <a:pt x="5965" y="8436"/>
                    <a:pt x="5965" y="8430"/>
                  </a:cubicBezTo>
                  <a:cubicBezTo>
                    <a:pt x="5970" y="8430"/>
                    <a:pt x="5970" y="8424"/>
                    <a:pt x="5970" y="8418"/>
                  </a:cubicBezTo>
                  <a:cubicBezTo>
                    <a:pt x="5970" y="8418"/>
                    <a:pt x="5970" y="8412"/>
                    <a:pt x="5970" y="8406"/>
                  </a:cubicBezTo>
                  <a:cubicBezTo>
                    <a:pt x="5977" y="8401"/>
                    <a:pt x="5977" y="8401"/>
                    <a:pt x="5982" y="8395"/>
                  </a:cubicBezTo>
                  <a:cubicBezTo>
                    <a:pt x="5988" y="8389"/>
                    <a:pt x="5988" y="8383"/>
                    <a:pt x="5994" y="8377"/>
                  </a:cubicBezTo>
                  <a:cubicBezTo>
                    <a:pt x="6000" y="8371"/>
                    <a:pt x="6006" y="8371"/>
                    <a:pt x="6012" y="8365"/>
                  </a:cubicBezTo>
                  <a:cubicBezTo>
                    <a:pt x="6018" y="8359"/>
                    <a:pt x="6024" y="8359"/>
                    <a:pt x="6030" y="8353"/>
                  </a:cubicBezTo>
                  <a:cubicBezTo>
                    <a:pt x="6036" y="8347"/>
                    <a:pt x="6036" y="8341"/>
                    <a:pt x="6042" y="8341"/>
                  </a:cubicBezTo>
                  <a:cubicBezTo>
                    <a:pt x="6042" y="8335"/>
                    <a:pt x="6048" y="8335"/>
                    <a:pt x="6048" y="8329"/>
                  </a:cubicBezTo>
                  <a:cubicBezTo>
                    <a:pt x="6054" y="8317"/>
                    <a:pt x="6054" y="8317"/>
                    <a:pt x="6054" y="8317"/>
                  </a:cubicBezTo>
                  <a:cubicBezTo>
                    <a:pt x="6059" y="8312"/>
                    <a:pt x="6059" y="8312"/>
                    <a:pt x="6059" y="8306"/>
                  </a:cubicBezTo>
                  <a:cubicBezTo>
                    <a:pt x="6059" y="8270"/>
                    <a:pt x="6059" y="8270"/>
                    <a:pt x="6059" y="8270"/>
                  </a:cubicBezTo>
                  <a:cubicBezTo>
                    <a:pt x="6048" y="8270"/>
                    <a:pt x="6048" y="8270"/>
                    <a:pt x="6048" y="8270"/>
                  </a:cubicBezTo>
                  <a:cubicBezTo>
                    <a:pt x="6048" y="8270"/>
                    <a:pt x="6042" y="8270"/>
                    <a:pt x="6036" y="8270"/>
                  </a:cubicBezTo>
                  <a:cubicBezTo>
                    <a:pt x="6036" y="8246"/>
                    <a:pt x="6036" y="8246"/>
                    <a:pt x="6036" y="8246"/>
                  </a:cubicBezTo>
                  <a:cubicBezTo>
                    <a:pt x="6036" y="8240"/>
                    <a:pt x="6042" y="8240"/>
                    <a:pt x="6036" y="8235"/>
                  </a:cubicBezTo>
                  <a:cubicBezTo>
                    <a:pt x="6036" y="8229"/>
                    <a:pt x="6036" y="8229"/>
                    <a:pt x="6036" y="8223"/>
                  </a:cubicBezTo>
                  <a:cubicBezTo>
                    <a:pt x="6036" y="8217"/>
                    <a:pt x="6030" y="8217"/>
                    <a:pt x="6024" y="8217"/>
                  </a:cubicBezTo>
                  <a:cubicBezTo>
                    <a:pt x="6018" y="8211"/>
                    <a:pt x="6012" y="8211"/>
                    <a:pt x="6012" y="8205"/>
                  </a:cubicBezTo>
                  <a:cubicBezTo>
                    <a:pt x="6000" y="8199"/>
                    <a:pt x="5994" y="8193"/>
                    <a:pt x="5988" y="8187"/>
                  </a:cubicBezTo>
                  <a:cubicBezTo>
                    <a:pt x="5982" y="8181"/>
                    <a:pt x="5977" y="8181"/>
                    <a:pt x="5977" y="8181"/>
                  </a:cubicBezTo>
                  <a:cubicBezTo>
                    <a:pt x="5970" y="8175"/>
                    <a:pt x="5970" y="8175"/>
                    <a:pt x="5965" y="8169"/>
                  </a:cubicBezTo>
                  <a:cubicBezTo>
                    <a:pt x="5965" y="8163"/>
                    <a:pt x="5965" y="8163"/>
                    <a:pt x="5965" y="8157"/>
                  </a:cubicBezTo>
                  <a:cubicBezTo>
                    <a:pt x="6012" y="8157"/>
                    <a:pt x="6012" y="8157"/>
                    <a:pt x="6012" y="8157"/>
                  </a:cubicBezTo>
                  <a:cubicBezTo>
                    <a:pt x="6024" y="8157"/>
                    <a:pt x="6030" y="8157"/>
                    <a:pt x="6036" y="8163"/>
                  </a:cubicBezTo>
                  <a:cubicBezTo>
                    <a:pt x="6048" y="8169"/>
                    <a:pt x="6054" y="8175"/>
                    <a:pt x="6059" y="8181"/>
                  </a:cubicBezTo>
                  <a:cubicBezTo>
                    <a:pt x="6065" y="8181"/>
                    <a:pt x="6065" y="8187"/>
                    <a:pt x="6071" y="8187"/>
                  </a:cubicBezTo>
                  <a:cubicBezTo>
                    <a:pt x="6077" y="8187"/>
                    <a:pt x="6083" y="8187"/>
                    <a:pt x="6083" y="8187"/>
                  </a:cubicBezTo>
                  <a:cubicBezTo>
                    <a:pt x="6095" y="8193"/>
                    <a:pt x="6107" y="8193"/>
                    <a:pt x="6119" y="8193"/>
                  </a:cubicBezTo>
                  <a:cubicBezTo>
                    <a:pt x="6125" y="8193"/>
                    <a:pt x="6125" y="8193"/>
                    <a:pt x="6131" y="8193"/>
                  </a:cubicBezTo>
                  <a:cubicBezTo>
                    <a:pt x="6136" y="8193"/>
                    <a:pt x="6136" y="8187"/>
                    <a:pt x="6143" y="8181"/>
                  </a:cubicBezTo>
                  <a:cubicBezTo>
                    <a:pt x="6148" y="8181"/>
                    <a:pt x="6154" y="8181"/>
                    <a:pt x="6166" y="8181"/>
                  </a:cubicBezTo>
                  <a:cubicBezTo>
                    <a:pt x="6172" y="8181"/>
                    <a:pt x="6178" y="8187"/>
                    <a:pt x="6184" y="8181"/>
                  </a:cubicBezTo>
                  <a:cubicBezTo>
                    <a:pt x="6190" y="8181"/>
                    <a:pt x="6196" y="8175"/>
                    <a:pt x="6196" y="8175"/>
                  </a:cubicBezTo>
                  <a:cubicBezTo>
                    <a:pt x="6202" y="8175"/>
                    <a:pt x="6208" y="8175"/>
                    <a:pt x="6208" y="8169"/>
                  </a:cubicBezTo>
                  <a:cubicBezTo>
                    <a:pt x="6214" y="8169"/>
                    <a:pt x="6214" y="8163"/>
                    <a:pt x="6220" y="8157"/>
                  </a:cubicBezTo>
                  <a:cubicBezTo>
                    <a:pt x="6225" y="8151"/>
                    <a:pt x="6225" y="8146"/>
                    <a:pt x="6231" y="8140"/>
                  </a:cubicBezTo>
                  <a:cubicBezTo>
                    <a:pt x="6231" y="8134"/>
                    <a:pt x="6231" y="8128"/>
                    <a:pt x="6237" y="8128"/>
                  </a:cubicBezTo>
                  <a:cubicBezTo>
                    <a:pt x="6237" y="8122"/>
                    <a:pt x="6243" y="8116"/>
                    <a:pt x="6249" y="8116"/>
                  </a:cubicBezTo>
                  <a:cubicBezTo>
                    <a:pt x="6249" y="8110"/>
                    <a:pt x="6255" y="8116"/>
                    <a:pt x="6255" y="8110"/>
                  </a:cubicBezTo>
                  <a:cubicBezTo>
                    <a:pt x="6261" y="8110"/>
                    <a:pt x="6267" y="8110"/>
                    <a:pt x="6273" y="8104"/>
                  </a:cubicBezTo>
                  <a:cubicBezTo>
                    <a:pt x="6273" y="8098"/>
                    <a:pt x="6279" y="8098"/>
                    <a:pt x="6279" y="8092"/>
                  </a:cubicBezTo>
                  <a:cubicBezTo>
                    <a:pt x="6279" y="8086"/>
                    <a:pt x="6285" y="8086"/>
                    <a:pt x="6285" y="8080"/>
                  </a:cubicBezTo>
                  <a:cubicBezTo>
                    <a:pt x="6285" y="8074"/>
                    <a:pt x="6285" y="8069"/>
                    <a:pt x="6285" y="8057"/>
                  </a:cubicBezTo>
                  <a:cubicBezTo>
                    <a:pt x="6291" y="8051"/>
                    <a:pt x="6297" y="8045"/>
                    <a:pt x="6303" y="8033"/>
                  </a:cubicBezTo>
                  <a:cubicBezTo>
                    <a:pt x="6309" y="8027"/>
                    <a:pt x="6314" y="8027"/>
                    <a:pt x="6314" y="8021"/>
                  </a:cubicBezTo>
                  <a:cubicBezTo>
                    <a:pt x="6314" y="8009"/>
                    <a:pt x="6314" y="8003"/>
                    <a:pt x="6314" y="7991"/>
                  </a:cubicBezTo>
                  <a:cubicBezTo>
                    <a:pt x="6314" y="7985"/>
                    <a:pt x="6314" y="7980"/>
                    <a:pt x="6314" y="7980"/>
                  </a:cubicBezTo>
                  <a:cubicBezTo>
                    <a:pt x="6314" y="7974"/>
                    <a:pt x="6314" y="7968"/>
                    <a:pt x="6314" y="7968"/>
                  </a:cubicBezTo>
                  <a:cubicBezTo>
                    <a:pt x="6314" y="7962"/>
                    <a:pt x="6320" y="7956"/>
                    <a:pt x="6320" y="7956"/>
                  </a:cubicBezTo>
                  <a:cubicBezTo>
                    <a:pt x="6326" y="7944"/>
                    <a:pt x="6332" y="7938"/>
                    <a:pt x="6338" y="7938"/>
                  </a:cubicBezTo>
                  <a:cubicBezTo>
                    <a:pt x="6344" y="7938"/>
                    <a:pt x="6350" y="7932"/>
                    <a:pt x="6350" y="7932"/>
                  </a:cubicBezTo>
                  <a:cubicBezTo>
                    <a:pt x="6356" y="7932"/>
                    <a:pt x="6356" y="7938"/>
                    <a:pt x="6362" y="7938"/>
                  </a:cubicBezTo>
                  <a:cubicBezTo>
                    <a:pt x="6362" y="7944"/>
                    <a:pt x="6362" y="7944"/>
                    <a:pt x="6356" y="7950"/>
                  </a:cubicBezTo>
                  <a:cubicBezTo>
                    <a:pt x="6356" y="7950"/>
                    <a:pt x="6356" y="7956"/>
                    <a:pt x="6356" y="7962"/>
                  </a:cubicBezTo>
                  <a:cubicBezTo>
                    <a:pt x="6356" y="7962"/>
                    <a:pt x="6350" y="7968"/>
                    <a:pt x="6350" y="7974"/>
                  </a:cubicBezTo>
                  <a:cubicBezTo>
                    <a:pt x="6350" y="7980"/>
                    <a:pt x="6356" y="7980"/>
                    <a:pt x="6356" y="7985"/>
                  </a:cubicBezTo>
                  <a:cubicBezTo>
                    <a:pt x="6368" y="7980"/>
                    <a:pt x="6374" y="7980"/>
                    <a:pt x="6380" y="7974"/>
                  </a:cubicBezTo>
                  <a:cubicBezTo>
                    <a:pt x="6386" y="7968"/>
                    <a:pt x="6386" y="7962"/>
                    <a:pt x="6386" y="7962"/>
                  </a:cubicBezTo>
                  <a:cubicBezTo>
                    <a:pt x="6391" y="7950"/>
                    <a:pt x="6391" y="7944"/>
                    <a:pt x="6397" y="7938"/>
                  </a:cubicBezTo>
                  <a:cubicBezTo>
                    <a:pt x="6397" y="7932"/>
                    <a:pt x="6403" y="7932"/>
                    <a:pt x="6403" y="7926"/>
                  </a:cubicBezTo>
                  <a:cubicBezTo>
                    <a:pt x="6409" y="7920"/>
                    <a:pt x="6409" y="7920"/>
                    <a:pt x="6415" y="7914"/>
                  </a:cubicBezTo>
                  <a:cubicBezTo>
                    <a:pt x="6415" y="7908"/>
                    <a:pt x="6421" y="7908"/>
                    <a:pt x="6421" y="7903"/>
                  </a:cubicBezTo>
                  <a:cubicBezTo>
                    <a:pt x="6421" y="7896"/>
                    <a:pt x="6427" y="7896"/>
                    <a:pt x="6427" y="7891"/>
                  </a:cubicBezTo>
                  <a:cubicBezTo>
                    <a:pt x="6433" y="7891"/>
                    <a:pt x="6433" y="7885"/>
                    <a:pt x="6433" y="7879"/>
                  </a:cubicBezTo>
                  <a:cubicBezTo>
                    <a:pt x="6433" y="7879"/>
                    <a:pt x="6439" y="7873"/>
                    <a:pt x="6439" y="7867"/>
                  </a:cubicBezTo>
                  <a:cubicBezTo>
                    <a:pt x="6439" y="7867"/>
                    <a:pt x="6439" y="7861"/>
                    <a:pt x="6439" y="7855"/>
                  </a:cubicBezTo>
                  <a:cubicBezTo>
                    <a:pt x="6439" y="7855"/>
                    <a:pt x="6439" y="7849"/>
                    <a:pt x="6445" y="7843"/>
                  </a:cubicBezTo>
                  <a:cubicBezTo>
                    <a:pt x="6445" y="7843"/>
                    <a:pt x="6445" y="7837"/>
                    <a:pt x="6451" y="7837"/>
                  </a:cubicBezTo>
                  <a:cubicBezTo>
                    <a:pt x="6457" y="7831"/>
                    <a:pt x="6463" y="7831"/>
                    <a:pt x="6463" y="7831"/>
                  </a:cubicBezTo>
                  <a:cubicBezTo>
                    <a:pt x="6469" y="7831"/>
                    <a:pt x="6469" y="7831"/>
                    <a:pt x="6475" y="7831"/>
                  </a:cubicBezTo>
                  <a:cubicBezTo>
                    <a:pt x="6480" y="7825"/>
                    <a:pt x="6480" y="7825"/>
                    <a:pt x="6486" y="7819"/>
                  </a:cubicBezTo>
                  <a:cubicBezTo>
                    <a:pt x="6492" y="7819"/>
                    <a:pt x="6492" y="7814"/>
                    <a:pt x="6498" y="7808"/>
                  </a:cubicBezTo>
                  <a:cubicBezTo>
                    <a:pt x="6498" y="7802"/>
                    <a:pt x="6504" y="7802"/>
                    <a:pt x="6504" y="7796"/>
                  </a:cubicBezTo>
                  <a:cubicBezTo>
                    <a:pt x="6504" y="7790"/>
                    <a:pt x="6504" y="7784"/>
                    <a:pt x="6504" y="7772"/>
                  </a:cubicBezTo>
                  <a:cubicBezTo>
                    <a:pt x="6504" y="7766"/>
                    <a:pt x="6504" y="7760"/>
                    <a:pt x="6504" y="7754"/>
                  </a:cubicBezTo>
                  <a:cubicBezTo>
                    <a:pt x="6504" y="7742"/>
                    <a:pt x="6498" y="7737"/>
                    <a:pt x="6492" y="7730"/>
                  </a:cubicBezTo>
                  <a:cubicBezTo>
                    <a:pt x="6492" y="7725"/>
                    <a:pt x="6492" y="7725"/>
                    <a:pt x="6492" y="7719"/>
                  </a:cubicBezTo>
                  <a:cubicBezTo>
                    <a:pt x="6492" y="7713"/>
                    <a:pt x="6492" y="7707"/>
                    <a:pt x="6492" y="7701"/>
                  </a:cubicBezTo>
                  <a:cubicBezTo>
                    <a:pt x="6492" y="7695"/>
                    <a:pt x="6492" y="7689"/>
                    <a:pt x="6492" y="7677"/>
                  </a:cubicBezTo>
                  <a:cubicBezTo>
                    <a:pt x="6492" y="7665"/>
                    <a:pt x="6486" y="7659"/>
                    <a:pt x="6492" y="7653"/>
                  </a:cubicBezTo>
                  <a:cubicBezTo>
                    <a:pt x="6492" y="7648"/>
                    <a:pt x="6498" y="7648"/>
                    <a:pt x="6498" y="7642"/>
                  </a:cubicBezTo>
                  <a:cubicBezTo>
                    <a:pt x="6498" y="7636"/>
                    <a:pt x="6504" y="7636"/>
                    <a:pt x="6510" y="7630"/>
                  </a:cubicBezTo>
                  <a:cubicBezTo>
                    <a:pt x="6516" y="7630"/>
                    <a:pt x="6516" y="7624"/>
                    <a:pt x="6522" y="7618"/>
                  </a:cubicBezTo>
                  <a:cubicBezTo>
                    <a:pt x="6528" y="7612"/>
                    <a:pt x="6534" y="7612"/>
                    <a:pt x="6546" y="7606"/>
                  </a:cubicBezTo>
                  <a:cubicBezTo>
                    <a:pt x="6546" y="7606"/>
                    <a:pt x="6552" y="7606"/>
                    <a:pt x="6558" y="7606"/>
                  </a:cubicBezTo>
                  <a:cubicBezTo>
                    <a:pt x="6558" y="7600"/>
                    <a:pt x="6558" y="7594"/>
                    <a:pt x="6563" y="7594"/>
                  </a:cubicBezTo>
                  <a:cubicBezTo>
                    <a:pt x="6563" y="7588"/>
                    <a:pt x="6569" y="7582"/>
                    <a:pt x="6569" y="7576"/>
                  </a:cubicBezTo>
                  <a:cubicBezTo>
                    <a:pt x="6575" y="7576"/>
                    <a:pt x="6575" y="7571"/>
                    <a:pt x="6581" y="7564"/>
                  </a:cubicBezTo>
                  <a:cubicBezTo>
                    <a:pt x="6581" y="7559"/>
                    <a:pt x="6587" y="7559"/>
                    <a:pt x="6587" y="7553"/>
                  </a:cubicBezTo>
                  <a:cubicBezTo>
                    <a:pt x="6593" y="7547"/>
                    <a:pt x="6599" y="7547"/>
                    <a:pt x="6599" y="7541"/>
                  </a:cubicBezTo>
                  <a:cubicBezTo>
                    <a:pt x="6605" y="7541"/>
                    <a:pt x="6605" y="7535"/>
                    <a:pt x="6611" y="7535"/>
                  </a:cubicBezTo>
                  <a:cubicBezTo>
                    <a:pt x="6670" y="7535"/>
                    <a:pt x="6670" y="7535"/>
                    <a:pt x="6670" y="7535"/>
                  </a:cubicBezTo>
                  <a:cubicBezTo>
                    <a:pt x="6676" y="7535"/>
                    <a:pt x="6682" y="7529"/>
                    <a:pt x="6694" y="7523"/>
                  </a:cubicBezTo>
                  <a:cubicBezTo>
                    <a:pt x="6694" y="7517"/>
                    <a:pt x="6700" y="7517"/>
                    <a:pt x="6706" y="7511"/>
                  </a:cubicBezTo>
                  <a:cubicBezTo>
                    <a:pt x="6706" y="7511"/>
                    <a:pt x="6706" y="7505"/>
                    <a:pt x="6712" y="7499"/>
                  </a:cubicBezTo>
                  <a:cubicBezTo>
                    <a:pt x="6712" y="7493"/>
                    <a:pt x="6718" y="7493"/>
                    <a:pt x="6718" y="7493"/>
                  </a:cubicBezTo>
                  <a:cubicBezTo>
                    <a:pt x="6860" y="7493"/>
                    <a:pt x="6860" y="7493"/>
                    <a:pt x="6860" y="7493"/>
                  </a:cubicBezTo>
                  <a:cubicBezTo>
                    <a:pt x="6860" y="7487"/>
                    <a:pt x="6860" y="7482"/>
                    <a:pt x="6866" y="7476"/>
                  </a:cubicBezTo>
                  <a:cubicBezTo>
                    <a:pt x="6866" y="7470"/>
                    <a:pt x="6860" y="7470"/>
                    <a:pt x="6866" y="7464"/>
                  </a:cubicBezTo>
                  <a:cubicBezTo>
                    <a:pt x="6866" y="7458"/>
                    <a:pt x="6872" y="7458"/>
                    <a:pt x="6872" y="7452"/>
                  </a:cubicBezTo>
                  <a:cubicBezTo>
                    <a:pt x="6878" y="7452"/>
                    <a:pt x="6884" y="7452"/>
                    <a:pt x="6884" y="7452"/>
                  </a:cubicBezTo>
                  <a:cubicBezTo>
                    <a:pt x="6890" y="7446"/>
                    <a:pt x="6890" y="7440"/>
                    <a:pt x="6890" y="7440"/>
                  </a:cubicBezTo>
                  <a:cubicBezTo>
                    <a:pt x="6901" y="7428"/>
                    <a:pt x="6901" y="7422"/>
                    <a:pt x="6907" y="7416"/>
                  </a:cubicBezTo>
                  <a:cubicBezTo>
                    <a:pt x="6913" y="7405"/>
                    <a:pt x="6919" y="7398"/>
                    <a:pt x="6925" y="7393"/>
                  </a:cubicBezTo>
                  <a:cubicBezTo>
                    <a:pt x="6925" y="7387"/>
                    <a:pt x="6919" y="7387"/>
                    <a:pt x="6925" y="7381"/>
                  </a:cubicBezTo>
                  <a:cubicBezTo>
                    <a:pt x="6925" y="7375"/>
                    <a:pt x="6925" y="7375"/>
                    <a:pt x="6931" y="7369"/>
                  </a:cubicBezTo>
                  <a:cubicBezTo>
                    <a:pt x="6937" y="7363"/>
                    <a:pt x="6949" y="7369"/>
                    <a:pt x="6955" y="7363"/>
                  </a:cubicBezTo>
                  <a:cubicBezTo>
                    <a:pt x="6961" y="7357"/>
                    <a:pt x="6961" y="7351"/>
                    <a:pt x="6961" y="7339"/>
                  </a:cubicBezTo>
                  <a:cubicBezTo>
                    <a:pt x="6961" y="7327"/>
                    <a:pt x="6961" y="7310"/>
                    <a:pt x="6967" y="7298"/>
                  </a:cubicBezTo>
                  <a:cubicBezTo>
                    <a:pt x="6973" y="7292"/>
                    <a:pt x="6973" y="7286"/>
                    <a:pt x="6973" y="7286"/>
                  </a:cubicBezTo>
                  <a:cubicBezTo>
                    <a:pt x="6979" y="7280"/>
                    <a:pt x="6979" y="7274"/>
                    <a:pt x="6979" y="7274"/>
                  </a:cubicBezTo>
                  <a:cubicBezTo>
                    <a:pt x="6984" y="7268"/>
                    <a:pt x="6990" y="7274"/>
                    <a:pt x="6990" y="7268"/>
                  </a:cubicBezTo>
                  <a:cubicBezTo>
                    <a:pt x="6996" y="7268"/>
                    <a:pt x="6996" y="7262"/>
                    <a:pt x="6996" y="7256"/>
                  </a:cubicBezTo>
                  <a:cubicBezTo>
                    <a:pt x="7002" y="7256"/>
                    <a:pt x="7002" y="7250"/>
                    <a:pt x="7002" y="7244"/>
                  </a:cubicBezTo>
                  <a:cubicBezTo>
                    <a:pt x="7002" y="7244"/>
                    <a:pt x="7002" y="7239"/>
                    <a:pt x="7002" y="7232"/>
                  </a:cubicBezTo>
                  <a:cubicBezTo>
                    <a:pt x="7002" y="7227"/>
                    <a:pt x="7008" y="7221"/>
                    <a:pt x="7008" y="7215"/>
                  </a:cubicBezTo>
                  <a:cubicBezTo>
                    <a:pt x="7008" y="7197"/>
                    <a:pt x="7002" y="7191"/>
                    <a:pt x="7008" y="7179"/>
                  </a:cubicBezTo>
                  <a:cubicBezTo>
                    <a:pt x="7008" y="7173"/>
                    <a:pt x="7008" y="7167"/>
                    <a:pt x="7008" y="7167"/>
                  </a:cubicBezTo>
                  <a:cubicBezTo>
                    <a:pt x="7008" y="7155"/>
                    <a:pt x="7008" y="7155"/>
                    <a:pt x="7008" y="7155"/>
                  </a:cubicBezTo>
                  <a:cubicBezTo>
                    <a:pt x="7008" y="7150"/>
                    <a:pt x="7014" y="7150"/>
                    <a:pt x="7014" y="7144"/>
                  </a:cubicBezTo>
                  <a:cubicBezTo>
                    <a:pt x="7020" y="7132"/>
                    <a:pt x="7020" y="7126"/>
                    <a:pt x="7026" y="7120"/>
                  </a:cubicBezTo>
                  <a:cubicBezTo>
                    <a:pt x="7026" y="7114"/>
                    <a:pt x="7026" y="7108"/>
                    <a:pt x="7026" y="7108"/>
                  </a:cubicBezTo>
                  <a:cubicBezTo>
                    <a:pt x="7032" y="7102"/>
                    <a:pt x="7032" y="7096"/>
                    <a:pt x="7032" y="7096"/>
                  </a:cubicBezTo>
                  <a:cubicBezTo>
                    <a:pt x="7032" y="7090"/>
                    <a:pt x="7032" y="7090"/>
                    <a:pt x="7032" y="7084"/>
                  </a:cubicBezTo>
                  <a:cubicBezTo>
                    <a:pt x="7038" y="7078"/>
                    <a:pt x="7032" y="7072"/>
                    <a:pt x="7032" y="7066"/>
                  </a:cubicBezTo>
                  <a:cubicBezTo>
                    <a:pt x="7032" y="7049"/>
                    <a:pt x="7032" y="7049"/>
                    <a:pt x="7032" y="7049"/>
                  </a:cubicBezTo>
                  <a:cubicBezTo>
                    <a:pt x="7032" y="7037"/>
                    <a:pt x="7026" y="7031"/>
                    <a:pt x="7026" y="7019"/>
                  </a:cubicBezTo>
                  <a:cubicBezTo>
                    <a:pt x="7026" y="6995"/>
                    <a:pt x="7026" y="6995"/>
                    <a:pt x="7026" y="6995"/>
                  </a:cubicBezTo>
                  <a:cubicBezTo>
                    <a:pt x="7026" y="6989"/>
                    <a:pt x="7026" y="6989"/>
                    <a:pt x="7026" y="6984"/>
                  </a:cubicBezTo>
                  <a:cubicBezTo>
                    <a:pt x="7026" y="6918"/>
                    <a:pt x="7026" y="6918"/>
                    <a:pt x="7026" y="6918"/>
                  </a:cubicBezTo>
                  <a:cubicBezTo>
                    <a:pt x="7032" y="6912"/>
                    <a:pt x="7032" y="6912"/>
                    <a:pt x="7038" y="6912"/>
                  </a:cubicBezTo>
                  <a:cubicBezTo>
                    <a:pt x="7044" y="6912"/>
                    <a:pt x="7044" y="6912"/>
                    <a:pt x="7050" y="6912"/>
                  </a:cubicBezTo>
                  <a:cubicBezTo>
                    <a:pt x="7056" y="6912"/>
                    <a:pt x="7056" y="6906"/>
                    <a:pt x="7061" y="6906"/>
                  </a:cubicBezTo>
                  <a:cubicBezTo>
                    <a:pt x="7068" y="6901"/>
                    <a:pt x="7068" y="6901"/>
                    <a:pt x="7073" y="6901"/>
                  </a:cubicBezTo>
                  <a:cubicBezTo>
                    <a:pt x="7085" y="6890"/>
                    <a:pt x="7091" y="6884"/>
                    <a:pt x="7097" y="6866"/>
                  </a:cubicBezTo>
                  <a:cubicBezTo>
                    <a:pt x="7097" y="6860"/>
                    <a:pt x="7097" y="6860"/>
                    <a:pt x="7103" y="6854"/>
                  </a:cubicBezTo>
                  <a:cubicBezTo>
                    <a:pt x="7103" y="6842"/>
                    <a:pt x="7103" y="6836"/>
                    <a:pt x="7109" y="6830"/>
                  </a:cubicBezTo>
                  <a:cubicBezTo>
                    <a:pt x="7109" y="6824"/>
                    <a:pt x="7115" y="6824"/>
                    <a:pt x="7115" y="6818"/>
                  </a:cubicBezTo>
                  <a:cubicBezTo>
                    <a:pt x="7121" y="6818"/>
                    <a:pt x="7127" y="6818"/>
                    <a:pt x="7127" y="6818"/>
                  </a:cubicBezTo>
                  <a:cubicBezTo>
                    <a:pt x="7133" y="6818"/>
                    <a:pt x="7139" y="6818"/>
                    <a:pt x="7139" y="6818"/>
                  </a:cubicBezTo>
                  <a:cubicBezTo>
                    <a:pt x="7150" y="6813"/>
                    <a:pt x="7150" y="6801"/>
                    <a:pt x="7162" y="6795"/>
                  </a:cubicBezTo>
                  <a:cubicBezTo>
                    <a:pt x="7168" y="6795"/>
                    <a:pt x="7174" y="6795"/>
                    <a:pt x="7174" y="6789"/>
                  </a:cubicBezTo>
                  <a:cubicBezTo>
                    <a:pt x="7180" y="6783"/>
                    <a:pt x="7180" y="6777"/>
                    <a:pt x="7186" y="6765"/>
                  </a:cubicBezTo>
                  <a:cubicBezTo>
                    <a:pt x="7198" y="6747"/>
                    <a:pt x="7204" y="6735"/>
                    <a:pt x="7210" y="6718"/>
                  </a:cubicBezTo>
                  <a:cubicBezTo>
                    <a:pt x="7216" y="6718"/>
                    <a:pt x="7216" y="6712"/>
                    <a:pt x="7216" y="6706"/>
                  </a:cubicBezTo>
                  <a:cubicBezTo>
                    <a:pt x="7216" y="6706"/>
                    <a:pt x="7222" y="6706"/>
                    <a:pt x="7227" y="6700"/>
                  </a:cubicBezTo>
                  <a:cubicBezTo>
                    <a:pt x="7227" y="6694"/>
                    <a:pt x="7234" y="6694"/>
                    <a:pt x="7239" y="6688"/>
                  </a:cubicBezTo>
                  <a:lnTo>
                    <a:pt x="7239" y="6682"/>
                  </a:lnTo>
                  <a:cubicBezTo>
                    <a:pt x="7245" y="6670"/>
                    <a:pt x="7245" y="6670"/>
                    <a:pt x="7245" y="6670"/>
                  </a:cubicBezTo>
                  <a:cubicBezTo>
                    <a:pt x="7251" y="6658"/>
                    <a:pt x="7257" y="6652"/>
                    <a:pt x="7257" y="6641"/>
                  </a:cubicBezTo>
                  <a:cubicBezTo>
                    <a:pt x="7263" y="6635"/>
                    <a:pt x="7257" y="6629"/>
                    <a:pt x="7257" y="6623"/>
                  </a:cubicBezTo>
                  <a:cubicBezTo>
                    <a:pt x="7257" y="6617"/>
                    <a:pt x="7263" y="6611"/>
                    <a:pt x="7257" y="6611"/>
                  </a:cubicBezTo>
                  <a:cubicBezTo>
                    <a:pt x="7257" y="6605"/>
                    <a:pt x="7251" y="6599"/>
                    <a:pt x="7251" y="6599"/>
                  </a:cubicBezTo>
                  <a:cubicBezTo>
                    <a:pt x="7245" y="6587"/>
                    <a:pt x="7239" y="6581"/>
                    <a:pt x="7239" y="6569"/>
                  </a:cubicBezTo>
                  <a:cubicBezTo>
                    <a:pt x="7234" y="6563"/>
                    <a:pt x="7227" y="6552"/>
                    <a:pt x="7227" y="6540"/>
                  </a:cubicBezTo>
                  <a:cubicBezTo>
                    <a:pt x="7227" y="6534"/>
                    <a:pt x="7227" y="6528"/>
                    <a:pt x="7227" y="6522"/>
                  </a:cubicBezTo>
                  <a:cubicBezTo>
                    <a:pt x="7227" y="6510"/>
                    <a:pt x="7227" y="6504"/>
                    <a:pt x="7222" y="6492"/>
                  </a:cubicBezTo>
                  <a:cubicBezTo>
                    <a:pt x="7222" y="6486"/>
                    <a:pt x="7216" y="6486"/>
                    <a:pt x="7216" y="6480"/>
                  </a:cubicBezTo>
                  <a:cubicBezTo>
                    <a:pt x="7204" y="6480"/>
                    <a:pt x="7198" y="6469"/>
                    <a:pt x="7192" y="6469"/>
                  </a:cubicBezTo>
                  <a:cubicBezTo>
                    <a:pt x="7133" y="6469"/>
                    <a:pt x="7133" y="6469"/>
                    <a:pt x="7133" y="6469"/>
                  </a:cubicBezTo>
                  <a:cubicBezTo>
                    <a:pt x="7133" y="6469"/>
                    <a:pt x="7127" y="6469"/>
                    <a:pt x="7121" y="6469"/>
                  </a:cubicBezTo>
                  <a:cubicBezTo>
                    <a:pt x="7121" y="6469"/>
                    <a:pt x="7115" y="6463"/>
                    <a:pt x="7109" y="6463"/>
                  </a:cubicBezTo>
                  <a:cubicBezTo>
                    <a:pt x="7109" y="6463"/>
                    <a:pt x="7103" y="6463"/>
                    <a:pt x="7097" y="6463"/>
                  </a:cubicBezTo>
                  <a:cubicBezTo>
                    <a:pt x="7091" y="6463"/>
                    <a:pt x="7091" y="6463"/>
                    <a:pt x="7085" y="6457"/>
                  </a:cubicBezTo>
                  <a:cubicBezTo>
                    <a:pt x="7079" y="6457"/>
                    <a:pt x="7073" y="6451"/>
                    <a:pt x="7061" y="6451"/>
                  </a:cubicBezTo>
                  <a:cubicBezTo>
                    <a:pt x="7061" y="6445"/>
                    <a:pt x="7056" y="6445"/>
                    <a:pt x="7050" y="6445"/>
                  </a:cubicBezTo>
                  <a:cubicBezTo>
                    <a:pt x="7050" y="6439"/>
                    <a:pt x="7050" y="6433"/>
                    <a:pt x="7050" y="6433"/>
                  </a:cubicBezTo>
                  <a:cubicBezTo>
                    <a:pt x="7044" y="6421"/>
                    <a:pt x="7044" y="6415"/>
                    <a:pt x="7038" y="6409"/>
                  </a:cubicBezTo>
                  <a:cubicBezTo>
                    <a:pt x="7038" y="6403"/>
                    <a:pt x="7044" y="6397"/>
                    <a:pt x="7038" y="6397"/>
                  </a:cubicBezTo>
                  <a:cubicBezTo>
                    <a:pt x="7038" y="6392"/>
                    <a:pt x="7032" y="6392"/>
                    <a:pt x="7026" y="6386"/>
                  </a:cubicBezTo>
                  <a:cubicBezTo>
                    <a:pt x="7026" y="6386"/>
                    <a:pt x="7020" y="6386"/>
                    <a:pt x="7014" y="6380"/>
                  </a:cubicBezTo>
                  <a:cubicBezTo>
                    <a:pt x="7008" y="6374"/>
                    <a:pt x="7008" y="6374"/>
                    <a:pt x="7002" y="6368"/>
                  </a:cubicBezTo>
                  <a:cubicBezTo>
                    <a:pt x="7002" y="6368"/>
                    <a:pt x="6996" y="6368"/>
                    <a:pt x="6990" y="6368"/>
                  </a:cubicBezTo>
                  <a:cubicBezTo>
                    <a:pt x="6984" y="6362"/>
                    <a:pt x="6979" y="6362"/>
                    <a:pt x="6973" y="6362"/>
                  </a:cubicBezTo>
                  <a:cubicBezTo>
                    <a:pt x="6961" y="6362"/>
                    <a:pt x="6955" y="6374"/>
                    <a:pt x="6943" y="6374"/>
                  </a:cubicBezTo>
                  <a:cubicBezTo>
                    <a:pt x="6878" y="6374"/>
                    <a:pt x="6878" y="6374"/>
                    <a:pt x="6878" y="6374"/>
                  </a:cubicBezTo>
                  <a:cubicBezTo>
                    <a:pt x="6872" y="6374"/>
                    <a:pt x="6866" y="6368"/>
                    <a:pt x="6860" y="6368"/>
                  </a:cubicBezTo>
                  <a:cubicBezTo>
                    <a:pt x="6848" y="6362"/>
                    <a:pt x="6848" y="6356"/>
                    <a:pt x="6836" y="6350"/>
                  </a:cubicBezTo>
                  <a:cubicBezTo>
                    <a:pt x="6830" y="6350"/>
                    <a:pt x="6830" y="6344"/>
                    <a:pt x="6824" y="6344"/>
                  </a:cubicBezTo>
                  <a:cubicBezTo>
                    <a:pt x="6818" y="6344"/>
                    <a:pt x="6813" y="6344"/>
                    <a:pt x="6801" y="6344"/>
                  </a:cubicBezTo>
                  <a:cubicBezTo>
                    <a:pt x="6795" y="6344"/>
                    <a:pt x="6783" y="6344"/>
                    <a:pt x="6777" y="6344"/>
                  </a:cubicBezTo>
                  <a:cubicBezTo>
                    <a:pt x="6777" y="6362"/>
                    <a:pt x="6777" y="6368"/>
                    <a:pt x="6771" y="6380"/>
                  </a:cubicBezTo>
                  <a:cubicBezTo>
                    <a:pt x="6765" y="6380"/>
                    <a:pt x="6765" y="6380"/>
                    <a:pt x="6759" y="6380"/>
                  </a:cubicBezTo>
                  <a:cubicBezTo>
                    <a:pt x="6753" y="6380"/>
                    <a:pt x="6747" y="6380"/>
                    <a:pt x="6747" y="6380"/>
                  </a:cubicBezTo>
                  <a:cubicBezTo>
                    <a:pt x="6741" y="6380"/>
                    <a:pt x="6735" y="6380"/>
                    <a:pt x="6735" y="6380"/>
                  </a:cubicBezTo>
                  <a:cubicBezTo>
                    <a:pt x="6729" y="6374"/>
                    <a:pt x="6729" y="6374"/>
                    <a:pt x="6724" y="6374"/>
                  </a:cubicBezTo>
                  <a:cubicBezTo>
                    <a:pt x="6718" y="6368"/>
                    <a:pt x="6718" y="6368"/>
                    <a:pt x="6712" y="6368"/>
                  </a:cubicBezTo>
                  <a:cubicBezTo>
                    <a:pt x="6712" y="6362"/>
                    <a:pt x="6712" y="6356"/>
                    <a:pt x="6712" y="6356"/>
                  </a:cubicBezTo>
                  <a:cubicBezTo>
                    <a:pt x="6712" y="6350"/>
                    <a:pt x="6712" y="6344"/>
                    <a:pt x="6718" y="6344"/>
                  </a:cubicBezTo>
                  <a:cubicBezTo>
                    <a:pt x="6724" y="6338"/>
                    <a:pt x="6724" y="6344"/>
                    <a:pt x="6729" y="6338"/>
                  </a:cubicBezTo>
                  <a:cubicBezTo>
                    <a:pt x="6735" y="6338"/>
                    <a:pt x="6735" y="6332"/>
                    <a:pt x="6741" y="6332"/>
                  </a:cubicBezTo>
                  <a:cubicBezTo>
                    <a:pt x="6735" y="6320"/>
                    <a:pt x="6735" y="6320"/>
                    <a:pt x="6735" y="6320"/>
                  </a:cubicBezTo>
                  <a:cubicBezTo>
                    <a:pt x="6729" y="6320"/>
                    <a:pt x="6729" y="6320"/>
                    <a:pt x="6724" y="6320"/>
                  </a:cubicBezTo>
                  <a:cubicBezTo>
                    <a:pt x="6718" y="6320"/>
                    <a:pt x="6718" y="6315"/>
                    <a:pt x="6712" y="6315"/>
                  </a:cubicBezTo>
                  <a:cubicBezTo>
                    <a:pt x="6706" y="6315"/>
                    <a:pt x="6700" y="6315"/>
                    <a:pt x="6700" y="6309"/>
                  </a:cubicBezTo>
                  <a:cubicBezTo>
                    <a:pt x="6694" y="6309"/>
                    <a:pt x="6688" y="6303"/>
                    <a:pt x="6688" y="6303"/>
                  </a:cubicBezTo>
                  <a:cubicBezTo>
                    <a:pt x="6682" y="6303"/>
                    <a:pt x="6676" y="6297"/>
                    <a:pt x="6670" y="6297"/>
                  </a:cubicBezTo>
                  <a:cubicBezTo>
                    <a:pt x="6670" y="6291"/>
                    <a:pt x="6670" y="6285"/>
                    <a:pt x="6664" y="6285"/>
                  </a:cubicBezTo>
                  <a:cubicBezTo>
                    <a:pt x="6658" y="6279"/>
                    <a:pt x="6658" y="6279"/>
                    <a:pt x="6652" y="6279"/>
                  </a:cubicBezTo>
                  <a:cubicBezTo>
                    <a:pt x="6646" y="6279"/>
                    <a:pt x="6641" y="6273"/>
                    <a:pt x="6635" y="6273"/>
                  </a:cubicBezTo>
                  <a:cubicBezTo>
                    <a:pt x="6629" y="6273"/>
                    <a:pt x="6629" y="6273"/>
                    <a:pt x="6623" y="6273"/>
                  </a:cubicBezTo>
                  <a:cubicBezTo>
                    <a:pt x="6617" y="6273"/>
                    <a:pt x="6611" y="6267"/>
                    <a:pt x="6611" y="6267"/>
                  </a:cubicBezTo>
                  <a:cubicBezTo>
                    <a:pt x="6599" y="6267"/>
                    <a:pt x="6599" y="6267"/>
                    <a:pt x="6599" y="6267"/>
                  </a:cubicBezTo>
                  <a:cubicBezTo>
                    <a:pt x="6593" y="6267"/>
                    <a:pt x="6593" y="6261"/>
                    <a:pt x="6587" y="6261"/>
                  </a:cubicBezTo>
                  <a:cubicBezTo>
                    <a:pt x="6581" y="6261"/>
                    <a:pt x="6575" y="6255"/>
                    <a:pt x="6569" y="6255"/>
                  </a:cubicBezTo>
                  <a:cubicBezTo>
                    <a:pt x="6563" y="6249"/>
                    <a:pt x="6552" y="6249"/>
                    <a:pt x="6546" y="6249"/>
                  </a:cubicBezTo>
                  <a:cubicBezTo>
                    <a:pt x="6534" y="6249"/>
                    <a:pt x="6528" y="6249"/>
                    <a:pt x="6522" y="6249"/>
                  </a:cubicBezTo>
                  <a:cubicBezTo>
                    <a:pt x="6522" y="6303"/>
                    <a:pt x="6522" y="6303"/>
                    <a:pt x="6522" y="6303"/>
                  </a:cubicBezTo>
                  <a:cubicBezTo>
                    <a:pt x="6475" y="6303"/>
                    <a:pt x="6475" y="6303"/>
                    <a:pt x="6475" y="6303"/>
                  </a:cubicBezTo>
                  <a:cubicBezTo>
                    <a:pt x="6475" y="6285"/>
                    <a:pt x="6475" y="6285"/>
                    <a:pt x="6475" y="6285"/>
                  </a:cubicBezTo>
                  <a:cubicBezTo>
                    <a:pt x="6475" y="6279"/>
                    <a:pt x="6475" y="6273"/>
                    <a:pt x="6475" y="6273"/>
                  </a:cubicBezTo>
                  <a:cubicBezTo>
                    <a:pt x="6480" y="6267"/>
                    <a:pt x="6480" y="6261"/>
                    <a:pt x="6486" y="6261"/>
                  </a:cubicBezTo>
                  <a:cubicBezTo>
                    <a:pt x="6492" y="6255"/>
                    <a:pt x="6492" y="6249"/>
                    <a:pt x="6492" y="6249"/>
                  </a:cubicBezTo>
                  <a:cubicBezTo>
                    <a:pt x="6498" y="6249"/>
                    <a:pt x="6504" y="6249"/>
                    <a:pt x="6504" y="6243"/>
                  </a:cubicBezTo>
                  <a:cubicBezTo>
                    <a:pt x="6510" y="6237"/>
                    <a:pt x="6510" y="6231"/>
                    <a:pt x="6510" y="6226"/>
                  </a:cubicBezTo>
                  <a:cubicBezTo>
                    <a:pt x="6498" y="6220"/>
                    <a:pt x="6492" y="6226"/>
                    <a:pt x="6486" y="6220"/>
                  </a:cubicBezTo>
                  <a:cubicBezTo>
                    <a:pt x="6480" y="6220"/>
                    <a:pt x="6480" y="6214"/>
                    <a:pt x="6475" y="6214"/>
                  </a:cubicBezTo>
                  <a:cubicBezTo>
                    <a:pt x="6469" y="6208"/>
                    <a:pt x="6463" y="6208"/>
                    <a:pt x="6451" y="6208"/>
                  </a:cubicBezTo>
                  <a:cubicBezTo>
                    <a:pt x="6445" y="6202"/>
                    <a:pt x="6445" y="6202"/>
                    <a:pt x="6439" y="6202"/>
                  </a:cubicBezTo>
                  <a:cubicBezTo>
                    <a:pt x="6427" y="6202"/>
                    <a:pt x="6427" y="6202"/>
                    <a:pt x="6427" y="6202"/>
                  </a:cubicBezTo>
                  <a:cubicBezTo>
                    <a:pt x="6415" y="6202"/>
                    <a:pt x="6415" y="6202"/>
                    <a:pt x="6415" y="6202"/>
                  </a:cubicBezTo>
                  <a:cubicBezTo>
                    <a:pt x="6409" y="6202"/>
                    <a:pt x="6409" y="6202"/>
                    <a:pt x="6403" y="6202"/>
                  </a:cubicBezTo>
                  <a:cubicBezTo>
                    <a:pt x="6403" y="6214"/>
                    <a:pt x="6403" y="6220"/>
                    <a:pt x="6403" y="6226"/>
                  </a:cubicBezTo>
                  <a:cubicBezTo>
                    <a:pt x="6403" y="6231"/>
                    <a:pt x="6403" y="6231"/>
                    <a:pt x="6403" y="6237"/>
                  </a:cubicBezTo>
                  <a:cubicBezTo>
                    <a:pt x="6397" y="6249"/>
                    <a:pt x="6386" y="6255"/>
                    <a:pt x="6374" y="6255"/>
                  </a:cubicBezTo>
                  <a:cubicBezTo>
                    <a:pt x="6368" y="6255"/>
                    <a:pt x="6362" y="6249"/>
                    <a:pt x="6356" y="6249"/>
                  </a:cubicBezTo>
                  <a:cubicBezTo>
                    <a:pt x="6356" y="6226"/>
                    <a:pt x="6356" y="6226"/>
                    <a:pt x="6356" y="6226"/>
                  </a:cubicBezTo>
                  <a:lnTo>
                    <a:pt x="6356" y="6220"/>
                  </a:lnTo>
                  <a:cubicBezTo>
                    <a:pt x="6356" y="6214"/>
                    <a:pt x="6356" y="6208"/>
                    <a:pt x="6356" y="6208"/>
                  </a:cubicBezTo>
                  <a:cubicBezTo>
                    <a:pt x="6368" y="6208"/>
                    <a:pt x="6380" y="6208"/>
                    <a:pt x="6391" y="6202"/>
                  </a:cubicBezTo>
                  <a:cubicBezTo>
                    <a:pt x="6391" y="6202"/>
                    <a:pt x="6397" y="6202"/>
                    <a:pt x="6403" y="6202"/>
                  </a:cubicBezTo>
                  <a:cubicBezTo>
                    <a:pt x="6403" y="6196"/>
                    <a:pt x="6403" y="6190"/>
                    <a:pt x="6409" y="6190"/>
                  </a:cubicBezTo>
                  <a:cubicBezTo>
                    <a:pt x="6409" y="6178"/>
                    <a:pt x="6403" y="6172"/>
                    <a:pt x="6409" y="6166"/>
                  </a:cubicBezTo>
                  <a:cubicBezTo>
                    <a:pt x="6409" y="6154"/>
                    <a:pt x="6409" y="6149"/>
                    <a:pt x="6409" y="6142"/>
                  </a:cubicBezTo>
                  <a:cubicBezTo>
                    <a:pt x="6409" y="6137"/>
                    <a:pt x="6409" y="6131"/>
                    <a:pt x="6409" y="6125"/>
                  </a:cubicBezTo>
                  <a:cubicBezTo>
                    <a:pt x="6409" y="6113"/>
                    <a:pt x="6409" y="6107"/>
                    <a:pt x="6409" y="6095"/>
                  </a:cubicBezTo>
                  <a:cubicBezTo>
                    <a:pt x="6403" y="6095"/>
                    <a:pt x="6397" y="6095"/>
                    <a:pt x="6391" y="6095"/>
                  </a:cubicBezTo>
                  <a:cubicBezTo>
                    <a:pt x="6386" y="6095"/>
                    <a:pt x="6386" y="6095"/>
                    <a:pt x="6380" y="6095"/>
                  </a:cubicBezTo>
                  <a:lnTo>
                    <a:pt x="6374" y="6095"/>
                  </a:lnTo>
                  <a:cubicBezTo>
                    <a:pt x="6374" y="6036"/>
                    <a:pt x="6374" y="6036"/>
                    <a:pt x="6374" y="6036"/>
                  </a:cubicBezTo>
                  <a:cubicBezTo>
                    <a:pt x="6374" y="6030"/>
                    <a:pt x="6368" y="6030"/>
                    <a:pt x="6368" y="6024"/>
                  </a:cubicBezTo>
                  <a:cubicBezTo>
                    <a:pt x="6368" y="6018"/>
                    <a:pt x="6368" y="6012"/>
                    <a:pt x="6362" y="6006"/>
                  </a:cubicBezTo>
                  <a:cubicBezTo>
                    <a:pt x="6362" y="6006"/>
                    <a:pt x="6362" y="6000"/>
                    <a:pt x="6362" y="5994"/>
                  </a:cubicBezTo>
                  <a:cubicBezTo>
                    <a:pt x="6356" y="5994"/>
                    <a:pt x="6350" y="5994"/>
                    <a:pt x="6350" y="5988"/>
                  </a:cubicBezTo>
                  <a:cubicBezTo>
                    <a:pt x="6350" y="5983"/>
                    <a:pt x="6350" y="5976"/>
                    <a:pt x="6350" y="5976"/>
                  </a:cubicBezTo>
                  <a:cubicBezTo>
                    <a:pt x="6344" y="5971"/>
                    <a:pt x="6344" y="5965"/>
                    <a:pt x="6338" y="5965"/>
                  </a:cubicBezTo>
                  <a:cubicBezTo>
                    <a:pt x="6338" y="5959"/>
                    <a:pt x="6332" y="5965"/>
                    <a:pt x="6332" y="5965"/>
                  </a:cubicBezTo>
                  <a:cubicBezTo>
                    <a:pt x="6320" y="5959"/>
                    <a:pt x="6303" y="5953"/>
                    <a:pt x="6297" y="5947"/>
                  </a:cubicBezTo>
                  <a:cubicBezTo>
                    <a:pt x="6291" y="5947"/>
                    <a:pt x="6285" y="5947"/>
                    <a:pt x="6285" y="5941"/>
                  </a:cubicBezTo>
                  <a:cubicBezTo>
                    <a:pt x="6279" y="5935"/>
                    <a:pt x="6285" y="5923"/>
                    <a:pt x="6279" y="5917"/>
                  </a:cubicBezTo>
                  <a:cubicBezTo>
                    <a:pt x="6273" y="5917"/>
                    <a:pt x="6267" y="5917"/>
                    <a:pt x="6267" y="5917"/>
                  </a:cubicBezTo>
                  <a:cubicBezTo>
                    <a:pt x="6261" y="5917"/>
                    <a:pt x="6255" y="5911"/>
                    <a:pt x="6255" y="5911"/>
                  </a:cubicBezTo>
                  <a:cubicBezTo>
                    <a:pt x="6249" y="5911"/>
                    <a:pt x="6249" y="5899"/>
                    <a:pt x="6243" y="5899"/>
                  </a:cubicBezTo>
                  <a:cubicBezTo>
                    <a:pt x="6237" y="5894"/>
                    <a:pt x="6231" y="5899"/>
                    <a:pt x="6220" y="5899"/>
                  </a:cubicBezTo>
                  <a:cubicBezTo>
                    <a:pt x="6214" y="5899"/>
                    <a:pt x="6208" y="5894"/>
                    <a:pt x="6208" y="5894"/>
                  </a:cubicBezTo>
                  <a:cubicBezTo>
                    <a:pt x="6202" y="5894"/>
                    <a:pt x="6196" y="5888"/>
                    <a:pt x="6190" y="5888"/>
                  </a:cubicBezTo>
                  <a:cubicBezTo>
                    <a:pt x="6178" y="5882"/>
                    <a:pt x="6178" y="5882"/>
                    <a:pt x="6178" y="5882"/>
                  </a:cubicBezTo>
                  <a:cubicBezTo>
                    <a:pt x="6172" y="5876"/>
                    <a:pt x="6172" y="5870"/>
                    <a:pt x="6160" y="5870"/>
                  </a:cubicBezTo>
                  <a:cubicBezTo>
                    <a:pt x="6154" y="5870"/>
                    <a:pt x="6148" y="5870"/>
                    <a:pt x="6143" y="5876"/>
                  </a:cubicBezTo>
                  <a:cubicBezTo>
                    <a:pt x="6143" y="5876"/>
                    <a:pt x="6143" y="5882"/>
                    <a:pt x="6136" y="5888"/>
                  </a:cubicBezTo>
                  <a:cubicBezTo>
                    <a:pt x="6125" y="5894"/>
                    <a:pt x="6119" y="5888"/>
                    <a:pt x="6107" y="5888"/>
                  </a:cubicBezTo>
                  <a:cubicBezTo>
                    <a:pt x="6089" y="5888"/>
                    <a:pt x="6089" y="5888"/>
                    <a:pt x="6089" y="5888"/>
                  </a:cubicBezTo>
                  <a:cubicBezTo>
                    <a:pt x="6083" y="5888"/>
                    <a:pt x="6083" y="5888"/>
                    <a:pt x="6077" y="5888"/>
                  </a:cubicBezTo>
                  <a:cubicBezTo>
                    <a:pt x="6065" y="5882"/>
                    <a:pt x="6059" y="5882"/>
                    <a:pt x="6054" y="5882"/>
                  </a:cubicBezTo>
                  <a:cubicBezTo>
                    <a:pt x="6042" y="5882"/>
                    <a:pt x="6042" y="5876"/>
                    <a:pt x="6030" y="5870"/>
                  </a:cubicBezTo>
                  <a:cubicBezTo>
                    <a:pt x="6030" y="5870"/>
                    <a:pt x="6024" y="5870"/>
                    <a:pt x="6018" y="5870"/>
                  </a:cubicBezTo>
                  <a:cubicBezTo>
                    <a:pt x="6012" y="5864"/>
                    <a:pt x="6006" y="5858"/>
                    <a:pt x="5994" y="5852"/>
                  </a:cubicBezTo>
                  <a:cubicBezTo>
                    <a:pt x="5988" y="5846"/>
                    <a:pt x="5977" y="5846"/>
                    <a:pt x="5970" y="5840"/>
                  </a:cubicBezTo>
                  <a:cubicBezTo>
                    <a:pt x="5965" y="5834"/>
                    <a:pt x="5965" y="5834"/>
                    <a:pt x="5965" y="5828"/>
                  </a:cubicBezTo>
                  <a:cubicBezTo>
                    <a:pt x="5959" y="5822"/>
                    <a:pt x="5953" y="5822"/>
                    <a:pt x="5953" y="5817"/>
                  </a:cubicBezTo>
                  <a:cubicBezTo>
                    <a:pt x="5953" y="5799"/>
                    <a:pt x="5953" y="5793"/>
                    <a:pt x="5953" y="5781"/>
                  </a:cubicBezTo>
                  <a:cubicBezTo>
                    <a:pt x="5947" y="5781"/>
                    <a:pt x="5947" y="5775"/>
                    <a:pt x="5941" y="5775"/>
                  </a:cubicBezTo>
                  <a:cubicBezTo>
                    <a:pt x="5935" y="5775"/>
                    <a:pt x="5929" y="5775"/>
                    <a:pt x="5929" y="5775"/>
                  </a:cubicBezTo>
                  <a:cubicBezTo>
                    <a:pt x="5923" y="5775"/>
                    <a:pt x="5923" y="5769"/>
                    <a:pt x="5917" y="5769"/>
                  </a:cubicBezTo>
                  <a:cubicBezTo>
                    <a:pt x="5911" y="5769"/>
                    <a:pt x="5911" y="5763"/>
                    <a:pt x="5905" y="5763"/>
                  </a:cubicBezTo>
                  <a:cubicBezTo>
                    <a:pt x="5899" y="5757"/>
                    <a:pt x="5899" y="5757"/>
                    <a:pt x="5893" y="5751"/>
                  </a:cubicBezTo>
                  <a:cubicBezTo>
                    <a:pt x="5888" y="5745"/>
                    <a:pt x="5888" y="5751"/>
                    <a:pt x="5882" y="5745"/>
                  </a:cubicBezTo>
                  <a:cubicBezTo>
                    <a:pt x="5882" y="5745"/>
                    <a:pt x="5888" y="5733"/>
                    <a:pt x="5882" y="5733"/>
                  </a:cubicBezTo>
                  <a:cubicBezTo>
                    <a:pt x="5882" y="5733"/>
                    <a:pt x="5876" y="5733"/>
                    <a:pt x="5870" y="5733"/>
                  </a:cubicBezTo>
                  <a:cubicBezTo>
                    <a:pt x="5864" y="5733"/>
                    <a:pt x="5864" y="5728"/>
                    <a:pt x="5858" y="5728"/>
                  </a:cubicBezTo>
                  <a:cubicBezTo>
                    <a:pt x="5852" y="5722"/>
                    <a:pt x="5846" y="5722"/>
                    <a:pt x="5846" y="5716"/>
                  </a:cubicBezTo>
                  <a:cubicBezTo>
                    <a:pt x="5846" y="5716"/>
                    <a:pt x="5846" y="5710"/>
                    <a:pt x="5840" y="5704"/>
                  </a:cubicBezTo>
                  <a:cubicBezTo>
                    <a:pt x="5840" y="5698"/>
                    <a:pt x="5840" y="5692"/>
                    <a:pt x="5840" y="5680"/>
                  </a:cubicBezTo>
                  <a:cubicBezTo>
                    <a:pt x="5828" y="5680"/>
                    <a:pt x="5828" y="5680"/>
                    <a:pt x="5828" y="5680"/>
                  </a:cubicBezTo>
                  <a:cubicBezTo>
                    <a:pt x="5822" y="5680"/>
                    <a:pt x="5816" y="5686"/>
                    <a:pt x="5811" y="5686"/>
                  </a:cubicBezTo>
                  <a:cubicBezTo>
                    <a:pt x="5799" y="5686"/>
                    <a:pt x="5793" y="5692"/>
                    <a:pt x="5787" y="5692"/>
                  </a:cubicBezTo>
                  <a:cubicBezTo>
                    <a:pt x="5781" y="5692"/>
                    <a:pt x="5781" y="5698"/>
                    <a:pt x="5775" y="5698"/>
                  </a:cubicBezTo>
                  <a:cubicBezTo>
                    <a:pt x="5769" y="5698"/>
                    <a:pt x="5763" y="5698"/>
                    <a:pt x="5757" y="5692"/>
                  </a:cubicBezTo>
                  <a:cubicBezTo>
                    <a:pt x="5757" y="5686"/>
                    <a:pt x="5763" y="5686"/>
                    <a:pt x="5757" y="5680"/>
                  </a:cubicBezTo>
                  <a:cubicBezTo>
                    <a:pt x="5757" y="5668"/>
                    <a:pt x="5757" y="5662"/>
                    <a:pt x="5757" y="5651"/>
                  </a:cubicBezTo>
                  <a:cubicBezTo>
                    <a:pt x="5769" y="5651"/>
                    <a:pt x="5769" y="5651"/>
                    <a:pt x="5769" y="5651"/>
                  </a:cubicBezTo>
                  <a:cubicBezTo>
                    <a:pt x="5775" y="5644"/>
                    <a:pt x="5775" y="5644"/>
                    <a:pt x="5781" y="5639"/>
                  </a:cubicBezTo>
                  <a:cubicBezTo>
                    <a:pt x="5781" y="5633"/>
                    <a:pt x="5775" y="5627"/>
                    <a:pt x="5769" y="5627"/>
                  </a:cubicBezTo>
                  <a:cubicBezTo>
                    <a:pt x="5769" y="5621"/>
                    <a:pt x="5763" y="5627"/>
                    <a:pt x="5757" y="5621"/>
                  </a:cubicBezTo>
                  <a:cubicBezTo>
                    <a:pt x="5751" y="5621"/>
                    <a:pt x="5751" y="5621"/>
                    <a:pt x="5745" y="5615"/>
                  </a:cubicBezTo>
                  <a:cubicBezTo>
                    <a:pt x="5739" y="5615"/>
                    <a:pt x="5733" y="5615"/>
                    <a:pt x="5733" y="5615"/>
                  </a:cubicBezTo>
                  <a:cubicBezTo>
                    <a:pt x="5704" y="5633"/>
                    <a:pt x="5704" y="5633"/>
                    <a:pt x="5704" y="5633"/>
                  </a:cubicBezTo>
                  <a:cubicBezTo>
                    <a:pt x="5698" y="5633"/>
                    <a:pt x="5698" y="5633"/>
                    <a:pt x="5698" y="5633"/>
                  </a:cubicBezTo>
                  <a:cubicBezTo>
                    <a:pt x="5698" y="5633"/>
                    <a:pt x="5692" y="5633"/>
                    <a:pt x="5686" y="5627"/>
                  </a:cubicBezTo>
                  <a:cubicBezTo>
                    <a:pt x="5680" y="5627"/>
                    <a:pt x="5674" y="5621"/>
                    <a:pt x="5668" y="5621"/>
                  </a:cubicBezTo>
                  <a:cubicBezTo>
                    <a:pt x="5656" y="5621"/>
                    <a:pt x="5650" y="5621"/>
                    <a:pt x="5650" y="5627"/>
                  </a:cubicBezTo>
                  <a:cubicBezTo>
                    <a:pt x="5645" y="5633"/>
                    <a:pt x="5645" y="5639"/>
                    <a:pt x="5645" y="5639"/>
                  </a:cubicBezTo>
                  <a:cubicBezTo>
                    <a:pt x="5645" y="5644"/>
                    <a:pt x="5645" y="5651"/>
                    <a:pt x="5645" y="5651"/>
                  </a:cubicBezTo>
                  <a:cubicBezTo>
                    <a:pt x="5638" y="5656"/>
                    <a:pt x="5638" y="5656"/>
                    <a:pt x="5638" y="5662"/>
                  </a:cubicBezTo>
                  <a:cubicBezTo>
                    <a:pt x="5633" y="5668"/>
                    <a:pt x="5627" y="5680"/>
                    <a:pt x="5615" y="5680"/>
                  </a:cubicBezTo>
                  <a:cubicBezTo>
                    <a:pt x="5609" y="5680"/>
                    <a:pt x="5609" y="5680"/>
                    <a:pt x="5603" y="5674"/>
                  </a:cubicBezTo>
                  <a:cubicBezTo>
                    <a:pt x="5597" y="5674"/>
                    <a:pt x="5597" y="5668"/>
                    <a:pt x="5597" y="5668"/>
                  </a:cubicBezTo>
                  <a:cubicBezTo>
                    <a:pt x="5597" y="5662"/>
                    <a:pt x="5591" y="5656"/>
                    <a:pt x="5591" y="5656"/>
                  </a:cubicBezTo>
                  <a:cubicBezTo>
                    <a:pt x="5585" y="5651"/>
                    <a:pt x="5585" y="5644"/>
                    <a:pt x="5579" y="5644"/>
                  </a:cubicBezTo>
                  <a:cubicBezTo>
                    <a:pt x="5573" y="5639"/>
                    <a:pt x="5561" y="5639"/>
                    <a:pt x="5556" y="5633"/>
                  </a:cubicBezTo>
                  <a:cubicBezTo>
                    <a:pt x="5550" y="5633"/>
                    <a:pt x="5544" y="5633"/>
                    <a:pt x="5538" y="5633"/>
                  </a:cubicBezTo>
                  <a:cubicBezTo>
                    <a:pt x="5479" y="5633"/>
                    <a:pt x="5479" y="5633"/>
                    <a:pt x="5479" y="5633"/>
                  </a:cubicBezTo>
                  <a:cubicBezTo>
                    <a:pt x="5479" y="5633"/>
                    <a:pt x="5472" y="5627"/>
                    <a:pt x="5467" y="5627"/>
                  </a:cubicBezTo>
                  <a:cubicBezTo>
                    <a:pt x="5461" y="5621"/>
                    <a:pt x="5449" y="5621"/>
                    <a:pt x="5437" y="5621"/>
                  </a:cubicBezTo>
                  <a:cubicBezTo>
                    <a:pt x="5437" y="5585"/>
                    <a:pt x="5437" y="5585"/>
                    <a:pt x="5437" y="5585"/>
                  </a:cubicBezTo>
                  <a:cubicBezTo>
                    <a:pt x="5431" y="5585"/>
                    <a:pt x="5425" y="5585"/>
                    <a:pt x="5419" y="5585"/>
                  </a:cubicBezTo>
                  <a:cubicBezTo>
                    <a:pt x="5413" y="5585"/>
                    <a:pt x="5407" y="5579"/>
                    <a:pt x="5407" y="5579"/>
                  </a:cubicBezTo>
                  <a:cubicBezTo>
                    <a:pt x="5401" y="5579"/>
                    <a:pt x="5395" y="5579"/>
                    <a:pt x="5390" y="5573"/>
                  </a:cubicBezTo>
                  <a:cubicBezTo>
                    <a:pt x="5390" y="5573"/>
                    <a:pt x="5390" y="5567"/>
                    <a:pt x="5384" y="5562"/>
                  </a:cubicBezTo>
                  <a:cubicBezTo>
                    <a:pt x="5378" y="5562"/>
                    <a:pt x="5378" y="5562"/>
                    <a:pt x="5372" y="5562"/>
                  </a:cubicBezTo>
                  <a:cubicBezTo>
                    <a:pt x="5360" y="5556"/>
                    <a:pt x="5348" y="5556"/>
                    <a:pt x="5330" y="5550"/>
                  </a:cubicBezTo>
                  <a:cubicBezTo>
                    <a:pt x="5330" y="5562"/>
                    <a:pt x="5330" y="5567"/>
                    <a:pt x="5330" y="5573"/>
                  </a:cubicBezTo>
                  <a:cubicBezTo>
                    <a:pt x="5330" y="5579"/>
                    <a:pt x="5330" y="5585"/>
                    <a:pt x="5324" y="5591"/>
                  </a:cubicBezTo>
                  <a:cubicBezTo>
                    <a:pt x="5324" y="5591"/>
                    <a:pt x="5324" y="5597"/>
                    <a:pt x="5318" y="5597"/>
                  </a:cubicBezTo>
                  <a:cubicBezTo>
                    <a:pt x="5306" y="5603"/>
                    <a:pt x="5301" y="5597"/>
                    <a:pt x="5295" y="5597"/>
                  </a:cubicBezTo>
                  <a:cubicBezTo>
                    <a:pt x="5289" y="5603"/>
                    <a:pt x="5289" y="5609"/>
                    <a:pt x="5283" y="5609"/>
                  </a:cubicBezTo>
                  <a:cubicBezTo>
                    <a:pt x="5277" y="5609"/>
                    <a:pt x="5277" y="5615"/>
                    <a:pt x="5271" y="5615"/>
                  </a:cubicBezTo>
                  <a:cubicBezTo>
                    <a:pt x="5265" y="5621"/>
                    <a:pt x="5259" y="5621"/>
                    <a:pt x="5259" y="5627"/>
                  </a:cubicBezTo>
                  <a:cubicBezTo>
                    <a:pt x="5259" y="5633"/>
                    <a:pt x="5265" y="5633"/>
                    <a:pt x="5265" y="5639"/>
                  </a:cubicBezTo>
                  <a:cubicBezTo>
                    <a:pt x="5265" y="5644"/>
                    <a:pt x="5265" y="5651"/>
                    <a:pt x="5265" y="5651"/>
                  </a:cubicBezTo>
                  <a:cubicBezTo>
                    <a:pt x="5265" y="5656"/>
                    <a:pt x="5265" y="5656"/>
                    <a:pt x="5265" y="5662"/>
                  </a:cubicBezTo>
                  <a:cubicBezTo>
                    <a:pt x="5265" y="5668"/>
                    <a:pt x="5271" y="5668"/>
                    <a:pt x="5271" y="5674"/>
                  </a:cubicBezTo>
                  <a:cubicBezTo>
                    <a:pt x="5271" y="5680"/>
                    <a:pt x="5271" y="5686"/>
                    <a:pt x="5271" y="5692"/>
                  </a:cubicBezTo>
                  <a:cubicBezTo>
                    <a:pt x="5271" y="5698"/>
                    <a:pt x="5271" y="5704"/>
                    <a:pt x="5271" y="5710"/>
                  </a:cubicBezTo>
                  <a:cubicBezTo>
                    <a:pt x="5271" y="5716"/>
                    <a:pt x="5265" y="5716"/>
                    <a:pt x="5265" y="5722"/>
                  </a:cubicBezTo>
                  <a:cubicBezTo>
                    <a:pt x="5265" y="5722"/>
                    <a:pt x="5259" y="5722"/>
                    <a:pt x="5253" y="5716"/>
                  </a:cubicBezTo>
                  <a:cubicBezTo>
                    <a:pt x="5253" y="5716"/>
                    <a:pt x="5253" y="5710"/>
                    <a:pt x="5247" y="5704"/>
                  </a:cubicBezTo>
                  <a:cubicBezTo>
                    <a:pt x="5241" y="5698"/>
                    <a:pt x="5235" y="5686"/>
                    <a:pt x="5229" y="5674"/>
                  </a:cubicBezTo>
                  <a:cubicBezTo>
                    <a:pt x="5229" y="5668"/>
                    <a:pt x="5224" y="5662"/>
                    <a:pt x="5224" y="5651"/>
                  </a:cubicBezTo>
                  <a:cubicBezTo>
                    <a:pt x="5224" y="5644"/>
                    <a:pt x="5224" y="5644"/>
                    <a:pt x="5224" y="5639"/>
                  </a:cubicBezTo>
                  <a:cubicBezTo>
                    <a:pt x="5229" y="5633"/>
                    <a:pt x="5235" y="5633"/>
                    <a:pt x="5235" y="5627"/>
                  </a:cubicBezTo>
                  <a:cubicBezTo>
                    <a:pt x="5235" y="5627"/>
                    <a:pt x="5235" y="5621"/>
                    <a:pt x="5235" y="5615"/>
                  </a:cubicBezTo>
                  <a:cubicBezTo>
                    <a:pt x="5235" y="5615"/>
                    <a:pt x="5241" y="5609"/>
                    <a:pt x="5241" y="5603"/>
                  </a:cubicBezTo>
                  <a:cubicBezTo>
                    <a:pt x="5241" y="5597"/>
                    <a:pt x="5229" y="5597"/>
                    <a:pt x="5229" y="5591"/>
                  </a:cubicBezTo>
                  <a:cubicBezTo>
                    <a:pt x="5229" y="5573"/>
                    <a:pt x="5241" y="5567"/>
                    <a:pt x="5253" y="5562"/>
                  </a:cubicBezTo>
                  <a:cubicBezTo>
                    <a:pt x="5253" y="5556"/>
                    <a:pt x="5259" y="5556"/>
                    <a:pt x="5265" y="5550"/>
                  </a:cubicBezTo>
                  <a:cubicBezTo>
                    <a:pt x="5265" y="5550"/>
                    <a:pt x="5271" y="5544"/>
                    <a:pt x="5271" y="5538"/>
                  </a:cubicBezTo>
                  <a:cubicBezTo>
                    <a:pt x="5277" y="5538"/>
                    <a:pt x="5277" y="5538"/>
                    <a:pt x="5283" y="5532"/>
                  </a:cubicBezTo>
                  <a:cubicBezTo>
                    <a:pt x="5277" y="5520"/>
                    <a:pt x="5277" y="5520"/>
                    <a:pt x="5277" y="5520"/>
                  </a:cubicBezTo>
                  <a:cubicBezTo>
                    <a:pt x="5253" y="5520"/>
                    <a:pt x="5253" y="5520"/>
                    <a:pt x="5253" y="5520"/>
                  </a:cubicBezTo>
                  <a:cubicBezTo>
                    <a:pt x="5247" y="5520"/>
                    <a:pt x="5247" y="5526"/>
                    <a:pt x="5241" y="5526"/>
                  </a:cubicBezTo>
                  <a:cubicBezTo>
                    <a:pt x="5235" y="5526"/>
                    <a:pt x="5229" y="5526"/>
                    <a:pt x="5229" y="5526"/>
                  </a:cubicBezTo>
                  <a:cubicBezTo>
                    <a:pt x="5224" y="5532"/>
                    <a:pt x="5218" y="5532"/>
                    <a:pt x="5218" y="5532"/>
                  </a:cubicBezTo>
                  <a:cubicBezTo>
                    <a:pt x="5218" y="5538"/>
                    <a:pt x="5218" y="5544"/>
                    <a:pt x="5212" y="5544"/>
                  </a:cubicBezTo>
                  <a:cubicBezTo>
                    <a:pt x="5212" y="5556"/>
                    <a:pt x="5212" y="5562"/>
                    <a:pt x="5212" y="5573"/>
                  </a:cubicBezTo>
                  <a:cubicBezTo>
                    <a:pt x="5152" y="5573"/>
                    <a:pt x="5152" y="5573"/>
                    <a:pt x="5152" y="5573"/>
                  </a:cubicBezTo>
                  <a:cubicBezTo>
                    <a:pt x="5140" y="5573"/>
                    <a:pt x="5135" y="5579"/>
                    <a:pt x="5129" y="5585"/>
                  </a:cubicBezTo>
                  <a:cubicBezTo>
                    <a:pt x="5123" y="5591"/>
                    <a:pt x="5117" y="5591"/>
                    <a:pt x="5117" y="5591"/>
                  </a:cubicBezTo>
                  <a:cubicBezTo>
                    <a:pt x="5111" y="5597"/>
                    <a:pt x="5105" y="5597"/>
                    <a:pt x="5099" y="5597"/>
                  </a:cubicBezTo>
                  <a:cubicBezTo>
                    <a:pt x="5093" y="5603"/>
                    <a:pt x="5093" y="5603"/>
                    <a:pt x="5087" y="5603"/>
                  </a:cubicBezTo>
                  <a:cubicBezTo>
                    <a:pt x="5075" y="5609"/>
                    <a:pt x="5069" y="5609"/>
                    <a:pt x="5057" y="5609"/>
                  </a:cubicBezTo>
                  <a:lnTo>
                    <a:pt x="5052" y="5615"/>
                  </a:lnTo>
                  <a:cubicBezTo>
                    <a:pt x="5040" y="5615"/>
                    <a:pt x="5034" y="5615"/>
                    <a:pt x="5028" y="5615"/>
                  </a:cubicBezTo>
                  <a:cubicBezTo>
                    <a:pt x="5028" y="5680"/>
                    <a:pt x="5028" y="5680"/>
                    <a:pt x="5028" y="5680"/>
                  </a:cubicBezTo>
                  <a:cubicBezTo>
                    <a:pt x="5016" y="5686"/>
                    <a:pt x="5016" y="5692"/>
                    <a:pt x="5004" y="5698"/>
                  </a:cubicBezTo>
                  <a:cubicBezTo>
                    <a:pt x="4998" y="5698"/>
                    <a:pt x="4998" y="5698"/>
                    <a:pt x="4992" y="5698"/>
                  </a:cubicBezTo>
                  <a:cubicBezTo>
                    <a:pt x="4986" y="5698"/>
                    <a:pt x="4980" y="5698"/>
                    <a:pt x="4969" y="5698"/>
                  </a:cubicBezTo>
                  <a:cubicBezTo>
                    <a:pt x="4969" y="5704"/>
                    <a:pt x="4969" y="5710"/>
                    <a:pt x="4969" y="5716"/>
                  </a:cubicBezTo>
                  <a:cubicBezTo>
                    <a:pt x="4969" y="5722"/>
                    <a:pt x="4963" y="5722"/>
                    <a:pt x="4963" y="5728"/>
                  </a:cubicBezTo>
                  <a:cubicBezTo>
                    <a:pt x="4963" y="5733"/>
                    <a:pt x="4957" y="5733"/>
                    <a:pt x="4957" y="5739"/>
                  </a:cubicBezTo>
                  <a:cubicBezTo>
                    <a:pt x="4957" y="5745"/>
                    <a:pt x="4957" y="5745"/>
                    <a:pt x="4957" y="5751"/>
                  </a:cubicBezTo>
                  <a:cubicBezTo>
                    <a:pt x="4957" y="5757"/>
                    <a:pt x="4951" y="5757"/>
                    <a:pt x="4945" y="5757"/>
                  </a:cubicBezTo>
                  <a:cubicBezTo>
                    <a:pt x="4939" y="5769"/>
                    <a:pt x="4933" y="5769"/>
                    <a:pt x="4921" y="5775"/>
                  </a:cubicBezTo>
                  <a:cubicBezTo>
                    <a:pt x="4921" y="5781"/>
                    <a:pt x="4915" y="5781"/>
                    <a:pt x="4909" y="5787"/>
                  </a:cubicBezTo>
                  <a:cubicBezTo>
                    <a:pt x="4909" y="5787"/>
                    <a:pt x="4915" y="5793"/>
                    <a:pt x="4909" y="5799"/>
                  </a:cubicBezTo>
                  <a:cubicBezTo>
                    <a:pt x="4909" y="5805"/>
                    <a:pt x="4903" y="5805"/>
                    <a:pt x="4897" y="5810"/>
                  </a:cubicBezTo>
                  <a:lnTo>
                    <a:pt x="4897" y="5817"/>
                  </a:lnTo>
                  <a:lnTo>
                    <a:pt x="4897" y="5828"/>
                  </a:lnTo>
                  <a:cubicBezTo>
                    <a:pt x="4903" y="5828"/>
                    <a:pt x="4909" y="5828"/>
                    <a:pt x="4909" y="5828"/>
                  </a:cubicBezTo>
                  <a:cubicBezTo>
                    <a:pt x="4915" y="5834"/>
                    <a:pt x="4921" y="5834"/>
                    <a:pt x="4927" y="5834"/>
                  </a:cubicBezTo>
                  <a:cubicBezTo>
                    <a:pt x="4927" y="5852"/>
                    <a:pt x="4921" y="5864"/>
                    <a:pt x="4927" y="5882"/>
                  </a:cubicBezTo>
                  <a:lnTo>
                    <a:pt x="4927" y="5888"/>
                  </a:lnTo>
                  <a:cubicBezTo>
                    <a:pt x="4933" y="5899"/>
                    <a:pt x="4939" y="5905"/>
                    <a:pt x="4939" y="5911"/>
                  </a:cubicBezTo>
                  <a:cubicBezTo>
                    <a:pt x="4939" y="5917"/>
                    <a:pt x="4939" y="5923"/>
                    <a:pt x="4945" y="5923"/>
                  </a:cubicBezTo>
                  <a:cubicBezTo>
                    <a:pt x="4945" y="5929"/>
                    <a:pt x="4945" y="5935"/>
                    <a:pt x="4945" y="5941"/>
                  </a:cubicBezTo>
                  <a:cubicBezTo>
                    <a:pt x="4945" y="5947"/>
                    <a:pt x="4945" y="5953"/>
                    <a:pt x="4945" y="5959"/>
                  </a:cubicBezTo>
                  <a:cubicBezTo>
                    <a:pt x="4939" y="5965"/>
                    <a:pt x="4933" y="5965"/>
                    <a:pt x="4933" y="5965"/>
                  </a:cubicBezTo>
                  <a:cubicBezTo>
                    <a:pt x="4927" y="5971"/>
                    <a:pt x="4915" y="5971"/>
                    <a:pt x="4915" y="5976"/>
                  </a:cubicBezTo>
                  <a:cubicBezTo>
                    <a:pt x="4915" y="5983"/>
                    <a:pt x="4915" y="5988"/>
                    <a:pt x="4915" y="5988"/>
                  </a:cubicBezTo>
                  <a:cubicBezTo>
                    <a:pt x="4915" y="6000"/>
                    <a:pt x="4921" y="6006"/>
                    <a:pt x="4921" y="6012"/>
                  </a:cubicBezTo>
                  <a:cubicBezTo>
                    <a:pt x="4921" y="6024"/>
                    <a:pt x="4921" y="6030"/>
                    <a:pt x="4915" y="6036"/>
                  </a:cubicBezTo>
                  <a:cubicBezTo>
                    <a:pt x="4915" y="6042"/>
                    <a:pt x="4909" y="6048"/>
                    <a:pt x="4903" y="6048"/>
                  </a:cubicBezTo>
                  <a:cubicBezTo>
                    <a:pt x="4903" y="6054"/>
                    <a:pt x="4903" y="6060"/>
                    <a:pt x="4897" y="6060"/>
                  </a:cubicBezTo>
                  <a:cubicBezTo>
                    <a:pt x="4891" y="6060"/>
                    <a:pt x="4891" y="6060"/>
                    <a:pt x="4886" y="6060"/>
                  </a:cubicBezTo>
                  <a:cubicBezTo>
                    <a:pt x="4880" y="6065"/>
                    <a:pt x="4874" y="6065"/>
                    <a:pt x="4862" y="6065"/>
                  </a:cubicBezTo>
                  <a:cubicBezTo>
                    <a:pt x="4862" y="6083"/>
                    <a:pt x="4862" y="6083"/>
                    <a:pt x="4862" y="6083"/>
                  </a:cubicBezTo>
                  <a:cubicBezTo>
                    <a:pt x="4862" y="6089"/>
                    <a:pt x="4868" y="6089"/>
                    <a:pt x="4868" y="6095"/>
                  </a:cubicBezTo>
                  <a:cubicBezTo>
                    <a:pt x="4868" y="6095"/>
                    <a:pt x="4868" y="6101"/>
                    <a:pt x="4868" y="6107"/>
                  </a:cubicBezTo>
                  <a:cubicBezTo>
                    <a:pt x="4856" y="6113"/>
                    <a:pt x="4844" y="6119"/>
                    <a:pt x="4832" y="6125"/>
                  </a:cubicBezTo>
                  <a:cubicBezTo>
                    <a:pt x="4832" y="6149"/>
                    <a:pt x="4832" y="6149"/>
                    <a:pt x="4832" y="6149"/>
                  </a:cubicBezTo>
                  <a:cubicBezTo>
                    <a:pt x="4826" y="6149"/>
                    <a:pt x="4820" y="6149"/>
                    <a:pt x="4820" y="6149"/>
                  </a:cubicBezTo>
                  <a:cubicBezTo>
                    <a:pt x="4808" y="6154"/>
                    <a:pt x="4802" y="6154"/>
                    <a:pt x="4797" y="6160"/>
                  </a:cubicBezTo>
                  <a:cubicBezTo>
                    <a:pt x="4791" y="6160"/>
                    <a:pt x="4791" y="6166"/>
                    <a:pt x="4791" y="6172"/>
                  </a:cubicBezTo>
                  <a:cubicBezTo>
                    <a:pt x="4779" y="6184"/>
                    <a:pt x="4779" y="6196"/>
                    <a:pt x="4779" y="6214"/>
                  </a:cubicBezTo>
                  <a:cubicBezTo>
                    <a:pt x="4731" y="6214"/>
                    <a:pt x="4731" y="6214"/>
                    <a:pt x="4731" y="6214"/>
                  </a:cubicBezTo>
                  <a:cubicBezTo>
                    <a:pt x="4731" y="6231"/>
                    <a:pt x="4737" y="6237"/>
                    <a:pt x="4731" y="6249"/>
                  </a:cubicBezTo>
                  <a:cubicBezTo>
                    <a:pt x="4731" y="6261"/>
                    <a:pt x="4731" y="6267"/>
                    <a:pt x="4731" y="6273"/>
                  </a:cubicBezTo>
                  <a:cubicBezTo>
                    <a:pt x="4731" y="6279"/>
                    <a:pt x="4725" y="6279"/>
                    <a:pt x="4725" y="6285"/>
                  </a:cubicBezTo>
                  <a:cubicBezTo>
                    <a:pt x="4725" y="6291"/>
                    <a:pt x="4731" y="6291"/>
                    <a:pt x="4731" y="6297"/>
                  </a:cubicBezTo>
                  <a:cubicBezTo>
                    <a:pt x="4731" y="6303"/>
                    <a:pt x="4725" y="6309"/>
                    <a:pt x="4725" y="6309"/>
                  </a:cubicBezTo>
                  <a:cubicBezTo>
                    <a:pt x="4731" y="6320"/>
                    <a:pt x="4737" y="6326"/>
                    <a:pt x="4737" y="6332"/>
                  </a:cubicBezTo>
                  <a:cubicBezTo>
                    <a:pt x="4743" y="6332"/>
                    <a:pt x="4749" y="6326"/>
                    <a:pt x="4749" y="6326"/>
                  </a:cubicBezTo>
                  <a:cubicBezTo>
                    <a:pt x="4755" y="6326"/>
                    <a:pt x="4761" y="6320"/>
                    <a:pt x="4767" y="6320"/>
                  </a:cubicBezTo>
                  <a:cubicBezTo>
                    <a:pt x="4779" y="6320"/>
                    <a:pt x="4785" y="6326"/>
                    <a:pt x="4797" y="6326"/>
                  </a:cubicBezTo>
                  <a:cubicBezTo>
                    <a:pt x="4797" y="6344"/>
                    <a:pt x="4797" y="6344"/>
                    <a:pt x="4797" y="6344"/>
                  </a:cubicBezTo>
                  <a:cubicBezTo>
                    <a:pt x="4791" y="6350"/>
                    <a:pt x="4791" y="6356"/>
                    <a:pt x="4791" y="6356"/>
                  </a:cubicBezTo>
                  <a:cubicBezTo>
                    <a:pt x="4779" y="6362"/>
                    <a:pt x="4773" y="6368"/>
                    <a:pt x="4767" y="6368"/>
                  </a:cubicBezTo>
                  <a:cubicBezTo>
                    <a:pt x="4761" y="6368"/>
                    <a:pt x="4761" y="6368"/>
                    <a:pt x="4755" y="6368"/>
                  </a:cubicBezTo>
                  <a:cubicBezTo>
                    <a:pt x="4749" y="6368"/>
                    <a:pt x="4743" y="6368"/>
                    <a:pt x="4737" y="6368"/>
                  </a:cubicBezTo>
                  <a:cubicBezTo>
                    <a:pt x="4737" y="6380"/>
                    <a:pt x="4743" y="6386"/>
                    <a:pt x="4737" y="6392"/>
                  </a:cubicBezTo>
                  <a:cubicBezTo>
                    <a:pt x="4737" y="6397"/>
                    <a:pt x="4737" y="6403"/>
                    <a:pt x="4737" y="6403"/>
                  </a:cubicBezTo>
                  <a:cubicBezTo>
                    <a:pt x="4731" y="6409"/>
                    <a:pt x="4731" y="6409"/>
                    <a:pt x="4725" y="6409"/>
                  </a:cubicBezTo>
                  <a:cubicBezTo>
                    <a:pt x="4720" y="6415"/>
                    <a:pt x="4720" y="6415"/>
                    <a:pt x="4714" y="6421"/>
                  </a:cubicBezTo>
                  <a:cubicBezTo>
                    <a:pt x="4708" y="6421"/>
                    <a:pt x="4708" y="6421"/>
                    <a:pt x="4702" y="6427"/>
                  </a:cubicBezTo>
                  <a:cubicBezTo>
                    <a:pt x="4702" y="6433"/>
                    <a:pt x="4702" y="6439"/>
                    <a:pt x="4702" y="6445"/>
                  </a:cubicBezTo>
                  <a:cubicBezTo>
                    <a:pt x="4702" y="6451"/>
                    <a:pt x="4702" y="6457"/>
                    <a:pt x="4702" y="6463"/>
                  </a:cubicBezTo>
                  <a:cubicBezTo>
                    <a:pt x="4702" y="6469"/>
                    <a:pt x="4708" y="6469"/>
                    <a:pt x="4714" y="6475"/>
                  </a:cubicBezTo>
                  <a:cubicBezTo>
                    <a:pt x="4714" y="6480"/>
                    <a:pt x="4720" y="6480"/>
                    <a:pt x="4720" y="6486"/>
                  </a:cubicBezTo>
                  <a:cubicBezTo>
                    <a:pt x="4720" y="6498"/>
                    <a:pt x="4720" y="6498"/>
                    <a:pt x="4720" y="6498"/>
                  </a:cubicBezTo>
                  <a:cubicBezTo>
                    <a:pt x="4720" y="6504"/>
                    <a:pt x="4720" y="6510"/>
                    <a:pt x="4720" y="6522"/>
                  </a:cubicBezTo>
                  <a:cubicBezTo>
                    <a:pt x="4720" y="6528"/>
                    <a:pt x="4720" y="6528"/>
                    <a:pt x="4720" y="6534"/>
                  </a:cubicBezTo>
                  <a:cubicBezTo>
                    <a:pt x="4720" y="6540"/>
                    <a:pt x="4725" y="6540"/>
                    <a:pt x="4725" y="6546"/>
                  </a:cubicBezTo>
                  <a:cubicBezTo>
                    <a:pt x="4731" y="6546"/>
                    <a:pt x="4737" y="6546"/>
                    <a:pt x="4737" y="6552"/>
                  </a:cubicBezTo>
                  <a:cubicBezTo>
                    <a:pt x="4743" y="6552"/>
                    <a:pt x="4749" y="6552"/>
                    <a:pt x="4749" y="6552"/>
                  </a:cubicBezTo>
                  <a:cubicBezTo>
                    <a:pt x="4755" y="6552"/>
                    <a:pt x="4761" y="6552"/>
                    <a:pt x="4761" y="6552"/>
                  </a:cubicBezTo>
                  <a:cubicBezTo>
                    <a:pt x="4767" y="6552"/>
                    <a:pt x="4767" y="6552"/>
                    <a:pt x="4773" y="6558"/>
                  </a:cubicBezTo>
                  <a:cubicBezTo>
                    <a:pt x="4779" y="6558"/>
                    <a:pt x="4785" y="6558"/>
                    <a:pt x="4785" y="6563"/>
                  </a:cubicBezTo>
                  <a:cubicBezTo>
                    <a:pt x="4791" y="6563"/>
                    <a:pt x="4791" y="6569"/>
                    <a:pt x="4797" y="6575"/>
                  </a:cubicBezTo>
                  <a:lnTo>
                    <a:pt x="4802" y="6581"/>
                  </a:lnTo>
                  <a:cubicBezTo>
                    <a:pt x="4802" y="6587"/>
                    <a:pt x="4808" y="6593"/>
                    <a:pt x="4808" y="6599"/>
                  </a:cubicBezTo>
                  <a:cubicBezTo>
                    <a:pt x="4814" y="6599"/>
                    <a:pt x="4814" y="6605"/>
                    <a:pt x="4814" y="6611"/>
                  </a:cubicBezTo>
                  <a:cubicBezTo>
                    <a:pt x="4820" y="6611"/>
                    <a:pt x="4826" y="6611"/>
                    <a:pt x="4826" y="6617"/>
                  </a:cubicBezTo>
                  <a:cubicBezTo>
                    <a:pt x="4832" y="6623"/>
                    <a:pt x="4832" y="6623"/>
                    <a:pt x="4832" y="6629"/>
                  </a:cubicBezTo>
                  <a:cubicBezTo>
                    <a:pt x="4838" y="6635"/>
                    <a:pt x="4832" y="6647"/>
                    <a:pt x="4832" y="6652"/>
                  </a:cubicBezTo>
                  <a:cubicBezTo>
                    <a:pt x="4832" y="6658"/>
                    <a:pt x="4838" y="6658"/>
                    <a:pt x="4838" y="6664"/>
                  </a:cubicBezTo>
                  <a:cubicBezTo>
                    <a:pt x="4838" y="6670"/>
                    <a:pt x="4838" y="6670"/>
                    <a:pt x="4838" y="6676"/>
                  </a:cubicBezTo>
                  <a:cubicBezTo>
                    <a:pt x="4844" y="6682"/>
                    <a:pt x="4850" y="6682"/>
                    <a:pt x="4850" y="6682"/>
                  </a:cubicBezTo>
                  <a:cubicBezTo>
                    <a:pt x="4856" y="6688"/>
                    <a:pt x="4856" y="6694"/>
                    <a:pt x="4862" y="6694"/>
                  </a:cubicBezTo>
                  <a:cubicBezTo>
                    <a:pt x="4862" y="6700"/>
                    <a:pt x="4868" y="6700"/>
                    <a:pt x="4874" y="6706"/>
                  </a:cubicBezTo>
                  <a:cubicBezTo>
                    <a:pt x="4874" y="6712"/>
                    <a:pt x="4874" y="6718"/>
                    <a:pt x="4874" y="6730"/>
                  </a:cubicBezTo>
                  <a:cubicBezTo>
                    <a:pt x="4874" y="6753"/>
                    <a:pt x="4874" y="6753"/>
                    <a:pt x="4874" y="6753"/>
                  </a:cubicBezTo>
                  <a:cubicBezTo>
                    <a:pt x="4874" y="6759"/>
                    <a:pt x="4880" y="6765"/>
                    <a:pt x="4880" y="6765"/>
                  </a:cubicBezTo>
                  <a:cubicBezTo>
                    <a:pt x="4886" y="6771"/>
                    <a:pt x="4886" y="6777"/>
                    <a:pt x="4886" y="6777"/>
                  </a:cubicBezTo>
                  <a:cubicBezTo>
                    <a:pt x="4891" y="6783"/>
                    <a:pt x="4897" y="6783"/>
                    <a:pt x="4897" y="6789"/>
                  </a:cubicBezTo>
                  <a:cubicBezTo>
                    <a:pt x="4909" y="6795"/>
                    <a:pt x="4915" y="6807"/>
                    <a:pt x="4915" y="6818"/>
                  </a:cubicBezTo>
                  <a:cubicBezTo>
                    <a:pt x="4915" y="6836"/>
                    <a:pt x="4909" y="6848"/>
                    <a:pt x="4915" y="6860"/>
                  </a:cubicBezTo>
                  <a:cubicBezTo>
                    <a:pt x="4915" y="6860"/>
                    <a:pt x="4921" y="6866"/>
                    <a:pt x="4921" y="6872"/>
                  </a:cubicBezTo>
                  <a:cubicBezTo>
                    <a:pt x="4927" y="6872"/>
                    <a:pt x="4933" y="6872"/>
                    <a:pt x="4933" y="6878"/>
                  </a:cubicBezTo>
                  <a:cubicBezTo>
                    <a:pt x="4939" y="6878"/>
                    <a:pt x="4939" y="6884"/>
                    <a:pt x="4939" y="6884"/>
                  </a:cubicBezTo>
                  <a:cubicBezTo>
                    <a:pt x="4945" y="6890"/>
                    <a:pt x="4945" y="6890"/>
                    <a:pt x="4951" y="6890"/>
                  </a:cubicBezTo>
                  <a:cubicBezTo>
                    <a:pt x="4957" y="6896"/>
                    <a:pt x="4957" y="6896"/>
                    <a:pt x="4963" y="6901"/>
                  </a:cubicBezTo>
                  <a:cubicBezTo>
                    <a:pt x="4969" y="6901"/>
                    <a:pt x="4969" y="6901"/>
                    <a:pt x="4974" y="6906"/>
                  </a:cubicBezTo>
                  <a:cubicBezTo>
                    <a:pt x="4974" y="6906"/>
                    <a:pt x="4980" y="6912"/>
                    <a:pt x="4980" y="6918"/>
                  </a:cubicBezTo>
                  <a:cubicBezTo>
                    <a:pt x="4980" y="6918"/>
                    <a:pt x="4980" y="6924"/>
                    <a:pt x="4980" y="6930"/>
                  </a:cubicBezTo>
                  <a:cubicBezTo>
                    <a:pt x="4980" y="6942"/>
                    <a:pt x="4980" y="6948"/>
                    <a:pt x="4980" y="6960"/>
                  </a:cubicBezTo>
                  <a:cubicBezTo>
                    <a:pt x="4980" y="6960"/>
                    <a:pt x="4980" y="6966"/>
                    <a:pt x="4980" y="6972"/>
                  </a:cubicBezTo>
                  <a:cubicBezTo>
                    <a:pt x="4980" y="6978"/>
                    <a:pt x="4980" y="6978"/>
                    <a:pt x="4980" y="6984"/>
                  </a:cubicBezTo>
                  <a:cubicBezTo>
                    <a:pt x="4986" y="6989"/>
                    <a:pt x="4992" y="6989"/>
                    <a:pt x="4992" y="6989"/>
                  </a:cubicBezTo>
                  <a:cubicBezTo>
                    <a:pt x="4998" y="7001"/>
                    <a:pt x="4998" y="7007"/>
                    <a:pt x="5004" y="7013"/>
                  </a:cubicBezTo>
                  <a:cubicBezTo>
                    <a:pt x="5010" y="7019"/>
                    <a:pt x="5010" y="7019"/>
                    <a:pt x="5010" y="7025"/>
                  </a:cubicBezTo>
                  <a:cubicBezTo>
                    <a:pt x="5016" y="7031"/>
                    <a:pt x="5016" y="7031"/>
                    <a:pt x="5022" y="7037"/>
                  </a:cubicBezTo>
                  <a:cubicBezTo>
                    <a:pt x="5028" y="7037"/>
                    <a:pt x="5028" y="7037"/>
                    <a:pt x="5034" y="7037"/>
                  </a:cubicBezTo>
                  <a:cubicBezTo>
                    <a:pt x="5040" y="7043"/>
                    <a:pt x="5046" y="7043"/>
                    <a:pt x="5046" y="7049"/>
                  </a:cubicBezTo>
                  <a:cubicBezTo>
                    <a:pt x="5052" y="7049"/>
                    <a:pt x="5052" y="7055"/>
                    <a:pt x="5057" y="7055"/>
                  </a:cubicBezTo>
                  <a:cubicBezTo>
                    <a:pt x="5063" y="7055"/>
                    <a:pt x="5069" y="7061"/>
                    <a:pt x="5069" y="7061"/>
                  </a:cubicBezTo>
                  <a:cubicBezTo>
                    <a:pt x="5081" y="7061"/>
                    <a:pt x="5087" y="7061"/>
                    <a:pt x="5093" y="7061"/>
                  </a:cubicBezTo>
                  <a:cubicBezTo>
                    <a:pt x="5099" y="7061"/>
                    <a:pt x="5099" y="7066"/>
                    <a:pt x="5105" y="7066"/>
                  </a:cubicBezTo>
                  <a:cubicBezTo>
                    <a:pt x="5111" y="7072"/>
                    <a:pt x="5111" y="7078"/>
                    <a:pt x="5117" y="7078"/>
                  </a:cubicBezTo>
                  <a:cubicBezTo>
                    <a:pt x="5123" y="7084"/>
                    <a:pt x="5123" y="7090"/>
                    <a:pt x="5123" y="7090"/>
                  </a:cubicBezTo>
                  <a:cubicBezTo>
                    <a:pt x="5129" y="7096"/>
                    <a:pt x="5135" y="7096"/>
                    <a:pt x="5135" y="7096"/>
                  </a:cubicBezTo>
                  <a:cubicBezTo>
                    <a:pt x="5140" y="7102"/>
                    <a:pt x="5146" y="7102"/>
                    <a:pt x="5146" y="7108"/>
                  </a:cubicBezTo>
                  <a:cubicBezTo>
                    <a:pt x="5158" y="7114"/>
                    <a:pt x="5158" y="7120"/>
                    <a:pt x="5170" y="7120"/>
                  </a:cubicBezTo>
                  <a:cubicBezTo>
                    <a:pt x="5176" y="7126"/>
                    <a:pt x="5188" y="7126"/>
                    <a:pt x="5194" y="7132"/>
                  </a:cubicBezTo>
                  <a:cubicBezTo>
                    <a:pt x="5200" y="7132"/>
                    <a:pt x="5200" y="7138"/>
                    <a:pt x="5206" y="7138"/>
                  </a:cubicBezTo>
                  <a:cubicBezTo>
                    <a:pt x="5218" y="7144"/>
                    <a:pt x="5224" y="7144"/>
                    <a:pt x="5229" y="7155"/>
                  </a:cubicBezTo>
                  <a:cubicBezTo>
                    <a:pt x="5235" y="7155"/>
                    <a:pt x="5235" y="7161"/>
                    <a:pt x="5235" y="7167"/>
                  </a:cubicBezTo>
                  <a:cubicBezTo>
                    <a:pt x="5241" y="7173"/>
                    <a:pt x="5247" y="7173"/>
                    <a:pt x="5247" y="7179"/>
                  </a:cubicBezTo>
                  <a:cubicBezTo>
                    <a:pt x="5253" y="7185"/>
                    <a:pt x="5259" y="7191"/>
                    <a:pt x="5265" y="7197"/>
                  </a:cubicBezTo>
                  <a:cubicBezTo>
                    <a:pt x="5271" y="7203"/>
                    <a:pt x="5271" y="7209"/>
                    <a:pt x="5277" y="7209"/>
                  </a:cubicBezTo>
                  <a:cubicBezTo>
                    <a:pt x="5283" y="7209"/>
                    <a:pt x="5283" y="7209"/>
                    <a:pt x="5289" y="7209"/>
                  </a:cubicBezTo>
                  <a:cubicBezTo>
                    <a:pt x="5295" y="7209"/>
                    <a:pt x="5301" y="7209"/>
                    <a:pt x="5312" y="7209"/>
                  </a:cubicBezTo>
                  <a:cubicBezTo>
                    <a:pt x="5312" y="7327"/>
                    <a:pt x="5312" y="7327"/>
                    <a:pt x="5312" y="7327"/>
                  </a:cubicBezTo>
                  <a:cubicBezTo>
                    <a:pt x="5312" y="7339"/>
                    <a:pt x="5306" y="7345"/>
                    <a:pt x="5306" y="7351"/>
                  </a:cubicBezTo>
                  <a:cubicBezTo>
                    <a:pt x="5306" y="7363"/>
                    <a:pt x="5306" y="7363"/>
                    <a:pt x="5306" y="7369"/>
                  </a:cubicBezTo>
                  <a:cubicBezTo>
                    <a:pt x="5306" y="7375"/>
                    <a:pt x="5306" y="7375"/>
                    <a:pt x="5306" y="7375"/>
                  </a:cubicBezTo>
                  <a:cubicBezTo>
                    <a:pt x="5306" y="7387"/>
                    <a:pt x="5306" y="7387"/>
                    <a:pt x="5306" y="7387"/>
                  </a:cubicBezTo>
                  <a:cubicBezTo>
                    <a:pt x="5306" y="7398"/>
                    <a:pt x="5312" y="7405"/>
                    <a:pt x="5312" y="7416"/>
                  </a:cubicBezTo>
                  <a:cubicBezTo>
                    <a:pt x="5312" y="7422"/>
                    <a:pt x="5312" y="7422"/>
                    <a:pt x="5312" y="7422"/>
                  </a:cubicBezTo>
                  <a:cubicBezTo>
                    <a:pt x="5312" y="7428"/>
                    <a:pt x="5306" y="7428"/>
                    <a:pt x="5306" y="7434"/>
                  </a:cubicBezTo>
                  <a:cubicBezTo>
                    <a:pt x="5306" y="7440"/>
                    <a:pt x="5306" y="7440"/>
                    <a:pt x="5306" y="7446"/>
                  </a:cubicBezTo>
                  <a:cubicBezTo>
                    <a:pt x="5306" y="7452"/>
                    <a:pt x="5301" y="7452"/>
                    <a:pt x="5301" y="7458"/>
                  </a:cubicBezTo>
                  <a:cubicBezTo>
                    <a:pt x="5301" y="7464"/>
                    <a:pt x="5301" y="7470"/>
                    <a:pt x="5301" y="7476"/>
                  </a:cubicBezTo>
                  <a:cubicBezTo>
                    <a:pt x="5301" y="7476"/>
                    <a:pt x="5301" y="7476"/>
                    <a:pt x="5301" y="7482"/>
                  </a:cubicBezTo>
                  <a:cubicBezTo>
                    <a:pt x="5301" y="7493"/>
                    <a:pt x="5301" y="7493"/>
                    <a:pt x="5301" y="7493"/>
                  </a:cubicBezTo>
                  <a:cubicBezTo>
                    <a:pt x="5301" y="7499"/>
                    <a:pt x="5306" y="7499"/>
                    <a:pt x="5306" y="7505"/>
                  </a:cubicBezTo>
                  <a:cubicBezTo>
                    <a:pt x="5306" y="7511"/>
                    <a:pt x="5306" y="7517"/>
                    <a:pt x="5306" y="7523"/>
                  </a:cubicBezTo>
                  <a:cubicBezTo>
                    <a:pt x="5306" y="7529"/>
                    <a:pt x="5306" y="7529"/>
                    <a:pt x="5306" y="7529"/>
                  </a:cubicBezTo>
                  <a:cubicBezTo>
                    <a:pt x="5306" y="7541"/>
                    <a:pt x="5306" y="7541"/>
                    <a:pt x="5306" y="7541"/>
                  </a:cubicBezTo>
                  <a:cubicBezTo>
                    <a:pt x="5306" y="7547"/>
                    <a:pt x="5295" y="7547"/>
                    <a:pt x="5295" y="7553"/>
                  </a:cubicBezTo>
                  <a:cubicBezTo>
                    <a:pt x="5295" y="7564"/>
                    <a:pt x="5295" y="7571"/>
                    <a:pt x="5295" y="7576"/>
                  </a:cubicBezTo>
                  <a:cubicBezTo>
                    <a:pt x="5301" y="7582"/>
                    <a:pt x="5306" y="7588"/>
                    <a:pt x="5306" y="7594"/>
                  </a:cubicBezTo>
                  <a:cubicBezTo>
                    <a:pt x="5306" y="7606"/>
                    <a:pt x="5306" y="7606"/>
                    <a:pt x="5306" y="7606"/>
                  </a:cubicBezTo>
                  <a:cubicBezTo>
                    <a:pt x="5306" y="7618"/>
                    <a:pt x="5306" y="7618"/>
                    <a:pt x="5306" y="7618"/>
                  </a:cubicBezTo>
                  <a:cubicBezTo>
                    <a:pt x="5306" y="7618"/>
                    <a:pt x="5301" y="7624"/>
                    <a:pt x="5301" y="7630"/>
                  </a:cubicBezTo>
                  <a:cubicBezTo>
                    <a:pt x="5301" y="7630"/>
                    <a:pt x="5301" y="7636"/>
                    <a:pt x="5301" y="7642"/>
                  </a:cubicBezTo>
                  <a:cubicBezTo>
                    <a:pt x="5301" y="7642"/>
                    <a:pt x="5295" y="7648"/>
                    <a:pt x="5295" y="7653"/>
                  </a:cubicBezTo>
                  <a:cubicBezTo>
                    <a:pt x="5295" y="7653"/>
                    <a:pt x="5295" y="7659"/>
                    <a:pt x="5289" y="7659"/>
                  </a:cubicBezTo>
                  <a:cubicBezTo>
                    <a:pt x="5289" y="7665"/>
                    <a:pt x="5289" y="7671"/>
                    <a:pt x="5283" y="7677"/>
                  </a:cubicBezTo>
                  <a:cubicBezTo>
                    <a:pt x="5283" y="7689"/>
                    <a:pt x="5277" y="7695"/>
                    <a:pt x="5271" y="7707"/>
                  </a:cubicBezTo>
                  <a:cubicBezTo>
                    <a:pt x="5271" y="7707"/>
                    <a:pt x="5265" y="7713"/>
                    <a:pt x="5265" y="7719"/>
                  </a:cubicBezTo>
                  <a:cubicBezTo>
                    <a:pt x="5265" y="7725"/>
                    <a:pt x="5265" y="7730"/>
                    <a:pt x="5265" y="7742"/>
                  </a:cubicBezTo>
                  <a:cubicBezTo>
                    <a:pt x="5265" y="7742"/>
                    <a:pt x="5265" y="7742"/>
                    <a:pt x="5265" y="7748"/>
                  </a:cubicBezTo>
                  <a:cubicBezTo>
                    <a:pt x="5265" y="7760"/>
                    <a:pt x="5265" y="7766"/>
                    <a:pt x="5265" y="7778"/>
                  </a:cubicBezTo>
                  <a:cubicBezTo>
                    <a:pt x="5265" y="7778"/>
                    <a:pt x="5265" y="7784"/>
                    <a:pt x="5265" y="7790"/>
                  </a:cubicBezTo>
                  <a:cubicBezTo>
                    <a:pt x="5265" y="7790"/>
                    <a:pt x="5265" y="7796"/>
                    <a:pt x="5265" y="7802"/>
                  </a:cubicBezTo>
                  <a:cubicBezTo>
                    <a:pt x="5265" y="7808"/>
                    <a:pt x="5265" y="7808"/>
                    <a:pt x="5265" y="7814"/>
                  </a:cubicBezTo>
                  <a:cubicBezTo>
                    <a:pt x="5265" y="7819"/>
                    <a:pt x="5265" y="7825"/>
                    <a:pt x="5265" y="7825"/>
                  </a:cubicBezTo>
                  <a:cubicBezTo>
                    <a:pt x="5265" y="7831"/>
                    <a:pt x="5259" y="7837"/>
                    <a:pt x="5259" y="7843"/>
                  </a:cubicBezTo>
                  <a:cubicBezTo>
                    <a:pt x="5253" y="7843"/>
                    <a:pt x="5253" y="7849"/>
                    <a:pt x="5253" y="7855"/>
                  </a:cubicBezTo>
                  <a:cubicBezTo>
                    <a:pt x="5253" y="7861"/>
                    <a:pt x="5247" y="7861"/>
                    <a:pt x="5247" y="7867"/>
                  </a:cubicBezTo>
                  <a:cubicBezTo>
                    <a:pt x="5241" y="7873"/>
                    <a:pt x="5235" y="7873"/>
                    <a:pt x="5235" y="7879"/>
                  </a:cubicBezTo>
                  <a:cubicBezTo>
                    <a:pt x="5224" y="7891"/>
                    <a:pt x="5218" y="7896"/>
                    <a:pt x="5218" y="7914"/>
                  </a:cubicBezTo>
                  <a:cubicBezTo>
                    <a:pt x="5218" y="7920"/>
                    <a:pt x="5218" y="7920"/>
                    <a:pt x="5218" y="7920"/>
                  </a:cubicBezTo>
                  <a:cubicBezTo>
                    <a:pt x="5218" y="7920"/>
                    <a:pt x="5218" y="7926"/>
                    <a:pt x="5218" y="7932"/>
                  </a:cubicBezTo>
                  <a:cubicBezTo>
                    <a:pt x="5218" y="7932"/>
                    <a:pt x="5218" y="7938"/>
                    <a:pt x="5218" y="7944"/>
                  </a:cubicBezTo>
                  <a:cubicBezTo>
                    <a:pt x="5224" y="7944"/>
                    <a:pt x="5224" y="7950"/>
                    <a:pt x="5224" y="7956"/>
                  </a:cubicBezTo>
                  <a:cubicBezTo>
                    <a:pt x="5229" y="7956"/>
                    <a:pt x="5229" y="7962"/>
                    <a:pt x="5235" y="7962"/>
                  </a:cubicBezTo>
                  <a:cubicBezTo>
                    <a:pt x="5241" y="7980"/>
                    <a:pt x="5247" y="7991"/>
                    <a:pt x="5247" y="8009"/>
                  </a:cubicBezTo>
                  <a:cubicBezTo>
                    <a:pt x="5247" y="8027"/>
                    <a:pt x="5241" y="8039"/>
                    <a:pt x="5241" y="8057"/>
                  </a:cubicBezTo>
                  <a:cubicBezTo>
                    <a:pt x="5241" y="8057"/>
                    <a:pt x="5235" y="8062"/>
                    <a:pt x="5235" y="8069"/>
                  </a:cubicBezTo>
                  <a:cubicBezTo>
                    <a:pt x="5235" y="8080"/>
                    <a:pt x="5235" y="8086"/>
                    <a:pt x="5235" y="8104"/>
                  </a:cubicBezTo>
                  <a:cubicBezTo>
                    <a:pt x="5235" y="8110"/>
                    <a:pt x="5229" y="8116"/>
                    <a:pt x="5229" y="8128"/>
                  </a:cubicBezTo>
                  <a:cubicBezTo>
                    <a:pt x="5229" y="8134"/>
                    <a:pt x="5229" y="8134"/>
                    <a:pt x="5224" y="8140"/>
                  </a:cubicBezTo>
                  <a:cubicBezTo>
                    <a:pt x="5224" y="8146"/>
                    <a:pt x="5218" y="8146"/>
                    <a:pt x="5212" y="8151"/>
                  </a:cubicBezTo>
                  <a:cubicBezTo>
                    <a:pt x="5212" y="8157"/>
                    <a:pt x="5218" y="8157"/>
                    <a:pt x="5212" y="8163"/>
                  </a:cubicBezTo>
                  <a:cubicBezTo>
                    <a:pt x="5212" y="8169"/>
                    <a:pt x="5212" y="8169"/>
                    <a:pt x="5206" y="8175"/>
                  </a:cubicBezTo>
                  <a:cubicBezTo>
                    <a:pt x="5206" y="8181"/>
                    <a:pt x="5200" y="8181"/>
                    <a:pt x="5200" y="8187"/>
                  </a:cubicBezTo>
                  <a:cubicBezTo>
                    <a:pt x="5194" y="8193"/>
                    <a:pt x="5194" y="8193"/>
                    <a:pt x="5188" y="8199"/>
                  </a:cubicBezTo>
                  <a:lnTo>
                    <a:pt x="5182" y="8205"/>
                  </a:lnTo>
                  <a:cubicBezTo>
                    <a:pt x="5182" y="8229"/>
                    <a:pt x="5182" y="8229"/>
                    <a:pt x="5182" y="8229"/>
                  </a:cubicBezTo>
                  <a:cubicBezTo>
                    <a:pt x="5182" y="8235"/>
                    <a:pt x="5182" y="8240"/>
                    <a:pt x="5182" y="8246"/>
                  </a:cubicBezTo>
                  <a:cubicBezTo>
                    <a:pt x="5182" y="8252"/>
                    <a:pt x="5182" y="8252"/>
                    <a:pt x="5182" y="8264"/>
                  </a:cubicBezTo>
                  <a:lnTo>
                    <a:pt x="5182" y="8270"/>
                  </a:lnTo>
                  <a:cubicBezTo>
                    <a:pt x="5182" y="8276"/>
                    <a:pt x="5182" y="8276"/>
                    <a:pt x="5182" y="8282"/>
                  </a:cubicBezTo>
                  <a:cubicBezTo>
                    <a:pt x="5182" y="8288"/>
                    <a:pt x="5176" y="8288"/>
                    <a:pt x="5176" y="8294"/>
                  </a:cubicBezTo>
                  <a:cubicBezTo>
                    <a:pt x="5170" y="8300"/>
                    <a:pt x="5170" y="8300"/>
                    <a:pt x="5170" y="8306"/>
                  </a:cubicBezTo>
                  <a:cubicBezTo>
                    <a:pt x="5164" y="8312"/>
                    <a:pt x="5158" y="8312"/>
                    <a:pt x="5158" y="8317"/>
                  </a:cubicBezTo>
                  <a:cubicBezTo>
                    <a:pt x="5152" y="8323"/>
                    <a:pt x="5152" y="8323"/>
                    <a:pt x="5152" y="8329"/>
                  </a:cubicBezTo>
                  <a:cubicBezTo>
                    <a:pt x="5152" y="8335"/>
                    <a:pt x="5140" y="8341"/>
                    <a:pt x="5135" y="8347"/>
                  </a:cubicBezTo>
                  <a:cubicBezTo>
                    <a:pt x="5135" y="8347"/>
                    <a:pt x="5129" y="8347"/>
                    <a:pt x="5123" y="8353"/>
                  </a:cubicBezTo>
                  <a:cubicBezTo>
                    <a:pt x="5123" y="8359"/>
                    <a:pt x="5123" y="8359"/>
                    <a:pt x="5117" y="8365"/>
                  </a:cubicBezTo>
                  <a:cubicBezTo>
                    <a:pt x="5117" y="8365"/>
                    <a:pt x="5117" y="8371"/>
                    <a:pt x="5117" y="8377"/>
                  </a:cubicBezTo>
                  <a:cubicBezTo>
                    <a:pt x="5117" y="8383"/>
                    <a:pt x="5129" y="8383"/>
                    <a:pt x="5129" y="8389"/>
                  </a:cubicBezTo>
                  <a:cubicBezTo>
                    <a:pt x="5129" y="8389"/>
                    <a:pt x="5129" y="8395"/>
                    <a:pt x="5129" y="8401"/>
                  </a:cubicBezTo>
                  <a:cubicBezTo>
                    <a:pt x="5129" y="8406"/>
                    <a:pt x="5135" y="8412"/>
                    <a:pt x="5135" y="8424"/>
                  </a:cubicBezTo>
                  <a:lnTo>
                    <a:pt x="5135" y="8430"/>
                  </a:lnTo>
                  <a:cubicBezTo>
                    <a:pt x="5135" y="8436"/>
                    <a:pt x="5140" y="8442"/>
                    <a:pt x="5140" y="8442"/>
                  </a:cubicBezTo>
                  <a:cubicBezTo>
                    <a:pt x="5140" y="8454"/>
                    <a:pt x="5140" y="8460"/>
                    <a:pt x="5140" y="8466"/>
                  </a:cubicBezTo>
                  <a:cubicBezTo>
                    <a:pt x="5140" y="8489"/>
                    <a:pt x="5140" y="8501"/>
                    <a:pt x="5129" y="8513"/>
                  </a:cubicBezTo>
                  <a:cubicBezTo>
                    <a:pt x="5129" y="8519"/>
                    <a:pt x="5123" y="8525"/>
                    <a:pt x="5123" y="8525"/>
                  </a:cubicBezTo>
                  <a:cubicBezTo>
                    <a:pt x="5117" y="8531"/>
                    <a:pt x="5111" y="8531"/>
                    <a:pt x="5111" y="8537"/>
                  </a:cubicBezTo>
                  <a:cubicBezTo>
                    <a:pt x="5105" y="8543"/>
                    <a:pt x="5111" y="8549"/>
                    <a:pt x="5111" y="8561"/>
                  </a:cubicBezTo>
                  <a:cubicBezTo>
                    <a:pt x="5111" y="8561"/>
                    <a:pt x="5105" y="8567"/>
                    <a:pt x="5111" y="8572"/>
                  </a:cubicBezTo>
                  <a:lnTo>
                    <a:pt x="5117" y="8578"/>
                  </a:lnTo>
                  <a:cubicBezTo>
                    <a:pt x="5123" y="8590"/>
                    <a:pt x="5123" y="8590"/>
                    <a:pt x="5123" y="8590"/>
                  </a:cubicBezTo>
                  <a:cubicBezTo>
                    <a:pt x="5129" y="8602"/>
                    <a:pt x="5135" y="8608"/>
                    <a:pt x="5135" y="8614"/>
                  </a:cubicBezTo>
                  <a:cubicBezTo>
                    <a:pt x="5135" y="8620"/>
                    <a:pt x="5129" y="8620"/>
                    <a:pt x="5129" y="8626"/>
                  </a:cubicBezTo>
                  <a:cubicBezTo>
                    <a:pt x="5123" y="8626"/>
                    <a:pt x="5117" y="8626"/>
                    <a:pt x="5111" y="8632"/>
                  </a:cubicBezTo>
                  <a:cubicBezTo>
                    <a:pt x="5105" y="8632"/>
                    <a:pt x="5099" y="8632"/>
                    <a:pt x="5099" y="8638"/>
                  </a:cubicBezTo>
                  <a:cubicBezTo>
                    <a:pt x="5093" y="8644"/>
                    <a:pt x="5093" y="8644"/>
                    <a:pt x="5093" y="8650"/>
                  </a:cubicBezTo>
                  <a:cubicBezTo>
                    <a:pt x="5093" y="8655"/>
                    <a:pt x="5093" y="8655"/>
                    <a:pt x="5093" y="8661"/>
                  </a:cubicBezTo>
                  <a:cubicBezTo>
                    <a:pt x="5087" y="8667"/>
                    <a:pt x="5081" y="8667"/>
                    <a:pt x="5081" y="8673"/>
                  </a:cubicBezTo>
                  <a:cubicBezTo>
                    <a:pt x="5081" y="8673"/>
                    <a:pt x="5081" y="8679"/>
                    <a:pt x="5081" y="8685"/>
                  </a:cubicBezTo>
                  <a:cubicBezTo>
                    <a:pt x="5075" y="8691"/>
                    <a:pt x="5075" y="8697"/>
                    <a:pt x="5075" y="8703"/>
                  </a:cubicBezTo>
                  <a:cubicBezTo>
                    <a:pt x="5075" y="8709"/>
                    <a:pt x="5075" y="8715"/>
                    <a:pt x="5081" y="8721"/>
                  </a:cubicBezTo>
                  <a:cubicBezTo>
                    <a:pt x="5087" y="8721"/>
                    <a:pt x="5093" y="8721"/>
                    <a:pt x="5093" y="8727"/>
                  </a:cubicBezTo>
                  <a:cubicBezTo>
                    <a:pt x="5099" y="8727"/>
                    <a:pt x="5099" y="8733"/>
                    <a:pt x="5105" y="8733"/>
                  </a:cubicBezTo>
                  <a:cubicBezTo>
                    <a:pt x="5140" y="8733"/>
                    <a:pt x="5140" y="8733"/>
                    <a:pt x="5140" y="8733"/>
                  </a:cubicBezTo>
                  <a:cubicBezTo>
                    <a:pt x="5152" y="8632"/>
                    <a:pt x="5152" y="8632"/>
                    <a:pt x="5152" y="8632"/>
                  </a:cubicBezTo>
                  <a:cubicBezTo>
                    <a:pt x="5194" y="8632"/>
                    <a:pt x="5194" y="8632"/>
                    <a:pt x="5194" y="8632"/>
                  </a:cubicBezTo>
                  <a:cubicBezTo>
                    <a:pt x="5194" y="8661"/>
                    <a:pt x="5194" y="8661"/>
                    <a:pt x="5194" y="8661"/>
                  </a:cubicBezTo>
                  <a:cubicBezTo>
                    <a:pt x="5188" y="8667"/>
                    <a:pt x="5188" y="8673"/>
                    <a:pt x="5188" y="8673"/>
                  </a:cubicBezTo>
                  <a:cubicBezTo>
                    <a:pt x="5182" y="8679"/>
                    <a:pt x="5176" y="8679"/>
                    <a:pt x="5176" y="8679"/>
                  </a:cubicBezTo>
                  <a:cubicBezTo>
                    <a:pt x="5170" y="8685"/>
                    <a:pt x="5170" y="8691"/>
                    <a:pt x="5164" y="8691"/>
                  </a:cubicBezTo>
                  <a:cubicBezTo>
                    <a:pt x="5164" y="8750"/>
                    <a:pt x="5164" y="8750"/>
                    <a:pt x="5164" y="8750"/>
                  </a:cubicBezTo>
                  <a:cubicBezTo>
                    <a:pt x="5164" y="8756"/>
                    <a:pt x="5158" y="8762"/>
                    <a:pt x="5158" y="8762"/>
                  </a:cubicBezTo>
                  <a:cubicBezTo>
                    <a:pt x="5152" y="8768"/>
                    <a:pt x="5146" y="8768"/>
                    <a:pt x="5146" y="8774"/>
                  </a:cubicBezTo>
                  <a:cubicBezTo>
                    <a:pt x="5140" y="8774"/>
                    <a:pt x="5140" y="8780"/>
                    <a:pt x="5140" y="8786"/>
                  </a:cubicBezTo>
                  <a:cubicBezTo>
                    <a:pt x="5140" y="8786"/>
                    <a:pt x="5140" y="8792"/>
                    <a:pt x="5140" y="8798"/>
                  </a:cubicBezTo>
                  <a:cubicBezTo>
                    <a:pt x="5140" y="8810"/>
                    <a:pt x="5146" y="8816"/>
                    <a:pt x="5146" y="8833"/>
                  </a:cubicBezTo>
                  <a:cubicBezTo>
                    <a:pt x="5146" y="8845"/>
                    <a:pt x="5146" y="8851"/>
                    <a:pt x="5146" y="8869"/>
                  </a:cubicBezTo>
                  <a:cubicBezTo>
                    <a:pt x="5146" y="8869"/>
                    <a:pt x="5140" y="8875"/>
                    <a:pt x="5140" y="8881"/>
                  </a:cubicBezTo>
                  <a:cubicBezTo>
                    <a:pt x="5129" y="8869"/>
                    <a:pt x="5129" y="8869"/>
                    <a:pt x="5129" y="8869"/>
                  </a:cubicBezTo>
                  <a:cubicBezTo>
                    <a:pt x="5123" y="8869"/>
                    <a:pt x="5123" y="8863"/>
                    <a:pt x="5117" y="8857"/>
                  </a:cubicBezTo>
                  <a:lnTo>
                    <a:pt x="5111" y="8857"/>
                  </a:lnTo>
                  <a:cubicBezTo>
                    <a:pt x="5105" y="8851"/>
                    <a:pt x="5111" y="8845"/>
                    <a:pt x="5111" y="8845"/>
                  </a:cubicBezTo>
                  <a:cubicBezTo>
                    <a:pt x="5111" y="8833"/>
                    <a:pt x="5111" y="8833"/>
                    <a:pt x="5111" y="8833"/>
                  </a:cubicBezTo>
                  <a:cubicBezTo>
                    <a:pt x="5111" y="8821"/>
                    <a:pt x="5105" y="8816"/>
                    <a:pt x="5105" y="8810"/>
                  </a:cubicBezTo>
                  <a:lnTo>
                    <a:pt x="5105" y="8816"/>
                  </a:lnTo>
                  <a:cubicBezTo>
                    <a:pt x="5099" y="8816"/>
                    <a:pt x="5093" y="8816"/>
                    <a:pt x="5087" y="8816"/>
                  </a:cubicBezTo>
                  <a:cubicBezTo>
                    <a:pt x="5087" y="8851"/>
                    <a:pt x="5087" y="8851"/>
                    <a:pt x="5087" y="8851"/>
                  </a:cubicBezTo>
                  <a:cubicBezTo>
                    <a:pt x="5093" y="8851"/>
                    <a:pt x="5099" y="8851"/>
                    <a:pt x="5099" y="8851"/>
                  </a:cubicBezTo>
                  <a:cubicBezTo>
                    <a:pt x="5105" y="8857"/>
                    <a:pt x="5105" y="8863"/>
                    <a:pt x="5105" y="8863"/>
                  </a:cubicBezTo>
                  <a:cubicBezTo>
                    <a:pt x="5111" y="8869"/>
                    <a:pt x="5117" y="8869"/>
                    <a:pt x="5117" y="8875"/>
                  </a:cubicBezTo>
                  <a:cubicBezTo>
                    <a:pt x="5117" y="8875"/>
                    <a:pt x="5123" y="8881"/>
                    <a:pt x="5123" y="8887"/>
                  </a:cubicBezTo>
                  <a:lnTo>
                    <a:pt x="5123" y="8893"/>
                  </a:lnTo>
                  <a:cubicBezTo>
                    <a:pt x="5123" y="8899"/>
                    <a:pt x="5123" y="8905"/>
                    <a:pt x="5123" y="8905"/>
                  </a:cubicBezTo>
                  <a:cubicBezTo>
                    <a:pt x="5129" y="8916"/>
                    <a:pt x="5123" y="8922"/>
                    <a:pt x="5123" y="8928"/>
                  </a:cubicBezTo>
                  <a:lnTo>
                    <a:pt x="5117" y="8922"/>
                  </a:lnTo>
                  <a:close/>
                  <a:moveTo>
                    <a:pt x="5259" y="5241"/>
                  </a:moveTo>
                  <a:lnTo>
                    <a:pt x="5259" y="5241"/>
                  </a:lnTo>
                  <a:cubicBezTo>
                    <a:pt x="5271" y="5235"/>
                    <a:pt x="5271" y="5224"/>
                    <a:pt x="5283" y="5218"/>
                  </a:cubicBezTo>
                  <a:cubicBezTo>
                    <a:pt x="5289" y="5218"/>
                    <a:pt x="5301" y="5212"/>
                    <a:pt x="5306" y="5212"/>
                  </a:cubicBezTo>
                  <a:cubicBezTo>
                    <a:pt x="5312" y="5212"/>
                    <a:pt x="5318" y="5212"/>
                    <a:pt x="5330" y="5212"/>
                  </a:cubicBezTo>
                  <a:cubicBezTo>
                    <a:pt x="5336" y="5212"/>
                    <a:pt x="5342" y="5218"/>
                    <a:pt x="5348" y="5218"/>
                  </a:cubicBezTo>
                  <a:cubicBezTo>
                    <a:pt x="5360" y="5218"/>
                    <a:pt x="5366" y="5212"/>
                    <a:pt x="5372" y="5212"/>
                  </a:cubicBezTo>
                  <a:cubicBezTo>
                    <a:pt x="5390" y="5212"/>
                    <a:pt x="5401" y="5212"/>
                    <a:pt x="5419" y="5212"/>
                  </a:cubicBezTo>
                  <a:cubicBezTo>
                    <a:pt x="5437" y="5212"/>
                    <a:pt x="5449" y="5206"/>
                    <a:pt x="5467" y="5206"/>
                  </a:cubicBezTo>
                  <a:cubicBezTo>
                    <a:pt x="5472" y="5206"/>
                    <a:pt x="5479" y="5200"/>
                    <a:pt x="5490" y="5200"/>
                  </a:cubicBezTo>
                  <a:cubicBezTo>
                    <a:pt x="5496" y="5200"/>
                    <a:pt x="5502" y="5206"/>
                    <a:pt x="5508" y="5206"/>
                  </a:cubicBezTo>
                  <a:cubicBezTo>
                    <a:pt x="5526" y="5206"/>
                    <a:pt x="5538" y="5212"/>
                    <a:pt x="5556" y="5212"/>
                  </a:cubicBezTo>
                  <a:cubicBezTo>
                    <a:pt x="5579" y="5212"/>
                    <a:pt x="5579" y="5212"/>
                    <a:pt x="5579" y="5212"/>
                  </a:cubicBezTo>
                  <a:cubicBezTo>
                    <a:pt x="5591" y="5212"/>
                    <a:pt x="5591" y="5200"/>
                    <a:pt x="5603" y="5200"/>
                  </a:cubicBezTo>
                  <a:cubicBezTo>
                    <a:pt x="5597" y="5194"/>
                    <a:pt x="5585" y="5194"/>
                    <a:pt x="5579" y="5188"/>
                  </a:cubicBezTo>
                  <a:cubicBezTo>
                    <a:pt x="5573" y="5176"/>
                    <a:pt x="5579" y="5164"/>
                    <a:pt x="5579" y="5152"/>
                  </a:cubicBezTo>
                  <a:cubicBezTo>
                    <a:pt x="5550" y="5158"/>
                    <a:pt x="5538" y="5164"/>
                    <a:pt x="5508" y="5164"/>
                  </a:cubicBezTo>
                  <a:cubicBezTo>
                    <a:pt x="5490" y="5164"/>
                    <a:pt x="5490" y="5164"/>
                    <a:pt x="5490" y="5164"/>
                  </a:cubicBezTo>
                  <a:cubicBezTo>
                    <a:pt x="5472" y="5164"/>
                    <a:pt x="5467" y="5152"/>
                    <a:pt x="5455" y="5152"/>
                  </a:cubicBezTo>
                  <a:cubicBezTo>
                    <a:pt x="5443" y="5152"/>
                    <a:pt x="5443" y="5152"/>
                    <a:pt x="5443" y="5152"/>
                  </a:cubicBezTo>
                  <a:cubicBezTo>
                    <a:pt x="5431" y="5152"/>
                    <a:pt x="5431" y="5170"/>
                    <a:pt x="5419" y="5170"/>
                  </a:cubicBezTo>
                  <a:cubicBezTo>
                    <a:pt x="5413" y="5170"/>
                    <a:pt x="5407" y="5170"/>
                    <a:pt x="5395" y="5170"/>
                  </a:cubicBezTo>
                  <a:cubicBezTo>
                    <a:pt x="5390" y="5170"/>
                    <a:pt x="5378" y="5170"/>
                    <a:pt x="5372" y="5170"/>
                  </a:cubicBezTo>
                  <a:cubicBezTo>
                    <a:pt x="5366" y="5170"/>
                    <a:pt x="5360" y="5158"/>
                    <a:pt x="5348" y="5152"/>
                  </a:cubicBezTo>
                  <a:cubicBezTo>
                    <a:pt x="5342" y="5152"/>
                    <a:pt x="5336" y="5152"/>
                    <a:pt x="5330" y="5146"/>
                  </a:cubicBezTo>
                  <a:cubicBezTo>
                    <a:pt x="5318" y="5146"/>
                    <a:pt x="5312" y="5135"/>
                    <a:pt x="5306" y="5129"/>
                  </a:cubicBezTo>
                  <a:cubicBezTo>
                    <a:pt x="5289" y="5129"/>
                    <a:pt x="5277" y="5129"/>
                    <a:pt x="5259" y="5129"/>
                  </a:cubicBezTo>
                  <a:cubicBezTo>
                    <a:pt x="5241" y="5129"/>
                    <a:pt x="5229" y="5123"/>
                    <a:pt x="5212" y="5123"/>
                  </a:cubicBezTo>
                  <a:cubicBezTo>
                    <a:pt x="5194" y="5123"/>
                    <a:pt x="5188" y="5129"/>
                    <a:pt x="5170" y="5129"/>
                  </a:cubicBezTo>
                  <a:cubicBezTo>
                    <a:pt x="5170" y="5200"/>
                    <a:pt x="5170" y="5200"/>
                    <a:pt x="5170" y="5200"/>
                  </a:cubicBezTo>
                  <a:cubicBezTo>
                    <a:pt x="5176" y="5206"/>
                    <a:pt x="5182" y="5218"/>
                    <a:pt x="5188" y="5224"/>
                  </a:cubicBezTo>
                  <a:cubicBezTo>
                    <a:pt x="5200" y="5230"/>
                    <a:pt x="5206" y="5235"/>
                    <a:pt x="5212" y="5241"/>
                  </a:cubicBezTo>
                  <a:cubicBezTo>
                    <a:pt x="5235" y="5241"/>
                    <a:pt x="5235" y="5241"/>
                    <a:pt x="5235" y="5241"/>
                  </a:cubicBezTo>
                  <a:cubicBezTo>
                    <a:pt x="5247" y="5241"/>
                    <a:pt x="5253" y="5241"/>
                    <a:pt x="5259" y="5241"/>
                  </a:cubicBezTo>
                  <a:close/>
                  <a:moveTo>
                    <a:pt x="4992" y="5224"/>
                  </a:moveTo>
                  <a:lnTo>
                    <a:pt x="4992" y="5224"/>
                  </a:lnTo>
                  <a:cubicBezTo>
                    <a:pt x="4986" y="5218"/>
                    <a:pt x="4992" y="5206"/>
                    <a:pt x="4986" y="5200"/>
                  </a:cubicBezTo>
                  <a:cubicBezTo>
                    <a:pt x="4980" y="5194"/>
                    <a:pt x="4969" y="5200"/>
                    <a:pt x="4963" y="5194"/>
                  </a:cubicBezTo>
                  <a:cubicBezTo>
                    <a:pt x="4957" y="5188"/>
                    <a:pt x="4951" y="5182"/>
                    <a:pt x="4939" y="5182"/>
                  </a:cubicBezTo>
                  <a:cubicBezTo>
                    <a:pt x="4874" y="5182"/>
                    <a:pt x="4874" y="5182"/>
                    <a:pt x="4874" y="5182"/>
                  </a:cubicBezTo>
                  <a:cubicBezTo>
                    <a:pt x="4880" y="5194"/>
                    <a:pt x="4880" y="5206"/>
                    <a:pt x="4891" y="5212"/>
                  </a:cubicBezTo>
                  <a:cubicBezTo>
                    <a:pt x="4903" y="5212"/>
                    <a:pt x="4909" y="5206"/>
                    <a:pt x="4915" y="5212"/>
                  </a:cubicBezTo>
                  <a:cubicBezTo>
                    <a:pt x="4927" y="5218"/>
                    <a:pt x="4933" y="5218"/>
                    <a:pt x="4939" y="5224"/>
                  </a:cubicBezTo>
                  <a:cubicBezTo>
                    <a:pt x="4945" y="5230"/>
                    <a:pt x="4939" y="5235"/>
                    <a:pt x="4945" y="5247"/>
                  </a:cubicBezTo>
                  <a:cubicBezTo>
                    <a:pt x="4951" y="5241"/>
                    <a:pt x="4963" y="5247"/>
                    <a:pt x="4969" y="5247"/>
                  </a:cubicBezTo>
                  <a:cubicBezTo>
                    <a:pt x="4980" y="5241"/>
                    <a:pt x="4980" y="5230"/>
                    <a:pt x="4992" y="5224"/>
                  </a:cubicBezTo>
                  <a:close/>
                  <a:moveTo>
                    <a:pt x="5093" y="5093"/>
                  </a:moveTo>
                  <a:lnTo>
                    <a:pt x="5093" y="5093"/>
                  </a:lnTo>
                  <a:cubicBezTo>
                    <a:pt x="5081" y="5075"/>
                    <a:pt x="5069" y="5063"/>
                    <a:pt x="5052" y="5052"/>
                  </a:cubicBezTo>
                  <a:cubicBezTo>
                    <a:pt x="5034" y="5040"/>
                    <a:pt x="5028" y="5022"/>
                    <a:pt x="5004" y="5022"/>
                  </a:cubicBezTo>
                  <a:cubicBezTo>
                    <a:pt x="4980" y="5022"/>
                    <a:pt x="4980" y="5022"/>
                    <a:pt x="4980" y="5022"/>
                  </a:cubicBezTo>
                  <a:cubicBezTo>
                    <a:pt x="4957" y="5022"/>
                    <a:pt x="4951" y="5022"/>
                    <a:pt x="4927" y="5022"/>
                  </a:cubicBezTo>
                  <a:cubicBezTo>
                    <a:pt x="4921" y="5022"/>
                    <a:pt x="4915" y="5022"/>
                    <a:pt x="4903" y="5022"/>
                  </a:cubicBezTo>
                  <a:cubicBezTo>
                    <a:pt x="4897" y="5022"/>
                    <a:pt x="4891" y="5016"/>
                    <a:pt x="4880" y="5010"/>
                  </a:cubicBezTo>
                  <a:cubicBezTo>
                    <a:pt x="4874" y="5004"/>
                    <a:pt x="4874" y="4992"/>
                    <a:pt x="4868" y="4986"/>
                  </a:cubicBezTo>
                  <a:cubicBezTo>
                    <a:pt x="4856" y="4986"/>
                    <a:pt x="4850" y="4980"/>
                    <a:pt x="4844" y="4975"/>
                  </a:cubicBezTo>
                  <a:cubicBezTo>
                    <a:pt x="4826" y="4969"/>
                    <a:pt x="4814" y="4963"/>
                    <a:pt x="4797" y="4957"/>
                  </a:cubicBezTo>
                  <a:cubicBezTo>
                    <a:pt x="4773" y="4945"/>
                    <a:pt x="4773" y="4945"/>
                    <a:pt x="4773" y="4945"/>
                  </a:cubicBezTo>
                  <a:cubicBezTo>
                    <a:pt x="4767" y="4939"/>
                    <a:pt x="4767" y="4921"/>
                    <a:pt x="4755" y="4921"/>
                  </a:cubicBezTo>
                  <a:cubicBezTo>
                    <a:pt x="4743" y="4915"/>
                    <a:pt x="4731" y="4921"/>
                    <a:pt x="4720" y="4921"/>
                  </a:cubicBezTo>
                  <a:cubicBezTo>
                    <a:pt x="4708" y="4921"/>
                    <a:pt x="4696" y="4921"/>
                    <a:pt x="4684" y="4921"/>
                  </a:cubicBezTo>
                  <a:cubicBezTo>
                    <a:pt x="4672" y="4921"/>
                    <a:pt x="4672" y="4933"/>
                    <a:pt x="4660" y="4933"/>
                  </a:cubicBezTo>
                  <a:cubicBezTo>
                    <a:pt x="4648" y="4933"/>
                    <a:pt x="4648" y="4927"/>
                    <a:pt x="4636" y="4927"/>
                  </a:cubicBezTo>
                  <a:cubicBezTo>
                    <a:pt x="4589" y="4927"/>
                    <a:pt x="4589" y="4927"/>
                    <a:pt x="4589" y="4927"/>
                  </a:cubicBezTo>
                  <a:cubicBezTo>
                    <a:pt x="4577" y="4927"/>
                    <a:pt x="4571" y="4921"/>
                    <a:pt x="4565" y="4927"/>
                  </a:cubicBezTo>
                  <a:cubicBezTo>
                    <a:pt x="4554" y="4927"/>
                    <a:pt x="4547" y="4921"/>
                    <a:pt x="4542" y="4927"/>
                  </a:cubicBezTo>
                  <a:cubicBezTo>
                    <a:pt x="4530" y="4933"/>
                    <a:pt x="4524" y="4945"/>
                    <a:pt x="4524" y="4963"/>
                  </a:cubicBezTo>
                  <a:cubicBezTo>
                    <a:pt x="4524" y="4975"/>
                    <a:pt x="4536" y="4986"/>
                    <a:pt x="4547" y="4992"/>
                  </a:cubicBezTo>
                  <a:cubicBezTo>
                    <a:pt x="4559" y="5004"/>
                    <a:pt x="4577" y="5004"/>
                    <a:pt x="4595" y="5004"/>
                  </a:cubicBezTo>
                  <a:cubicBezTo>
                    <a:pt x="4607" y="5004"/>
                    <a:pt x="4613" y="5004"/>
                    <a:pt x="4619" y="5004"/>
                  </a:cubicBezTo>
                  <a:cubicBezTo>
                    <a:pt x="4636" y="4998"/>
                    <a:pt x="4648" y="4980"/>
                    <a:pt x="4666" y="4975"/>
                  </a:cubicBezTo>
                  <a:cubicBezTo>
                    <a:pt x="4672" y="4975"/>
                    <a:pt x="4678" y="4975"/>
                    <a:pt x="4690" y="4975"/>
                  </a:cubicBezTo>
                  <a:cubicBezTo>
                    <a:pt x="4720" y="4975"/>
                    <a:pt x="4737" y="4986"/>
                    <a:pt x="4755" y="5004"/>
                  </a:cubicBezTo>
                  <a:cubicBezTo>
                    <a:pt x="4767" y="5010"/>
                    <a:pt x="4761" y="5022"/>
                    <a:pt x="4767" y="5028"/>
                  </a:cubicBezTo>
                  <a:cubicBezTo>
                    <a:pt x="4773" y="5034"/>
                    <a:pt x="4785" y="5034"/>
                    <a:pt x="4791" y="5034"/>
                  </a:cubicBezTo>
                  <a:cubicBezTo>
                    <a:pt x="4802" y="5034"/>
                    <a:pt x="4802" y="5046"/>
                    <a:pt x="4814" y="5046"/>
                  </a:cubicBezTo>
                  <a:cubicBezTo>
                    <a:pt x="4826" y="5046"/>
                    <a:pt x="4832" y="5040"/>
                    <a:pt x="4844" y="5046"/>
                  </a:cubicBezTo>
                  <a:cubicBezTo>
                    <a:pt x="4856" y="5046"/>
                    <a:pt x="4856" y="5063"/>
                    <a:pt x="4868" y="5069"/>
                  </a:cubicBezTo>
                  <a:cubicBezTo>
                    <a:pt x="4880" y="5081"/>
                    <a:pt x="4897" y="5093"/>
                    <a:pt x="4915" y="5093"/>
                  </a:cubicBezTo>
                  <a:lnTo>
                    <a:pt x="5093" y="5093"/>
                  </a:lnTo>
                  <a:close/>
                  <a:moveTo>
                    <a:pt x="7850" y="1998"/>
                  </a:moveTo>
                  <a:lnTo>
                    <a:pt x="7850" y="1998"/>
                  </a:lnTo>
                  <a:cubicBezTo>
                    <a:pt x="7862" y="1992"/>
                    <a:pt x="7862" y="1986"/>
                    <a:pt x="7874" y="1986"/>
                  </a:cubicBezTo>
                  <a:cubicBezTo>
                    <a:pt x="7880" y="1986"/>
                    <a:pt x="7892" y="1986"/>
                    <a:pt x="7897" y="1986"/>
                  </a:cubicBezTo>
                  <a:cubicBezTo>
                    <a:pt x="7903" y="1986"/>
                    <a:pt x="7909" y="1998"/>
                    <a:pt x="7915" y="2004"/>
                  </a:cubicBezTo>
                  <a:cubicBezTo>
                    <a:pt x="7921" y="2010"/>
                    <a:pt x="7933" y="2004"/>
                    <a:pt x="7939" y="2016"/>
                  </a:cubicBezTo>
                  <a:cubicBezTo>
                    <a:pt x="7945" y="2022"/>
                    <a:pt x="7933" y="2034"/>
                    <a:pt x="7939" y="2040"/>
                  </a:cubicBezTo>
                  <a:cubicBezTo>
                    <a:pt x="7927" y="2040"/>
                    <a:pt x="7921" y="2034"/>
                    <a:pt x="7915" y="2034"/>
                  </a:cubicBezTo>
                  <a:cubicBezTo>
                    <a:pt x="7886" y="2034"/>
                    <a:pt x="7874" y="2034"/>
                    <a:pt x="7844" y="2034"/>
                  </a:cubicBezTo>
                  <a:cubicBezTo>
                    <a:pt x="7838" y="2034"/>
                    <a:pt x="7832" y="2040"/>
                    <a:pt x="7820" y="2040"/>
                  </a:cubicBezTo>
                  <a:cubicBezTo>
                    <a:pt x="7826" y="2075"/>
                    <a:pt x="7826" y="2075"/>
                    <a:pt x="7826" y="2075"/>
                  </a:cubicBezTo>
                  <a:cubicBezTo>
                    <a:pt x="7838" y="2075"/>
                    <a:pt x="7844" y="2069"/>
                    <a:pt x="7850" y="2069"/>
                  </a:cubicBezTo>
                  <a:cubicBezTo>
                    <a:pt x="7897" y="2069"/>
                    <a:pt x="7897" y="2069"/>
                    <a:pt x="7897" y="2069"/>
                  </a:cubicBezTo>
                  <a:lnTo>
                    <a:pt x="7903" y="2075"/>
                  </a:lnTo>
                  <a:cubicBezTo>
                    <a:pt x="7903" y="2123"/>
                    <a:pt x="7903" y="2123"/>
                    <a:pt x="7903" y="2123"/>
                  </a:cubicBezTo>
                  <a:cubicBezTo>
                    <a:pt x="7915" y="2146"/>
                    <a:pt x="7915" y="2146"/>
                    <a:pt x="7915" y="2146"/>
                  </a:cubicBezTo>
                  <a:cubicBezTo>
                    <a:pt x="7939" y="2146"/>
                    <a:pt x="7939" y="2146"/>
                    <a:pt x="7939" y="2146"/>
                  </a:cubicBezTo>
                  <a:cubicBezTo>
                    <a:pt x="7945" y="2146"/>
                    <a:pt x="7951" y="2141"/>
                    <a:pt x="7957" y="2141"/>
                  </a:cubicBezTo>
                  <a:cubicBezTo>
                    <a:pt x="7975" y="2141"/>
                    <a:pt x="7986" y="2141"/>
                    <a:pt x="8004" y="2141"/>
                  </a:cubicBezTo>
                  <a:cubicBezTo>
                    <a:pt x="8028" y="2141"/>
                    <a:pt x="8028" y="2141"/>
                    <a:pt x="8028" y="2141"/>
                  </a:cubicBezTo>
                  <a:cubicBezTo>
                    <a:pt x="8034" y="2141"/>
                    <a:pt x="8046" y="2134"/>
                    <a:pt x="8052" y="2141"/>
                  </a:cubicBezTo>
                  <a:cubicBezTo>
                    <a:pt x="8064" y="2146"/>
                    <a:pt x="8058" y="2158"/>
                    <a:pt x="8069" y="2164"/>
                  </a:cubicBezTo>
                  <a:cubicBezTo>
                    <a:pt x="8075" y="2164"/>
                    <a:pt x="8081" y="2170"/>
                    <a:pt x="8093" y="2176"/>
                  </a:cubicBezTo>
                  <a:cubicBezTo>
                    <a:pt x="8105" y="2176"/>
                    <a:pt x="8111" y="2176"/>
                    <a:pt x="8123" y="2176"/>
                  </a:cubicBezTo>
                  <a:cubicBezTo>
                    <a:pt x="8141" y="2176"/>
                    <a:pt x="8147" y="2176"/>
                    <a:pt x="8158" y="2176"/>
                  </a:cubicBezTo>
                  <a:cubicBezTo>
                    <a:pt x="8170" y="2170"/>
                    <a:pt x="8176" y="2164"/>
                    <a:pt x="8182" y="2158"/>
                  </a:cubicBezTo>
                  <a:cubicBezTo>
                    <a:pt x="8194" y="2146"/>
                    <a:pt x="8188" y="2134"/>
                    <a:pt x="8200" y="2129"/>
                  </a:cubicBezTo>
                  <a:cubicBezTo>
                    <a:pt x="8206" y="2123"/>
                    <a:pt x="8212" y="2117"/>
                    <a:pt x="8224" y="2111"/>
                  </a:cubicBezTo>
                  <a:cubicBezTo>
                    <a:pt x="8230" y="2111"/>
                    <a:pt x="8235" y="2111"/>
                    <a:pt x="8247" y="2111"/>
                  </a:cubicBezTo>
                  <a:cubicBezTo>
                    <a:pt x="8259" y="2105"/>
                    <a:pt x="8259" y="2093"/>
                    <a:pt x="8265" y="2087"/>
                  </a:cubicBezTo>
                  <a:cubicBezTo>
                    <a:pt x="8283" y="2081"/>
                    <a:pt x="8295" y="2075"/>
                    <a:pt x="8313" y="2069"/>
                  </a:cubicBezTo>
                  <a:cubicBezTo>
                    <a:pt x="8342" y="2069"/>
                    <a:pt x="8366" y="2069"/>
                    <a:pt x="8402" y="2069"/>
                  </a:cubicBezTo>
                  <a:cubicBezTo>
                    <a:pt x="8402" y="2028"/>
                    <a:pt x="8402" y="2028"/>
                    <a:pt x="8402" y="2028"/>
                  </a:cubicBezTo>
                  <a:cubicBezTo>
                    <a:pt x="8396" y="2016"/>
                    <a:pt x="8396" y="2004"/>
                    <a:pt x="8390" y="2004"/>
                  </a:cubicBezTo>
                  <a:cubicBezTo>
                    <a:pt x="8366" y="1992"/>
                    <a:pt x="8366" y="1992"/>
                    <a:pt x="8366" y="1992"/>
                  </a:cubicBezTo>
                  <a:cubicBezTo>
                    <a:pt x="8360" y="1986"/>
                    <a:pt x="8348" y="1992"/>
                    <a:pt x="8342" y="1992"/>
                  </a:cubicBezTo>
                  <a:cubicBezTo>
                    <a:pt x="8342" y="1980"/>
                    <a:pt x="8342" y="1975"/>
                    <a:pt x="8342" y="1968"/>
                  </a:cubicBezTo>
                  <a:cubicBezTo>
                    <a:pt x="8342" y="1957"/>
                    <a:pt x="8354" y="1957"/>
                    <a:pt x="8354" y="1945"/>
                  </a:cubicBezTo>
                  <a:cubicBezTo>
                    <a:pt x="8354" y="1933"/>
                    <a:pt x="8348" y="1927"/>
                    <a:pt x="8348" y="1915"/>
                  </a:cubicBezTo>
                  <a:cubicBezTo>
                    <a:pt x="8295" y="1915"/>
                    <a:pt x="8295" y="1915"/>
                    <a:pt x="8295" y="1915"/>
                  </a:cubicBezTo>
                  <a:cubicBezTo>
                    <a:pt x="8283" y="1915"/>
                    <a:pt x="8277" y="1921"/>
                    <a:pt x="8265" y="1921"/>
                  </a:cubicBezTo>
                  <a:cubicBezTo>
                    <a:pt x="8259" y="1927"/>
                    <a:pt x="8253" y="1933"/>
                    <a:pt x="8247" y="1939"/>
                  </a:cubicBezTo>
                  <a:cubicBezTo>
                    <a:pt x="8235" y="1945"/>
                    <a:pt x="8230" y="1951"/>
                    <a:pt x="8218" y="1951"/>
                  </a:cubicBezTo>
                  <a:cubicBezTo>
                    <a:pt x="8212" y="1951"/>
                    <a:pt x="8212" y="1963"/>
                    <a:pt x="8206" y="1963"/>
                  </a:cubicBezTo>
                  <a:cubicBezTo>
                    <a:pt x="8194" y="1963"/>
                    <a:pt x="8188" y="1957"/>
                    <a:pt x="8182" y="1957"/>
                  </a:cubicBezTo>
                  <a:cubicBezTo>
                    <a:pt x="8164" y="1957"/>
                    <a:pt x="8152" y="1951"/>
                    <a:pt x="8135" y="1951"/>
                  </a:cubicBezTo>
                  <a:cubicBezTo>
                    <a:pt x="8117" y="1951"/>
                    <a:pt x="8105" y="1957"/>
                    <a:pt x="8093" y="1957"/>
                  </a:cubicBezTo>
                  <a:cubicBezTo>
                    <a:pt x="8069" y="1963"/>
                    <a:pt x="8064" y="1980"/>
                    <a:pt x="8040" y="1980"/>
                  </a:cubicBezTo>
                  <a:cubicBezTo>
                    <a:pt x="7992" y="1980"/>
                    <a:pt x="7992" y="1980"/>
                    <a:pt x="7992" y="1980"/>
                  </a:cubicBezTo>
                  <a:cubicBezTo>
                    <a:pt x="7992" y="1957"/>
                    <a:pt x="7992" y="1957"/>
                    <a:pt x="7992" y="1957"/>
                  </a:cubicBezTo>
                  <a:cubicBezTo>
                    <a:pt x="7992" y="1933"/>
                    <a:pt x="7992" y="1933"/>
                    <a:pt x="7992" y="1933"/>
                  </a:cubicBezTo>
                  <a:cubicBezTo>
                    <a:pt x="7992" y="1921"/>
                    <a:pt x="7980" y="1921"/>
                    <a:pt x="7975" y="1909"/>
                  </a:cubicBezTo>
                  <a:cubicBezTo>
                    <a:pt x="7957" y="1915"/>
                    <a:pt x="7957" y="1915"/>
                    <a:pt x="7957" y="1915"/>
                  </a:cubicBezTo>
                  <a:cubicBezTo>
                    <a:pt x="7957" y="1939"/>
                    <a:pt x="7957" y="1939"/>
                    <a:pt x="7957" y="1939"/>
                  </a:cubicBezTo>
                  <a:cubicBezTo>
                    <a:pt x="7939" y="1933"/>
                    <a:pt x="7933" y="1927"/>
                    <a:pt x="7921" y="1927"/>
                  </a:cubicBezTo>
                  <a:cubicBezTo>
                    <a:pt x="7909" y="1927"/>
                    <a:pt x="7897" y="1933"/>
                    <a:pt x="7886" y="1933"/>
                  </a:cubicBezTo>
                  <a:cubicBezTo>
                    <a:pt x="7880" y="1933"/>
                    <a:pt x="7868" y="1933"/>
                    <a:pt x="7862" y="1933"/>
                  </a:cubicBezTo>
                  <a:cubicBezTo>
                    <a:pt x="7856" y="1939"/>
                    <a:pt x="7844" y="1939"/>
                    <a:pt x="7838" y="1945"/>
                  </a:cubicBezTo>
                  <a:cubicBezTo>
                    <a:pt x="7832" y="1951"/>
                    <a:pt x="7820" y="1957"/>
                    <a:pt x="7820" y="1968"/>
                  </a:cubicBezTo>
                  <a:cubicBezTo>
                    <a:pt x="7820" y="1980"/>
                    <a:pt x="7826" y="1986"/>
                    <a:pt x="7826" y="1998"/>
                  </a:cubicBezTo>
                  <a:cubicBezTo>
                    <a:pt x="7838" y="1992"/>
                    <a:pt x="7844" y="1998"/>
                    <a:pt x="7850" y="1998"/>
                  </a:cubicBezTo>
                  <a:close/>
                  <a:moveTo>
                    <a:pt x="6095" y="3137"/>
                  </a:moveTo>
                  <a:lnTo>
                    <a:pt x="6095" y="3137"/>
                  </a:lnTo>
                  <a:cubicBezTo>
                    <a:pt x="6083" y="3142"/>
                    <a:pt x="6077" y="3142"/>
                    <a:pt x="6071" y="3148"/>
                  </a:cubicBezTo>
                  <a:cubicBezTo>
                    <a:pt x="6065" y="3154"/>
                    <a:pt x="6071" y="3166"/>
                    <a:pt x="6071" y="3172"/>
                  </a:cubicBezTo>
                  <a:cubicBezTo>
                    <a:pt x="6065" y="3184"/>
                    <a:pt x="6065" y="3190"/>
                    <a:pt x="6065" y="3202"/>
                  </a:cubicBezTo>
                  <a:cubicBezTo>
                    <a:pt x="6065" y="3214"/>
                    <a:pt x="6054" y="3214"/>
                    <a:pt x="6048" y="3225"/>
                  </a:cubicBezTo>
                  <a:cubicBezTo>
                    <a:pt x="6042" y="3231"/>
                    <a:pt x="6036" y="3237"/>
                    <a:pt x="6030" y="3249"/>
                  </a:cubicBezTo>
                  <a:cubicBezTo>
                    <a:pt x="6018" y="3261"/>
                    <a:pt x="6006" y="3279"/>
                    <a:pt x="5988" y="3291"/>
                  </a:cubicBezTo>
                  <a:cubicBezTo>
                    <a:pt x="5965" y="3314"/>
                    <a:pt x="5947" y="3332"/>
                    <a:pt x="5947" y="3368"/>
                  </a:cubicBezTo>
                  <a:cubicBezTo>
                    <a:pt x="5947" y="3380"/>
                    <a:pt x="5953" y="3386"/>
                    <a:pt x="5953" y="3397"/>
                  </a:cubicBezTo>
                  <a:cubicBezTo>
                    <a:pt x="6113" y="3397"/>
                    <a:pt x="6113" y="3397"/>
                    <a:pt x="6113" y="3397"/>
                  </a:cubicBezTo>
                  <a:cubicBezTo>
                    <a:pt x="6136" y="3397"/>
                    <a:pt x="6148" y="3415"/>
                    <a:pt x="6160" y="3427"/>
                  </a:cubicBezTo>
                  <a:cubicBezTo>
                    <a:pt x="6178" y="3445"/>
                    <a:pt x="6184" y="3457"/>
                    <a:pt x="6208" y="3463"/>
                  </a:cubicBezTo>
                  <a:cubicBezTo>
                    <a:pt x="6214" y="3457"/>
                    <a:pt x="6225" y="3457"/>
                    <a:pt x="6231" y="3445"/>
                  </a:cubicBezTo>
                  <a:cubicBezTo>
                    <a:pt x="6231" y="3433"/>
                    <a:pt x="6231" y="3415"/>
                    <a:pt x="6231" y="3403"/>
                  </a:cubicBezTo>
                  <a:cubicBezTo>
                    <a:pt x="6231" y="3391"/>
                    <a:pt x="6225" y="3386"/>
                    <a:pt x="6225" y="3380"/>
                  </a:cubicBezTo>
                  <a:cubicBezTo>
                    <a:pt x="6225" y="3356"/>
                    <a:pt x="6237" y="3350"/>
                    <a:pt x="6249" y="3332"/>
                  </a:cubicBezTo>
                  <a:cubicBezTo>
                    <a:pt x="6243" y="3309"/>
                    <a:pt x="6243" y="3309"/>
                    <a:pt x="6243" y="3309"/>
                  </a:cubicBezTo>
                  <a:cubicBezTo>
                    <a:pt x="6231" y="3309"/>
                    <a:pt x="6225" y="3314"/>
                    <a:pt x="6220" y="3309"/>
                  </a:cubicBezTo>
                  <a:cubicBezTo>
                    <a:pt x="6202" y="3303"/>
                    <a:pt x="6190" y="3291"/>
                    <a:pt x="6172" y="3279"/>
                  </a:cubicBezTo>
                  <a:cubicBezTo>
                    <a:pt x="6160" y="3273"/>
                    <a:pt x="6160" y="3261"/>
                    <a:pt x="6148" y="3261"/>
                  </a:cubicBezTo>
                  <a:cubicBezTo>
                    <a:pt x="6143" y="3255"/>
                    <a:pt x="6136" y="3255"/>
                    <a:pt x="6125" y="3255"/>
                  </a:cubicBezTo>
                  <a:cubicBezTo>
                    <a:pt x="6119" y="3249"/>
                    <a:pt x="6113" y="3255"/>
                    <a:pt x="6107" y="3255"/>
                  </a:cubicBezTo>
                  <a:cubicBezTo>
                    <a:pt x="6095" y="3249"/>
                    <a:pt x="6089" y="3243"/>
                    <a:pt x="6083" y="3243"/>
                  </a:cubicBezTo>
                  <a:cubicBezTo>
                    <a:pt x="6089" y="3225"/>
                    <a:pt x="6089" y="3208"/>
                    <a:pt x="6101" y="3196"/>
                  </a:cubicBezTo>
                  <a:cubicBezTo>
                    <a:pt x="6101" y="3190"/>
                    <a:pt x="6119" y="3190"/>
                    <a:pt x="6119" y="3184"/>
                  </a:cubicBezTo>
                  <a:cubicBezTo>
                    <a:pt x="6125" y="3178"/>
                    <a:pt x="6125" y="3172"/>
                    <a:pt x="6125" y="3160"/>
                  </a:cubicBezTo>
                  <a:cubicBezTo>
                    <a:pt x="6125" y="3148"/>
                    <a:pt x="6119" y="3148"/>
                    <a:pt x="6113" y="3137"/>
                  </a:cubicBezTo>
                  <a:cubicBezTo>
                    <a:pt x="6107" y="3142"/>
                    <a:pt x="6101" y="3137"/>
                    <a:pt x="6095" y="3137"/>
                  </a:cubicBezTo>
                  <a:close/>
                  <a:moveTo>
                    <a:pt x="5787" y="3261"/>
                  </a:moveTo>
                  <a:lnTo>
                    <a:pt x="5787" y="3261"/>
                  </a:lnTo>
                  <a:cubicBezTo>
                    <a:pt x="5775" y="3261"/>
                    <a:pt x="5769" y="3255"/>
                    <a:pt x="5763" y="3255"/>
                  </a:cubicBezTo>
                  <a:cubicBezTo>
                    <a:pt x="5757" y="3249"/>
                    <a:pt x="5745" y="3255"/>
                    <a:pt x="5739" y="3255"/>
                  </a:cubicBezTo>
                  <a:cubicBezTo>
                    <a:pt x="5727" y="3249"/>
                    <a:pt x="5727" y="3243"/>
                    <a:pt x="5716" y="3243"/>
                  </a:cubicBezTo>
                  <a:cubicBezTo>
                    <a:pt x="5704" y="3237"/>
                    <a:pt x="5704" y="3225"/>
                    <a:pt x="5692" y="3220"/>
                  </a:cubicBezTo>
                  <a:cubicBezTo>
                    <a:pt x="5686" y="3214"/>
                    <a:pt x="5680" y="3220"/>
                    <a:pt x="5668" y="3220"/>
                  </a:cubicBezTo>
                  <a:cubicBezTo>
                    <a:pt x="5650" y="3231"/>
                    <a:pt x="5650" y="3231"/>
                    <a:pt x="5650" y="3231"/>
                  </a:cubicBezTo>
                  <a:cubicBezTo>
                    <a:pt x="5656" y="3231"/>
                    <a:pt x="5662" y="3237"/>
                    <a:pt x="5668" y="3243"/>
                  </a:cubicBezTo>
                  <a:cubicBezTo>
                    <a:pt x="5680" y="3249"/>
                    <a:pt x="5680" y="3261"/>
                    <a:pt x="5686" y="3261"/>
                  </a:cubicBezTo>
                  <a:cubicBezTo>
                    <a:pt x="5692" y="3267"/>
                    <a:pt x="5704" y="3273"/>
                    <a:pt x="5710" y="3279"/>
                  </a:cubicBezTo>
                  <a:cubicBezTo>
                    <a:pt x="5722" y="3291"/>
                    <a:pt x="5727" y="3303"/>
                    <a:pt x="5745" y="3303"/>
                  </a:cubicBezTo>
                  <a:cubicBezTo>
                    <a:pt x="5757" y="3303"/>
                    <a:pt x="5763" y="3291"/>
                    <a:pt x="5775" y="3279"/>
                  </a:cubicBezTo>
                  <a:cubicBezTo>
                    <a:pt x="5775" y="3279"/>
                    <a:pt x="5781" y="3267"/>
                    <a:pt x="5787" y="3261"/>
                  </a:cubicBezTo>
                  <a:close/>
                  <a:moveTo>
                    <a:pt x="7393" y="1731"/>
                  </a:moveTo>
                  <a:lnTo>
                    <a:pt x="7393" y="1731"/>
                  </a:lnTo>
                  <a:cubicBezTo>
                    <a:pt x="7400" y="1731"/>
                    <a:pt x="7400" y="1731"/>
                    <a:pt x="7400" y="1731"/>
                  </a:cubicBezTo>
                  <a:cubicBezTo>
                    <a:pt x="7405" y="1731"/>
                    <a:pt x="7405" y="1731"/>
                    <a:pt x="7411" y="1731"/>
                  </a:cubicBezTo>
                  <a:cubicBezTo>
                    <a:pt x="7411" y="1731"/>
                    <a:pt x="7411" y="1731"/>
                    <a:pt x="7417" y="1731"/>
                  </a:cubicBezTo>
                  <a:cubicBezTo>
                    <a:pt x="7423" y="1737"/>
                    <a:pt x="7423" y="1737"/>
                    <a:pt x="7423" y="1737"/>
                  </a:cubicBezTo>
                  <a:cubicBezTo>
                    <a:pt x="7423" y="1737"/>
                    <a:pt x="7423" y="1737"/>
                    <a:pt x="7429" y="1737"/>
                  </a:cubicBezTo>
                  <a:cubicBezTo>
                    <a:pt x="7429" y="1743"/>
                    <a:pt x="7429" y="1743"/>
                    <a:pt x="7435" y="1743"/>
                  </a:cubicBezTo>
                  <a:cubicBezTo>
                    <a:pt x="7435" y="1749"/>
                    <a:pt x="7435" y="1749"/>
                    <a:pt x="7435" y="1749"/>
                  </a:cubicBezTo>
                  <a:cubicBezTo>
                    <a:pt x="7441" y="1749"/>
                    <a:pt x="7447" y="1749"/>
                    <a:pt x="7447" y="1749"/>
                  </a:cubicBezTo>
                  <a:cubicBezTo>
                    <a:pt x="7459" y="1749"/>
                    <a:pt x="7465" y="1749"/>
                    <a:pt x="7471" y="1749"/>
                  </a:cubicBezTo>
                  <a:cubicBezTo>
                    <a:pt x="7482" y="1755"/>
                    <a:pt x="7488" y="1761"/>
                    <a:pt x="7494" y="1767"/>
                  </a:cubicBezTo>
                  <a:cubicBezTo>
                    <a:pt x="7506" y="1773"/>
                    <a:pt x="7512" y="1767"/>
                    <a:pt x="7524" y="1767"/>
                  </a:cubicBezTo>
                  <a:cubicBezTo>
                    <a:pt x="7530" y="1767"/>
                    <a:pt x="7536" y="1767"/>
                    <a:pt x="7542" y="1767"/>
                  </a:cubicBezTo>
                  <a:cubicBezTo>
                    <a:pt x="7548" y="1767"/>
                    <a:pt x="7548" y="1761"/>
                    <a:pt x="7554" y="1761"/>
                  </a:cubicBezTo>
                  <a:cubicBezTo>
                    <a:pt x="7566" y="1761"/>
                    <a:pt x="7571" y="1755"/>
                    <a:pt x="7577" y="1749"/>
                  </a:cubicBezTo>
                  <a:cubicBezTo>
                    <a:pt x="7583" y="1743"/>
                    <a:pt x="7589" y="1743"/>
                    <a:pt x="7595" y="1737"/>
                  </a:cubicBezTo>
                  <a:cubicBezTo>
                    <a:pt x="7595" y="1731"/>
                    <a:pt x="7595" y="1725"/>
                    <a:pt x="7601" y="1725"/>
                  </a:cubicBezTo>
                  <a:cubicBezTo>
                    <a:pt x="7613" y="1720"/>
                    <a:pt x="7619" y="1714"/>
                    <a:pt x="7625" y="1714"/>
                  </a:cubicBezTo>
                  <a:cubicBezTo>
                    <a:pt x="7631" y="1708"/>
                    <a:pt x="7643" y="1714"/>
                    <a:pt x="7648" y="1714"/>
                  </a:cubicBezTo>
                  <a:cubicBezTo>
                    <a:pt x="7654" y="1714"/>
                    <a:pt x="7654" y="1708"/>
                    <a:pt x="7660" y="1708"/>
                  </a:cubicBezTo>
                  <a:cubicBezTo>
                    <a:pt x="7666" y="1708"/>
                    <a:pt x="7672" y="1702"/>
                    <a:pt x="7672" y="1702"/>
                  </a:cubicBezTo>
                  <a:cubicBezTo>
                    <a:pt x="7678" y="1702"/>
                    <a:pt x="7684" y="1702"/>
                    <a:pt x="7690" y="1702"/>
                  </a:cubicBezTo>
                  <a:cubicBezTo>
                    <a:pt x="7690" y="1702"/>
                    <a:pt x="7696" y="1696"/>
                    <a:pt x="7702" y="1696"/>
                  </a:cubicBezTo>
                  <a:cubicBezTo>
                    <a:pt x="7702" y="1696"/>
                    <a:pt x="7708" y="1690"/>
                    <a:pt x="7714" y="1690"/>
                  </a:cubicBezTo>
                  <a:cubicBezTo>
                    <a:pt x="7714" y="1690"/>
                    <a:pt x="7720" y="1690"/>
                    <a:pt x="7726" y="1690"/>
                  </a:cubicBezTo>
                  <a:lnTo>
                    <a:pt x="7732" y="1684"/>
                  </a:lnTo>
                  <a:cubicBezTo>
                    <a:pt x="7737" y="1678"/>
                    <a:pt x="7743" y="1678"/>
                    <a:pt x="7743" y="1678"/>
                  </a:cubicBezTo>
                  <a:cubicBezTo>
                    <a:pt x="7749" y="1672"/>
                    <a:pt x="7749" y="1666"/>
                    <a:pt x="7755" y="1666"/>
                  </a:cubicBezTo>
                  <a:cubicBezTo>
                    <a:pt x="7761" y="1660"/>
                    <a:pt x="7761" y="1654"/>
                    <a:pt x="7767" y="1648"/>
                  </a:cubicBezTo>
                  <a:cubicBezTo>
                    <a:pt x="7767" y="1648"/>
                    <a:pt x="7773" y="1642"/>
                    <a:pt x="7779" y="1636"/>
                  </a:cubicBezTo>
                  <a:cubicBezTo>
                    <a:pt x="7785" y="1625"/>
                    <a:pt x="7791" y="1619"/>
                    <a:pt x="7803" y="1619"/>
                  </a:cubicBezTo>
                  <a:cubicBezTo>
                    <a:pt x="7862" y="1619"/>
                    <a:pt x="7862" y="1619"/>
                    <a:pt x="7862" y="1619"/>
                  </a:cubicBezTo>
                  <a:cubicBezTo>
                    <a:pt x="7868" y="1619"/>
                    <a:pt x="7874" y="1613"/>
                    <a:pt x="7880" y="1607"/>
                  </a:cubicBezTo>
                  <a:cubicBezTo>
                    <a:pt x="7886" y="1607"/>
                    <a:pt x="7892" y="1601"/>
                    <a:pt x="7892" y="1595"/>
                  </a:cubicBezTo>
                  <a:cubicBezTo>
                    <a:pt x="7897" y="1595"/>
                    <a:pt x="7903" y="1589"/>
                    <a:pt x="7909" y="1583"/>
                  </a:cubicBezTo>
                  <a:cubicBezTo>
                    <a:pt x="7909" y="1583"/>
                    <a:pt x="7909" y="1577"/>
                    <a:pt x="7909" y="1571"/>
                  </a:cubicBezTo>
                  <a:cubicBezTo>
                    <a:pt x="7897" y="1571"/>
                    <a:pt x="7897" y="1571"/>
                    <a:pt x="7897" y="1571"/>
                  </a:cubicBezTo>
                  <a:cubicBezTo>
                    <a:pt x="7886" y="1577"/>
                    <a:pt x="7880" y="1577"/>
                    <a:pt x="7874" y="1583"/>
                  </a:cubicBezTo>
                  <a:cubicBezTo>
                    <a:pt x="7874" y="1589"/>
                    <a:pt x="7874" y="1595"/>
                    <a:pt x="7874" y="1595"/>
                  </a:cubicBezTo>
                  <a:cubicBezTo>
                    <a:pt x="7868" y="1601"/>
                    <a:pt x="7862" y="1601"/>
                    <a:pt x="7850" y="1601"/>
                  </a:cubicBezTo>
                  <a:cubicBezTo>
                    <a:pt x="7844" y="1601"/>
                    <a:pt x="7844" y="1601"/>
                    <a:pt x="7844" y="1601"/>
                  </a:cubicBezTo>
                  <a:cubicBezTo>
                    <a:pt x="7838" y="1601"/>
                    <a:pt x="7826" y="1595"/>
                    <a:pt x="7820" y="1589"/>
                  </a:cubicBezTo>
                  <a:cubicBezTo>
                    <a:pt x="7814" y="1583"/>
                    <a:pt x="7814" y="1571"/>
                    <a:pt x="7803" y="1571"/>
                  </a:cubicBezTo>
                  <a:cubicBezTo>
                    <a:pt x="7803" y="1565"/>
                    <a:pt x="7797" y="1571"/>
                    <a:pt x="7797" y="1571"/>
                  </a:cubicBezTo>
                  <a:cubicBezTo>
                    <a:pt x="7785" y="1571"/>
                    <a:pt x="7785" y="1571"/>
                    <a:pt x="7785" y="1571"/>
                  </a:cubicBezTo>
                  <a:cubicBezTo>
                    <a:pt x="7761" y="1571"/>
                    <a:pt x="7749" y="1571"/>
                    <a:pt x="7732" y="1565"/>
                  </a:cubicBezTo>
                  <a:cubicBezTo>
                    <a:pt x="7732" y="1559"/>
                    <a:pt x="7726" y="1559"/>
                    <a:pt x="7726" y="1559"/>
                  </a:cubicBezTo>
                  <a:cubicBezTo>
                    <a:pt x="7720" y="1559"/>
                    <a:pt x="7714" y="1554"/>
                    <a:pt x="7714" y="1554"/>
                  </a:cubicBezTo>
                  <a:cubicBezTo>
                    <a:pt x="7708" y="1548"/>
                    <a:pt x="7702" y="1548"/>
                    <a:pt x="7702" y="1542"/>
                  </a:cubicBezTo>
                  <a:cubicBezTo>
                    <a:pt x="7696" y="1536"/>
                    <a:pt x="7696" y="1536"/>
                    <a:pt x="7696" y="1530"/>
                  </a:cubicBezTo>
                  <a:cubicBezTo>
                    <a:pt x="7696" y="1506"/>
                    <a:pt x="7696" y="1506"/>
                    <a:pt x="7696" y="1506"/>
                  </a:cubicBezTo>
                  <a:cubicBezTo>
                    <a:pt x="7708" y="1506"/>
                    <a:pt x="7708" y="1500"/>
                    <a:pt x="7720" y="1500"/>
                  </a:cubicBezTo>
                  <a:cubicBezTo>
                    <a:pt x="7732" y="1500"/>
                    <a:pt x="7737" y="1506"/>
                    <a:pt x="7749" y="1500"/>
                  </a:cubicBezTo>
                  <a:cubicBezTo>
                    <a:pt x="7755" y="1500"/>
                    <a:pt x="7761" y="1500"/>
                    <a:pt x="7761" y="1500"/>
                  </a:cubicBezTo>
                  <a:cubicBezTo>
                    <a:pt x="7773" y="1500"/>
                    <a:pt x="7779" y="1500"/>
                    <a:pt x="7791" y="1494"/>
                  </a:cubicBezTo>
                  <a:cubicBezTo>
                    <a:pt x="7797" y="1488"/>
                    <a:pt x="7803" y="1482"/>
                    <a:pt x="7809" y="1470"/>
                  </a:cubicBezTo>
                  <a:cubicBezTo>
                    <a:pt x="7814" y="1470"/>
                    <a:pt x="7814" y="1470"/>
                    <a:pt x="7820" y="1476"/>
                  </a:cubicBezTo>
                  <a:cubicBezTo>
                    <a:pt x="7826" y="1476"/>
                    <a:pt x="7826" y="1482"/>
                    <a:pt x="7826" y="1488"/>
                  </a:cubicBezTo>
                  <a:cubicBezTo>
                    <a:pt x="7832" y="1494"/>
                    <a:pt x="7826" y="1506"/>
                    <a:pt x="7826" y="1512"/>
                  </a:cubicBezTo>
                  <a:cubicBezTo>
                    <a:pt x="7826" y="1518"/>
                    <a:pt x="7832" y="1524"/>
                    <a:pt x="7832" y="1524"/>
                  </a:cubicBezTo>
                  <a:cubicBezTo>
                    <a:pt x="7838" y="1530"/>
                    <a:pt x="7838" y="1536"/>
                    <a:pt x="7838" y="1536"/>
                  </a:cubicBezTo>
                  <a:cubicBezTo>
                    <a:pt x="7844" y="1548"/>
                    <a:pt x="7856" y="1548"/>
                    <a:pt x="7868" y="1548"/>
                  </a:cubicBezTo>
                  <a:cubicBezTo>
                    <a:pt x="7874" y="1548"/>
                    <a:pt x="7874" y="1548"/>
                    <a:pt x="7880" y="1542"/>
                  </a:cubicBezTo>
                  <a:cubicBezTo>
                    <a:pt x="7880" y="1536"/>
                    <a:pt x="7880" y="1530"/>
                    <a:pt x="7880" y="1530"/>
                  </a:cubicBezTo>
                  <a:cubicBezTo>
                    <a:pt x="7886" y="1518"/>
                    <a:pt x="7897" y="1518"/>
                    <a:pt x="7903" y="1512"/>
                  </a:cubicBezTo>
                  <a:cubicBezTo>
                    <a:pt x="7915" y="1512"/>
                    <a:pt x="7921" y="1512"/>
                    <a:pt x="7927" y="1512"/>
                  </a:cubicBezTo>
                  <a:cubicBezTo>
                    <a:pt x="7939" y="1512"/>
                    <a:pt x="7945" y="1512"/>
                    <a:pt x="7957" y="1512"/>
                  </a:cubicBezTo>
                  <a:cubicBezTo>
                    <a:pt x="7957" y="1512"/>
                    <a:pt x="7963" y="1512"/>
                    <a:pt x="7963" y="1506"/>
                  </a:cubicBezTo>
                  <a:cubicBezTo>
                    <a:pt x="7963" y="1500"/>
                    <a:pt x="7963" y="1494"/>
                    <a:pt x="7963" y="1488"/>
                  </a:cubicBezTo>
                  <a:cubicBezTo>
                    <a:pt x="7963" y="1476"/>
                    <a:pt x="7957" y="1470"/>
                    <a:pt x="7951" y="1459"/>
                  </a:cubicBezTo>
                  <a:cubicBezTo>
                    <a:pt x="7951" y="1453"/>
                    <a:pt x="7945" y="1447"/>
                    <a:pt x="7945" y="1447"/>
                  </a:cubicBezTo>
                  <a:cubicBezTo>
                    <a:pt x="7933" y="1441"/>
                    <a:pt x="7927" y="1441"/>
                    <a:pt x="7921" y="1435"/>
                  </a:cubicBezTo>
                  <a:cubicBezTo>
                    <a:pt x="7909" y="1429"/>
                    <a:pt x="7903" y="1423"/>
                    <a:pt x="7897" y="1417"/>
                  </a:cubicBezTo>
                  <a:cubicBezTo>
                    <a:pt x="7897" y="1405"/>
                    <a:pt x="7903" y="1399"/>
                    <a:pt x="7897" y="1393"/>
                  </a:cubicBezTo>
                  <a:cubicBezTo>
                    <a:pt x="7897" y="1387"/>
                    <a:pt x="7892" y="1387"/>
                    <a:pt x="7886" y="1387"/>
                  </a:cubicBezTo>
                  <a:cubicBezTo>
                    <a:pt x="7886" y="1382"/>
                    <a:pt x="7886" y="1376"/>
                    <a:pt x="7886" y="1376"/>
                  </a:cubicBezTo>
                  <a:cubicBezTo>
                    <a:pt x="7886" y="1370"/>
                    <a:pt x="7886" y="1364"/>
                    <a:pt x="7886" y="1364"/>
                  </a:cubicBezTo>
                  <a:cubicBezTo>
                    <a:pt x="7886" y="1358"/>
                    <a:pt x="7880" y="1358"/>
                    <a:pt x="7874" y="1358"/>
                  </a:cubicBezTo>
                  <a:cubicBezTo>
                    <a:pt x="7868" y="1352"/>
                    <a:pt x="7862" y="1352"/>
                    <a:pt x="7850" y="1346"/>
                  </a:cubicBezTo>
                  <a:cubicBezTo>
                    <a:pt x="7844" y="1346"/>
                    <a:pt x="7844" y="1340"/>
                    <a:pt x="7838" y="1340"/>
                  </a:cubicBezTo>
                  <a:cubicBezTo>
                    <a:pt x="7844" y="1334"/>
                    <a:pt x="7844" y="1334"/>
                    <a:pt x="7850" y="1328"/>
                  </a:cubicBezTo>
                  <a:cubicBezTo>
                    <a:pt x="7850" y="1328"/>
                    <a:pt x="7856" y="1328"/>
                    <a:pt x="7862" y="1328"/>
                  </a:cubicBezTo>
                  <a:cubicBezTo>
                    <a:pt x="7868" y="1328"/>
                    <a:pt x="7874" y="1340"/>
                    <a:pt x="7880" y="1346"/>
                  </a:cubicBezTo>
                  <a:cubicBezTo>
                    <a:pt x="7886" y="1346"/>
                    <a:pt x="7880" y="1358"/>
                    <a:pt x="7886" y="1358"/>
                  </a:cubicBezTo>
                  <a:cubicBezTo>
                    <a:pt x="7892" y="1358"/>
                    <a:pt x="7892" y="1358"/>
                    <a:pt x="7897" y="1358"/>
                  </a:cubicBezTo>
                  <a:cubicBezTo>
                    <a:pt x="7909" y="1358"/>
                    <a:pt x="7909" y="1358"/>
                    <a:pt x="7909" y="1358"/>
                  </a:cubicBezTo>
                  <a:cubicBezTo>
                    <a:pt x="7915" y="1358"/>
                    <a:pt x="7921" y="1352"/>
                    <a:pt x="7921" y="1352"/>
                  </a:cubicBezTo>
                  <a:cubicBezTo>
                    <a:pt x="7927" y="1352"/>
                    <a:pt x="7927" y="1358"/>
                    <a:pt x="7933" y="1358"/>
                  </a:cubicBezTo>
                  <a:cubicBezTo>
                    <a:pt x="7939" y="1340"/>
                    <a:pt x="7939" y="1328"/>
                    <a:pt x="7939" y="1310"/>
                  </a:cubicBezTo>
                  <a:cubicBezTo>
                    <a:pt x="7939" y="1299"/>
                    <a:pt x="7939" y="1299"/>
                    <a:pt x="7939" y="1299"/>
                  </a:cubicBezTo>
                  <a:cubicBezTo>
                    <a:pt x="7939" y="1299"/>
                    <a:pt x="7939" y="1293"/>
                    <a:pt x="7939" y="1287"/>
                  </a:cubicBezTo>
                  <a:cubicBezTo>
                    <a:pt x="7939" y="1287"/>
                    <a:pt x="7945" y="1281"/>
                    <a:pt x="7945" y="1275"/>
                  </a:cubicBezTo>
                  <a:cubicBezTo>
                    <a:pt x="7945" y="1275"/>
                    <a:pt x="7945" y="1269"/>
                    <a:pt x="7945" y="1263"/>
                  </a:cubicBezTo>
                  <a:cubicBezTo>
                    <a:pt x="7939" y="1263"/>
                    <a:pt x="7933" y="1263"/>
                    <a:pt x="7933" y="1263"/>
                  </a:cubicBezTo>
                  <a:cubicBezTo>
                    <a:pt x="7921" y="1257"/>
                    <a:pt x="7915" y="1257"/>
                    <a:pt x="7909" y="1257"/>
                  </a:cubicBezTo>
                  <a:cubicBezTo>
                    <a:pt x="7897" y="1257"/>
                    <a:pt x="7892" y="1251"/>
                    <a:pt x="7880" y="1257"/>
                  </a:cubicBezTo>
                  <a:cubicBezTo>
                    <a:pt x="7880" y="1257"/>
                    <a:pt x="7880" y="1263"/>
                    <a:pt x="7880" y="1269"/>
                  </a:cubicBezTo>
                  <a:cubicBezTo>
                    <a:pt x="7874" y="1269"/>
                    <a:pt x="7868" y="1269"/>
                    <a:pt x="7862" y="1269"/>
                  </a:cubicBezTo>
                  <a:cubicBezTo>
                    <a:pt x="7826" y="1269"/>
                    <a:pt x="7826" y="1269"/>
                    <a:pt x="7826" y="1269"/>
                  </a:cubicBezTo>
                  <a:cubicBezTo>
                    <a:pt x="7832" y="1263"/>
                    <a:pt x="7832" y="1257"/>
                    <a:pt x="7838" y="1257"/>
                  </a:cubicBezTo>
                  <a:cubicBezTo>
                    <a:pt x="7838" y="1251"/>
                    <a:pt x="7844" y="1251"/>
                    <a:pt x="7850" y="1251"/>
                  </a:cubicBezTo>
                  <a:cubicBezTo>
                    <a:pt x="7850" y="1251"/>
                    <a:pt x="7856" y="1245"/>
                    <a:pt x="7862" y="1245"/>
                  </a:cubicBezTo>
                  <a:cubicBezTo>
                    <a:pt x="7862" y="1245"/>
                    <a:pt x="7856" y="1239"/>
                    <a:pt x="7862" y="1233"/>
                  </a:cubicBezTo>
                  <a:cubicBezTo>
                    <a:pt x="7850" y="1233"/>
                    <a:pt x="7844" y="1227"/>
                    <a:pt x="7838" y="1227"/>
                  </a:cubicBezTo>
                  <a:cubicBezTo>
                    <a:pt x="7832" y="1227"/>
                    <a:pt x="7832" y="1221"/>
                    <a:pt x="7826" y="1221"/>
                  </a:cubicBezTo>
                  <a:cubicBezTo>
                    <a:pt x="7832" y="1210"/>
                    <a:pt x="7832" y="1210"/>
                    <a:pt x="7832" y="1210"/>
                  </a:cubicBezTo>
                  <a:cubicBezTo>
                    <a:pt x="7880" y="1210"/>
                    <a:pt x="7880" y="1210"/>
                    <a:pt x="7880" y="1210"/>
                  </a:cubicBezTo>
                  <a:cubicBezTo>
                    <a:pt x="7880" y="1245"/>
                    <a:pt x="7880" y="1245"/>
                    <a:pt x="7880" y="1245"/>
                  </a:cubicBezTo>
                  <a:cubicBezTo>
                    <a:pt x="7927" y="1245"/>
                    <a:pt x="7927" y="1245"/>
                    <a:pt x="7927" y="1245"/>
                  </a:cubicBezTo>
                  <a:cubicBezTo>
                    <a:pt x="7933" y="1245"/>
                    <a:pt x="7939" y="1245"/>
                    <a:pt x="7939" y="1239"/>
                  </a:cubicBezTo>
                  <a:cubicBezTo>
                    <a:pt x="7945" y="1239"/>
                    <a:pt x="7939" y="1233"/>
                    <a:pt x="7945" y="1227"/>
                  </a:cubicBezTo>
                  <a:cubicBezTo>
                    <a:pt x="7951" y="1227"/>
                    <a:pt x="7963" y="1227"/>
                    <a:pt x="7969" y="1227"/>
                  </a:cubicBezTo>
                  <a:cubicBezTo>
                    <a:pt x="7980" y="1227"/>
                    <a:pt x="7980" y="1227"/>
                    <a:pt x="7980" y="1227"/>
                  </a:cubicBezTo>
                  <a:cubicBezTo>
                    <a:pt x="7998" y="1227"/>
                    <a:pt x="7998" y="1239"/>
                    <a:pt x="8016" y="1239"/>
                  </a:cubicBezTo>
                  <a:cubicBezTo>
                    <a:pt x="8022" y="1239"/>
                    <a:pt x="8028" y="1233"/>
                    <a:pt x="8034" y="1233"/>
                  </a:cubicBezTo>
                  <a:cubicBezTo>
                    <a:pt x="8034" y="1227"/>
                    <a:pt x="8034" y="1221"/>
                    <a:pt x="8040" y="1221"/>
                  </a:cubicBezTo>
                  <a:cubicBezTo>
                    <a:pt x="8046" y="1215"/>
                    <a:pt x="8052" y="1215"/>
                    <a:pt x="8052" y="1210"/>
                  </a:cubicBezTo>
                  <a:cubicBezTo>
                    <a:pt x="8052" y="1204"/>
                    <a:pt x="8046" y="1198"/>
                    <a:pt x="8040" y="1192"/>
                  </a:cubicBezTo>
                  <a:cubicBezTo>
                    <a:pt x="8040" y="1186"/>
                    <a:pt x="8034" y="1180"/>
                    <a:pt x="8034" y="1180"/>
                  </a:cubicBezTo>
                  <a:cubicBezTo>
                    <a:pt x="8028" y="1174"/>
                    <a:pt x="8022" y="1168"/>
                    <a:pt x="8016" y="1168"/>
                  </a:cubicBezTo>
                  <a:cubicBezTo>
                    <a:pt x="8010" y="1168"/>
                    <a:pt x="8004" y="1168"/>
                    <a:pt x="7998" y="1168"/>
                  </a:cubicBezTo>
                  <a:cubicBezTo>
                    <a:pt x="7992" y="1168"/>
                    <a:pt x="7992" y="1174"/>
                    <a:pt x="7986" y="1174"/>
                  </a:cubicBezTo>
                  <a:cubicBezTo>
                    <a:pt x="7980" y="1174"/>
                    <a:pt x="7980" y="1180"/>
                    <a:pt x="7975" y="1180"/>
                  </a:cubicBezTo>
                  <a:cubicBezTo>
                    <a:pt x="7969" y="1180"/>
                    <a:pt x="7969" y="1174"/>
                    <a:pt x="7963" y="1174"/>
                  </a:cubicBezTo>
                  <a:cubicBezTo>
                    <a:pt x="7957" y="1174"/>
                    <a:pt x="7951" y="1168"/>
                    <a:pt x="7951" y="1168"/>
                  </a:cubicBezTo>
                  <a:cubicBezTo>
                    <a:pt x="7951" y="1162"/>
                    <a:pt x="7945" y="1162"/>
                    <a:pt x="7945" y="1156"/>
                  </a:cubicBezTo>
                  <a:cubicBezTo>
                    <a:pt x="7945" y="1144"/>
                    <a:pt x="7951" y="1144"/>
                    <a:pt x="7957" y="1144"/>
                  </a:cubicBezTo>
                  <a:cubicBezTo>
                    <a:pt x="7963" y="1144"/>
                    <a:pt x="7969" y="1144"/>
                    <a:pt x="7969" y="1144"/>
                  </a:cubicBezTo>
                  <a:cubicBezTo>
                    <a:pt x="7975" y="1144"/>
                    <a:pt x="7980" y="1150"/>
                    <a:pt x="7980" y="1150"/>
                  </a:cubicBezTo>
                  <a:cubicBezTo>
                    <a:pt x="7992" y="1150"/>
                    <a:pt x="7998" y="1150"/>
                    <a:pt x="8004" y="1150"/>
                  </a:cubicBezTo>
                  <a:cubicBezTo>
                    <a:pt x="8016" y="1150"/>
                    <a:pt x="8022" y="1150"/>
                    <a:pt x="8034" y="1150"/>
                  </a:cubicBezTo>
                  <a:lnTo>
                    <a:pt x="8040" y="1144"/>
                  </a:lnTo>
                  <a:cubicBezTo>
                    <a:pt x="8052" y="1138"/>
                    <a:pt x="8052" y="1138"/>
                    <a:pt x="8052" y="1138"/>
                  </a:cubicBezTo>
                  <a:cubicBezTo>
                    <a:pt x="8058" y="1132"/>
                    <a:pt x="8058" y="1127"/>
                    <a:pt x="8064" y="1127"/>
                  </a:cubicBezTo>
                  <a:cubicBezTo>
                    <a:pt x="8069" y="1127"/>
                    <a:pt x="8069" y="1132"/>
                    <a:pt x="8075" y="1132"/>
                  </a:cubicBezTo>
                  <a:cubicBezTo>
                    <a:pt x="8093" y="1132"/>
                    <a:pt x="8093" y="1132"/>
                    <a:pt x="8093" y="1132"/>
                  </a:cubicBezTo>
                  <a:cubicBezTo>
                    <a:pt x="8099" y="1132"/>
                    <a:pt x="8105" y="1132"/>
                    <a:pt x="8111" y="1132"/>
                  </a:cubicBezTo>
                  <a:cubicBezTo>
                    <a:pt x="8117" y="1132"/>
                    <a:pt x="8117" y="1132"/>
                    <a:pt x="8123" y="1127"/>
                  </a:cubicBezTo>
                  <a:cubicBezTo>
                    <a:pt x="8129" y="1127"/>
                    <a:pt x="8123" y="1121"/>
                    <a:pt x="8123" y="1115"/>
                  </a:cubicBezTo>
                  <a:cubicBezTo>
                    <a:pt x="8117" y="1109"/>
                    <a:pt x="8111" y="1103"/>
                    <a:pt x="8105" y="1103"/>
                  </a:cubicBezTo>
                  <a:cubicBezTo>
                    <a:pt x="8099" y="1097"/>
                    <a:pt x="8093" y="1103"/>
                    <a:pt x="8093" y="1103"/>
                  </a:cubicBezTo>
                  <a:cubicBezTo>
                    <a:pt x="8087" y="1097"/>
                    <a:pt x="8081" y="1097"/>
                    <a:pt x="8075" y="1091"/>
                  </a:cubicBezTo>
                  <a:cubicBezTo>
                    <a:pt x="8069" y="1085"/>
                    <a:pt x="8064" y="1085"/>
                    <a:pt x="8064" y="1079"/>
                  </a:cubicBezTo>
                  <a:cubicBezTo>
                    <a:pt x="8064" y="1073"/>
                    <a:pt x="8058" y="1073"/>
                    <a:pt x="8058" y="1067"/>
                  </a:cubicBezTo>
                  <a:cubicBezTo>
                    <a:pt x="8058" y="1061"/>
                    <a:pt x="8064" y="1055"/>
                    <a:pt x="8064" y="1050"/>
                  </a:cubicBezTo>
                  <a:cubicBezTo>
                    <a:pt x="8064" y="1044"/>
                    <a:pt x="8058" y="1038"/>
                    <a:pt x="8058" y="1032"/>
                  </a:cubicBezTo>
                  <a:cubicBezTo>
                    <a:pt x="8058" y="1026"/>
                    <a:pt x="8064" y="1026"/>
                    <a:pt x="8064" y="1020"/>
                  </a:cubicBezTo>
                  <a:lnTo>
                    <a:pt x="8064" y="1014"/>
                  </a:lnTo>
                  <a:cubicBezTo>
                    <a:pt x="8081" y="1014"/>
                    <a:pt x="8087" y="1014"/>
                    <a:pt x="8111" y="1014"/>
                  </a:cubicBezTo>
                  <a:cubicBezTo>
                    <a:pt x="8111" y="978"/>
                    <a:pt x="8111" y="978"/>
                    <a:pt x="8111" y="978"/>
                  </a:cubicBezTo>
                  <a:cubicBezTo>
                    <a:pt x="8111" y="966"/>
                    <a:pt x="8093" y="961"/>
                    <a:pt x="8087" y="949"/>
                  </a:cubicBezTo>
                  <a:cubicBezTo>
                    <a:pt x="8081" y="943"/>
                    <a:pt x="8087" y="943"/>
                    <a:pt x="8087" y="937"/>
                  </a:cubicBezTo>
                  <a:cubicBezTo>
                    <a:pt x="8087" y="931"/>
                    <a:pt x="8081" y="925"/>
                    <a:pt x="8081" y="919"/>
                  </a:cubicBezTo>
                  <a:cubicBezTo>
                    <a:pt x="8069" y="919"/>
                    <a:pt x="8064" y="925"/>
                    <a:pt x="8046" y="919"/>
                  </a:cubicBezTo>
                  <a:cubicBezTo>
                    <a:pt x="8040" y="919"/>
                    <a:pt x="8040" y="919"/>
                    <a:pt x="8034" y="919"/>
                  </a:cubicBezTo>
                  <a:cubicBezTo>
                    <a:pt x="8028" y="919"/>
                    <a:pt x="8028" y="913"/>
                    <a:pt x="8022" y="913"/>
                  </a:cubicBezTo>
                  <a:cubicBezTo>
                    <a:pt x="8016" y="913"/>
                    <a:pt x="8016" y="913"/>
                    <a:pt x="8010" y="907"/>
                  </a:cubicBezTo>
                  <a:cubicBezTo>
                    <a:pt x="8004" y="907"/>
                    <a:pt x="8004" y="907"/>
                    <a:pt x="7998" y="901"/>
                  </a:cubicBezTo>
                  <a:cubicBezTo>
                    <a:pt x="7998" y="901"/>
                    <a:pt x="7992" y="895"/>
                    <a:pt x="7992" y="889"/>
                  </a:cubicBezTo>
                  <a:cubicBezTo>
                    <a:pt x="7986" y="889"/>
                    <a:pt x="7986" y="884"/>
                    <a:pt x="7986" y="877"/>
                  </a:cubicBezTo>
                  <a:cubicBezTo>
                    <a:pt x="7986" y="872"/>
                    <a:pt x="7986" y="872"/>
                    <a:pt x="7986" y="872"/>
                  </a:cubicBezTo>
                  <a:cubicBezTo>
                    <a:pt x="7992" y="866"/>
                    <a:pt x="7998" y="866"/>
                    <a:pt x="7998" y="866"/>
                  </a:cubicBezTo>
                  <a:cubicBezTo>
                    <a:pt x="8004" y="860"/>
                    <a:pt x="8004" y="854"/>
                    <a:pt x="8010" y="854"/>
                  </a:cubicBezTo>
                  <a:cubicBezTo>
                    <a:pt x="8010" y="848"/>
                    <a:pt x="8016" y="854"/>
                    <a:pt x="8022" y="854"/>
                  </a:cubicBezTo>
                  <a:cubicBezTo>
                    <a:pt x="8028" y="848"/>
                    <a:pt x="8034" y="848"/>
                    <a:pt x="8046" y="848"/>
                  </a:cubicBezTo>
                  <a:cubicBezTo>
                    <a:pt x="8052" y="848"/>
                    <a:pt x="8052" y="848"/>
                    <a:pt x="8058" y="848"/>
                  </a:cubicBezTo>
                  <a:cubicBezTo>
                    <a:pt x="8081" y="848"/>
                    <a:pt x="8081" y="848"/>
                    <a:pt x="8081" y="848"/>
                  </a:cubicBezTo>
                  <a:cubicBezTo>
                    <a:pt x="8087" y="848"/>
                    <a:pt x="8093" y="842"/>
                    <a:pt x="8105" y="848"/>
                  </a:cubicBezTo>
                  <a:lnTo>
                    <a:pt x="8111" y="854"/>
                  </a:lnTo>
                  <a:cubicBezTo>
                    <a:pt x="8117" y="860"/>
                    <a:pt x="8123" y="860"/>
                    <a:pt x="8123" y="872"/>
                  </a:cubicBezTo>
                  <a:cubicBezTo>
                    <a:pt x="8123" y="877"/>
                    <a:pt x="8123" y="877"/>
                    <a:pt x="8123" y="877"/>
                  </a:cubicBezTo>
                  <a:cubicBezTo>
                    <a:pt x="8129" y="877"/>
                    <a:pt x="8123" y="884"/>
                    <a:pt x="8117" y="884"/>
                  </a:cubicBezTo>
                  <a:cubicBezTo>
                    <a:pt x="8117" y="895"/>
                    <a:pt x="8111" y="895"/>
                    <a:pt x="8111" y="901"/>
                  </a:cubicBezTo>
                  <a:cubicBezTo>
                    <a:pt x="8111" y="919"/>
                    <a:pt x="8117" y="931"/>
                    <a:pt x="8123" y="949"/>
                  </a:cubicBezTo>
                  <a:cubicBezTo>
                    <a:pt x="8141" y="943"/>
                    <a:pt x="8141" y="943"/>
                    <a:pt x="8141" y="943"/>
                  </a:cubicBezTo>
                  <a:cubicBezTo>
                    <a:pt x="8141" y="848"/>
                    <a:pt x="8141" y="848"/>
                    <a:pt x="8141" y="848"/>
                  </a:cubicBezTo>
                  <a:cubicBezTo>
                    <a:pt x="8141" y="842"/>
                    <a:pt x="8147" y="842"/>
                    <a:pt x="8147" y="836"/>
                  </a:cubicBezTo>
                  <a:cubicBezTo>
                    <a:pt x="8152" y="836"/>
                    <a:pt x="8158" y="830"/>
                    <a:pt x="8158" y="824"/>
                  </a:cubicBezTo>
                  <a:cubicBezTo>
                    <a:pt x="8158" y="818"/>
                    <a:pt x="8158" y="818"/>
                    <a:pt x="8158" y="818"/>
                  </a:cubicBezTo>
                  <a:cubicBezTo>
                    <a:pt x="8158" y="812"/>
                    <a:pt x="8152" y="812"/>
                    <a:pt x="8152" y="806"/>
                  </a:cubicBezTo>
                  <a:cubicBezTo>
                    <a:pt x="8147" y="800"/>
                    <a:pt x="8147" y="795"/>
                    <a:pt x="8135" y="795"/>
                  </a:cubicBezTo>
                  <a:cubicBezTo>
                    <a:pt x="8129" y="795"/>
                    <a:pt x="8123" y="795"/>
                    <a:pt x="8117" y="795"/>
                  </a:cubicBezTo>
                  <a:lnTo>
                    <a:pt x="8111" y="800"/>
                  </a:lnTo>
                  <a:cubicBezTo>
                    <a:pt x="8099" y="800"/>
                    <a:pt x="8099" y="800"/>
                    <a:pt x="8087" y="800"/>
                  </a:cubicBezTo>
                  <a:cubicBezTo>
                    <a:pt x="8069" y="800"/>
                    <a:pt x="8069" y="800"/>
                    <a:pt x="8069" y="800"/>
                  </a:cubicBezTo>
                  <a:cubicBezTo>
                    <a:pt x="8064" y="800"/>
                    <a:pt x="8064" y="800"/>
                    <a:pt x="8058" y="800"/>
                  </a:cubicBezTo>
                  <a:cubicBezTo>
                    <a:pt x="8052" y="800"/>
                    <a:pt x="8052" y="800"/>
                    <a:pt x="8046" y="800"/>
                  </a:cubicBezTo>
                  <a:cubicBezTo>
                    <a:pt x="8046" y="765"/>
                    <a:pt x="8046" y="765"/>
                    <a:pt x="8046" y="765"/>
                  </a:cubicBezTo>
                  <a:cubicBezTo>
                    <a:pt x="8052" y="765"/>
                    <a:pt x="8058" y="759"/>
                    <a:pt x="8058" y="759"/>
                  </a:cubicBezTo>
                  <a:cubicBezTo>
                    <a:pt x="8064" y="759"/>
                    <a:pt x="8064" y="765"/>
                    <a:pt x="8069" y="765"/>
                  </a:cubicBezTo>
                  <a:cubicBezTo>
                    <a:pt x="8081" y="765"/>
                    <a:pt x="8081" y="765"/>
                    <a:pt x="8081" y="765"/>
                  </a:cubicBezTo>
                  <a:cubicBezTo>
                    <a:pt x="8093" y="765"/>
                    <a:pt x="8099" y="765"/>
                    <a:pt x="8105" y="765"/>
                  </a:cubicBezTo>
                  <a:cubicBezTo>
                    <a:pt x="8111" y="765"/>
                    <a:pt x="8111" y="759"/>
                    <a:pt x="8117" y="753"/>
                  </a:cubicBezTo>
                  <a:cubicBezTo>
                    <a:pt x="8111" y="753"/>
                    <a:pt x="8111" y="747"/>
                    <a:pt x="8111" y="741"/>
                  </a:cubicBezTo>
                  <a:cubicBezTo>
                    <a:pt x="8105" y="741"/>
                    <a:pt x="8105" y="735"/>
                    <a:pt x="8099" y="729"/>
                  </a:cubicBezTo>
                  <a:cubicBezTo>
                    <a:pt x="8087" y="729"/>
                    <a:pt x="8081" y="735"/>
                    <a:pt x="8075" y="735"/>
                  </a:cubicBezTo>
                  <a:cubicBezTo>
                    <a:pt x="8069" y="735"/>
                    <a:pt x="8069" y="729"/>
                    <a:pt x="8064" y="723"/>
                  </a:cubicBezTo>
                  <a:cubicBezTo>
                    <a:pt x="8058" y="723"/>
                    <a:pt x="8058" y="723"/>
                    <a:pt x="8052" y="723"/>
                  </a:cubicBezTo>
                  <a:cubicBezTo>
                    <a:pt x="8046" y="723"/>
                    <a:pt x="8046" y="723"/>
                    <a:pt x="8040" y="723"/>
                  </a:cubicBezTo>
                  <a:cubicBezTo>
                    <a:pt x="8034" y="723"/>
                    <a:pt x="8028" y="718"/>
                    <a:pt x="8022" y="718"/>
                  </a:cubicBezTo>
                  <a:cubicBezTo>
                    <a:pt x="8010" y="718"/>
                    <a:pt x="8004" y="718"/>
                    <a:pt x="7992" y="723"/>
                  </a:cubicBezTo>
                  <a:cubicBezTo>
                    <a:pt x="7992" y="729"/>
                    <a:pt x="7998" y="735"/>
                    <a:pt x="7992" y="741"/>
                  </a:cubicBezTo>
                  <a:cubicBezTo>
                    <a:pt x="7992" y="747"/>
                    <a:pt x="7992" y="747"/>
                    <a:pt x="7986" y="753"/>
                  </a:cubicBezTo>
                  <a:cubicBezTo>
                    <a:pt x="7986" y="753"/>
                    <a:pt x="7980" y="753"/>
                    <a:pt x="7975" y="753"/>
                  </a:cubicBezTo>
                  <a:cubicBezTo>
                    <a:pt x="7975" y="747"/>
                    <a:pt x="7969" y="747"/>
                    <a:pt x="7963" y="741"/>
                  </a:cubicBezTo>
                  <a:cubicBezTo>
                    <a:pt x="7963" y="741"/>
                    <a:pt x="7963" y="735"/>
                    <a:pt x="7963" y="729"/>
                  </a:cubicBezTo>
                  <a:cubicBezTo>
                    <a:pt x="7963" y="723"/>
                    <a:pt x="7963" y="718"/>
                    <a:pt x="7969" y="711"/>
                  </a:cubicBezTo>
                  <a:cubicBezTo>
                    <a:pt x="7969" y="706"/>
                    <a:pt x="7969" y="700"/>
                    <a:pt x="7975" y="700"/>
                  </a:cubicBezTo>
                  <a:cubicBezTo>
                    <a:pt x="7975" y="694"/>
                    <a:pt x="7980" y="700"/>
                    <a:pt x="7986" y="694"/>
                  </a:cubicBezTo>
                  <a:cubicBezTo>
                    <a:pt x="7986" y="688"/>
                    <a:pt x="7992" y="688"/>
                    <a:pt x="7992" y="682"/>
                  </a:cubicBezTo>
                  <a:cubicBezTo>
                    <a:pt x="7998" y="682"/>
                    <a:pt x="7992" y="676"/>
                    <a:pt x="7992" y="670"/>
                  </a:cubicBezTo>
                  <a:cubicBezTo>
                    <a:pt x="7992" y="664"/>
                    <a:pt x="7992" y="658"/>
                    <a:pt x="7992" y="646"/>
                  </a:cubicBezTo>
                  <a:cubicBezTo>
                    <a:pt x="7992" y="640"/>
                    <a:pt x="7998" y="629"/>
                    <a:pt x="7998" y="617"/>
                  </a:cubicBezTo>
                  <a:cubicBezTo>
                    <a:pt x="8034" y="617"/>
                    <a:pt x="8034" y="617"/>
                    <a:pt x="8034" y="617"/>
                  </a:cubicBezTo>
                  <a:cubicBezTo>
                    <a:pt x="8034" y="605"/>
                    <a:pt x="8034" y="599"/>
                    <a:pt x="8040" y="587"/>
                  </a:cubicBezTo>
                  <a:cubicBezTo>
                    <a:pt x="8040" y="587"/>
                    <a:pt x="8046" y="581"/>
                    <a:pt x="8046" y="575"/>
                  </a:cubicBezTo>
                  <a:cubicBezTo>
                    <a:pt x="8058" y="575"/>
                    <a:pt x="8064" y="575"/>
                    <a:pt x="8069" y="575"/>
                  </a:cubicBezTo>
                  <a:cubicBezTo>
                    <a:pt x="8081" y="575"/>
                    <a:pt x="8081" y="575"/>
                    <a:pt x="8081" y="575"/>
                  </a:cubicBezTo>
                  <a:cubicBezTo>
                    <a:pt x="8087" y="575"/>
                    <a:pt x="8087" y="569"/>
                    <a:pt x="8093" y="569"/>
                  </a:cubicBezTo>
                  <a:cubicBezTo>
                    <a:pt x="8093" y="563"/>
                    <a:pt x="8093" y="557"/>
                    <a:pt x="8093" y="557"/>
                  </a:cubicBezTo>
                  <a:cubicBezTo>
                    <a:pt x="8093" y="552"/>
                    <a:pt x="8087" y="545"/>
                    <a:pt x="8087" y="540"/>
                  </a:cubicBezTo>
                  <a:cubicBezTo>
                    <a:pt x="8087" y="534"/>
                    <a:pt x="8093" y="528"/>
                    <a:pt x="8099" y="522"/>
                  </a:cubicBezTo>
                  <a:cubicBezTo>
                    <a:pt x="8099" y="516"/>
                    <a:pt x="8105" y="516"/>
                    <a:pt x="8105" y="510"/>
                  </a:cubicBezTo>
                  <a:cubicBezTo>
                    <a:pt x="8105" y="504"/>
                    <a:pt x="8111" y="504"/>
                    <a:pt x="8111" y="498"/>
                  </a:cubicBezTo>
                  <a:cubicBezTo>
                    <a:pt x="8111" y="492"/>
                    <a:pt x="8117" y="492"/>
                    <a:pt x="8123" y="492"/>
                  </a:cubicBezTo>
                  <a:cubicBezTo>
                    <a:pt x="8129" y="486"/>
                    <a:pt x="8135" y="480"/>
                    <a:pt x="8147" y="480"/>
                  </a:cubicBezTo>
                  <a:cubicBezTo>
                    <a:pt x="8158" y="474"/>
                    <a:pt x="8164" y="486"/>
                    <a:pt x="8182" y="480"/>
                  </a:cubicBezTo>
                  <a:lnTo>
                    <a:pt x="8188" y="480"/>
                  </a:lnTo>
                  <a:cubicBezTo>
                    <a:pt x="8194" y="474"/>
                    <a:pt x="8194" y="468"/>
                    <a:pt x="8194" y="468"/>
                  </a:cubicBezTo>
                  <a:cubicBezTo>
                    <a:pt x="8200" y="463"/>
                    <a:pt x="8200" y="457"/>
                    <a:pt x="8200" y="457"/>
                  </a:cubicBezTo>
                  <a:cubicBezTo>
                    <a:pt x="8200" y="451"/>
                    <a:pt x="8200" y="445"/>
                    <a:pt x="8206" y="445"/>
                  </a:cubicBezTo>
                  <a:cubicBezTo>
                    <a:pt x="8206" y="439"/>
                    <a:pt x="8212" y="439"/>
                    <a:pt x="8218" y="439"/>
                  </a:cubicBezTo>
                  <a:cubicBezTo>
                    <a:pt x="8224" y="433"/>
                    <a:pt x="8224" y="433"/>
                    <a:pt x="8230" y="433"/>
                  </a:cubicBezTo>
                  <a:cubicBezTo>
                    <a:pt x="8230" y="433"/>
                    <a:pt x="8235" y="433"/>
                    <a:pt x="8241" y="433"/>
                  </a:cubicBezTo>
                  <a:cubicBezTo>
                    <a:pt x="8241" y="433"/>
                    <a:pt x="8247" y="433"/>
                    <a:pt x="8253" y="427"/>
                  </a:cubicBezTo>
                  <a:cubicBezTo>
                    <a:pt x="8253" y="427"/>
                    <a:pt x="8259" y="433"/>
                    <a:pt x="8265" y="427"/>
                  </a:cubicBezTo>
                  <a:cubicBezTo>
                    <a:pt x="8265" y="427"/>
                    <a:pt x="8265" y="421"/>
                    <a:pt x="8271" y="415"/>
                  </a:cubicBezTo>
                  <a:cubicBezTo>
                    <a:pt x="8265" y="403"/>
                    <a:pt x="8265" y="403"/>
                    <a:pt x="8265" y="403"/>
                  </a:cubicBezTo>
                  <a:cubicBezTo>
                    <a:pt x="8164" y="403"/>
                    <a:pt x="8164" y="403"/>
                    <a:pt x="8164" y="403"/>
                  </a:cubicBezTo>
                  <a:cubicBezTo>
                    <a:pt x="8135" y="397"/>
                    <a:pt x="8135" y="397"/>
                    <a:pt x="8135" y="397"/>
                  </a:cubicBezTo>
                  <a:cubicBezTo>
                    <a:pt x="8147" y="397"/>
                    <a:pt x="8152" y="397"/>
                    <a:pt x="8158" y="391"/>
                  </a:cubicBezTo>
                  <a:cubicBezTo>
                    <a:pt x="8170" y="386"/>
                    <a:pt x="8176" y="374"/>
                    <a:pt x="8188" y="374"/>
                  </a:cubicBezTo>
                  <a:cubicBezTo>
                    <a:pt x="8200" y="374"/>
                    <a:pt x="8200" y="374"/>
                    <a:pt x="8206" y="379"/>
                  </a:cubicBezTo>
                  <a:cubicBezTo>
                    <a:pt x="8212" y="379"/>
                    <a:pt x="8218" y="386"/>
                    <a:pt x="8224" y="386"/>
                  </a:cubicBezTo>
                  <a:cubicBezTo>
                    <a:pt x="8230" y="386"/>
                    <a:pt x="8230" y="386"/>
                    <a:pt x="8235" y="386"/>
                  </a:cubicBezTo>
                  <a:cubicBezTo>
                    <a:pt x="8247" y="386"/>
                    <a:pt x="8247" y="386"/>
                    <a:pt x="8247" y="386"/>
                  </a:cubicBezTo>
                  <a:cubicBezTo>
                    <a:pt x="8253" y="386"/>
                    <a:pt x="8253" y="386"/>
                    <a:pt x="8259" y="386"/>
                  </a:cubicBezTo>
                  <a:cubicBezTo>
                    <a:pt x="8265" y="386"/>
                    <a:pt x="8265" y="386"/>
                    <a:pt x="8271" y="386"/>
                  </a:cubicBezTo>
                  <a:cubicBezTo>
                    <a:pt x="8277" y="386"/>
                    <a:pt x="8283" y="379"/>
                    <a:pt x="8283" y="379"/>
                  </a:cubicBezTo>
                  <a:cubicBezTo>
                    <a:pt x="8289" y="379"/>
                    <a:pt x="8289" y="374"/>
                    <a:pt x="8295" y="368"/>
                  </a:cubicBezTo>
                  <a:cubicBezTo>
                    <a:pt x="8295" y="368"/>
                    <a:pt x="8301" y="362"/>
                    <a:pt x="8301" y="356"/>
                  </a:cubicBezTo>
                  <a:cubicBezTo>
                    <a:pt x="8307" y="350"/>
                    <a:pt x="8313" y="350"/>
                    <a:pt x="8318" y="344"/>
                  </a:cubicBezTo>
                  <a:cubicBezTo>
                    <a:pt x="8318" y="338"/>
                    <a:pt x="8318" y="332"/>
                    <a:pt x="8324" y="332"/>
                  </a:cubicBezTo>
                  <a:cubicBezTo>
                    <a:pt x="8330" y="332"/>
                    <a:pt x="8342" y="332"/>
                    <a:pt x="8348" y="332"/>
                  </a:cubicBezTo>
                  <a:cubicBezTo>
                    <a:pt x="8360" y="332"/>
                    <a:pt x="8360" y="332"/>
                    <a:pt x="8360" y="332"/>
                  </a:cubicBezTo>
                  <a:cubicBezTo>
                    <a:pt x="8378" y="332"/>
                    <a:pt x="8390" y="326"/>
                    <a:pt x="8407" y="326"/>
                  </a:cubicBezTo>
                  <a:cubicBezTo>
                    <a:pt x="8407" y="326"/>
                    <a:pt x="8413" y="326"/>
                    <a:pt x="8419" y="326"/>
                  </a:cubicBezTo>
                  <a:cubicBezTo>
                    <a:pt x="8419" y="320"/>
                    <a:pt x="8425" y="320"/>
                    <a:pt x="8425" y="320"/>
                  </a:cubicBezTo>
                  <a:cubicBezTo>
                    <a:pt x="8431" y="320"/>
                    <a:pt x="8437" y="314"/>
                    <a:pt x="8437" y="308"/>
                  </a:cubicBezTo>
                  <a:cubicBezTo>
                    <a:pt x="8443" y="302"/>
                    <a:pt x="8449" y="302"/>
                    <a:pt x="8449" y="297"/>
                  </a:cubicBezTo>
                  <a:cubicBezTo>
                    <a:pt x="8449" y="291"/>
                    <a:pt x="8449" y="285"/>
                    <a:pt x="8449" y="273"/>
                  </a:cubicBezTo>
                  <a:cubicBezTo>
                    <a:pt x="8449" y="267"/>
                    <a:pt x="8449" y="261"/>
                    <a:pt x="8443" y="255"/>
                  </a:cubicBezTo>
                  <a:cubicBezTo>
                    <a:pt x="8443" y="249"/>
                    <a:pt x="8437" y="249"/>
                    <a:pt x="8431" y="249"/>
                  </a:cubicBezTo>
                  <a:cubicBezTo>
                    <a:pt x="8425" y="243"/>
                    <a:pt x="8419" y="243"/>
                    <a:pt x="8407" y="243"/>
                  </a:cubicBezTo>
                  <a:cubicBezTo>
                    <a:pt x="8396" y="243"/>
                    <a:pt x="8390" y="243"/>
                    <a:pt x="8384" y="249"/>
                  </a:cubicBezTo>
                  <a:cubicBezTo>
                    <a:pt x="8378" y="249"/>
                    <a:pt x="8372" y="255"/>
                    <a:pt x="8366" y="255"/>
                  </a:cubicBezTo>
                  <a:cubicBezTo>
                    <a:pt x="8360" y="255"/>
                    <a:pt x="8354" y="261"/>
                    <a:pt x="8342" y="261"/>
                  </a:cubicBezTo>
                  <a:cubicBezTo>
                    <a:pt x="8336" y="261"/>
                    <a:pt x="8330" y="255"/>
                    <a:pt x="8318" y="255"/>
                  </a:cubicBezTo>
                  <a:cubicBezTo>
                    <a:pt x="8313" y="249"/>
                    <a:pt x="8313" y="249"/>
                    <a:pt x="8307" y="249"/>
                  </a:cubicBezTo>
                  <a:cubicBezTo>
                    <a:pt x="8289" y="243"/>
                    <a:pt x="8289" y="243"/>
                    <a:pt x="8289" y="243"/>
                  </a:cubicBezTo>
                  <a:cubicBezTo>
                    <a:pt x="8283" y="237"/>
                    <a:pt x="8277" y="237"/>
                    <a:pt x="8271" y="237"/>
                  </a:cubicBezTo>
                  <a:cubicBezTo>
                    <a:pt x="8265" y="237"/>
                    <a:pt x="8259" y="243"/>
                    <a:pt x="8247" y="243"/>
                  </a:cubicBezTo>
                  <a:cubicBezTo>
                    <a:pt x="8241" y="243"/>
                    <a:pt x="8241" y="243"/>
                    <a:pt x="8235" y="243"/>
                  </a:cubicBezTo>
                  <a:cubicBezTo>
                    <a:pt x="8224" y="243"/>
                    <a:pt x="8218" y="243"/>
                    <a:pt x="8206" y="249"/>
                  </a:cubicBezTo>
                  <a:cubicBezTo>
                    <a:pt x="8206" y="249"/>
                    <a:pt x="8200" y="255"/>
                    <a:pt x="8194" y="255"/>
                  </a:cubicBezTo>
                  <a:cubicBezTo>
                    <a:pt x="8194" y="261"/>
                    <a:pt x="8188" y="261"/>
                    <a:pt x="8188" y="261"/>
                  </a:cubicBezTo>
                  <a:cubicBezTo>
                    <a:pt x="8182" y="273"/>
                    <a:pt x="8182" y="279"/>
                    <a:pt x="8176" y="285"/>
                  </a:cubicBezTo>
                  <a:cubicBezTo>
                    <a:pt x="8176" y="291"/>
                    <a:pt x="8176" y="297"/>
                    <a:pt x="8170" y="297"/>
                  </a:cubicBezTo>
                  <a:cubicBezTo>
                    <a:pt x="8170" y="302"/>
                    <a:pt x="8164" y="302"/>
                    <a:pt x="8158" y="302"/>
                  </a:cubicBezTo>
                  <a:cubicBezTo>
                    <a:pt x="8152" y="302"/>
                    <a:pt x="8147" y="302"/>
                    <a:pt x="8135" y="302"/>
                  </a:cubicBezTo>
                  <a:cubicBezTo>
                    <a:pt x="8123" y="302"/>
                    <a:pt x="8117" y="302"/>
                    <a:pt x="8111" y="302"/>
                  </a:cubicBezTo>
                  <a:cubicBezTo>
                    <a:pt x="8099" y="302"/>
                    <a:pt x="8093" y="302"/>
                    <a:pt x="8087" y="302"/>
                  </a:cubicBezTo>
                  <a:cubicBezTo>
                    <a:pt x="8081" y="297"/>
                    <a:pt x="8081" y="291"/>
                    <a:pt x="8075" y="291"/>
                  </a:cubicBezTo>
                  <a:cubicBezTo>
                    <a:pt x="8069" y="285"/>
                    <a:pt x="8058" y="285"/>
                    <a:pt x="8046" y="285"/>
                  </a:cubicBezTo>
                  <a:cubicBezTo>
                    <a:pt x="8040" y="285"/>
                    <a:pt x="8034" y="285"/>
                    <a:pt x="8028" y="285"/>
                  </a:cubicBezTo>
                  <a:cubicBezTo>
                    <a:pt x="8016" y="291"/>
                    <a:pt x="8016" y="297"/>
                    <a:pt x="8010" y="308"/>
                  </a:cubicBezTo>
                  <a:cubicBezTo>
                    <a:pt x="8004" y="308"/>
                    <a:pt x="8004" y="314"/>
                    <a:pt x="8004" y="320"/>
                  </a:cubicBezTo>
                  <a:cubicBezTo>
                    <a:pt x="7998" y="320"/>
                    <a:pt x="7998" y="320"/>
                    <a:pt x="7992" y="326"/>
                  </a:cubicBezTo>
                  <a:cubicBezTo>
                    <a:pt x="7986" y="326"/>
                    <a:pt x="7986" y="326"/>
                    <a:pt x="7980" y="326"/>
                  </a:cubicBezTo>
                  <a:cubicBezTo>
                    <a:pt x="7969" y="326"/>
                    <a:pt x="7963" y="320"/>
                    <a:pt x="7957" y="326"/>
                  </a:cubicBezTo>
                  <a:cubicBezTo>
                    <a:pt x="7945" y="326"/>
                    <a:pt x="7939" y="326"/>
                    <a:pt x="7933" y="332"/>
                  </a:cubicBezTo>
                  <a:cubicBezTo>
                    <a:pt x="7927" y="332"/>
                    <a:pt x="7927" y="338"/>
                    <a:pt x="7921" y="338"/>
                  </a:cubicBezTo>
                  <a:cubicBezTo>
                    <a:pt x="7909" y="344"/>
                    <a:pt x="7903" y="338"/>
                    <a:pt x="7892" y="344"/>
                  </a:cubicBezTo>
                  <a:cubicBezTo>
                    <a:pt x="7892" y="344"/>
                    <a:pt x="7886" y="350"/>
                    <a:pt x="7880" y="350"/>
                  </a:cubicBezTo>
                  <a:cubicBezTo>
                    <a:pt x="7880" y="356"/>
                    <a:pt x="7874" y="362"/>
                    <a:pt x="7868" y="362"/>
                  </a:cubicBezTo>
                  <a:cubicBezTo>
                    <a:pt x="7862" y="374"/>
                    <a:pt x="7862" y="386"/>
                    <a:pt x="7850" y="391"/>
                  </a:cubicBezTo>
                  <a:cubicBezTo>
                    <a:pt x="7844" y="397"/>
                    <a:pt x="7844" y="397"/>
                    <a:pt x="7838" y="397"/>
                  </a:cubicBezTo>
                  <a:cubicBezTo>
                    <a:pt x="7832" y="397"/>
                    <a:pt x="7832" y="391"/>
                    <a:pt x="7826" y="391"/>
                  </a:cubicBezTo>
                  <a:cubicBezTo>
                    <a:pt x="7832" y="391"/>
                    <a:pt x="7832" y="386"/>
                    <a:pt x="7832" y="379"/>
                  </a:cubicBezTo>
                  <a:cubicBezTo>
                    <a:pt x="7838" y="379"/>
                    <a:pt x="7844" y="379"/>
                    <a:pt x="7844" y="374"/>
                  </a:cubicBezTo>
                  <a:cubicBezTo>
                    <a:pt x="7850" y="374"/>
                    <a:pt x="7850" y="368"/>
                    <a:pt x="7850" y="362"/>
                  </a:cubicBezTo>
                  <a:cubicBezTo>
                    <a:pt x="7856" y="362"/>
                    <a:pt x="7856" y="356"/>
                    <a:pt x="7862" y="350"/>
                  </a:cubicBezTo>
                  <a:cubicBezTo>
                    <a:pt x="7862" y="344"/>
                    <a:pt x="7868" y="332"/>
                    <a:pt x="7874" y="332"/>
                  </a:cubicBezTo>
                  <a:cubicBezTo>
                    <a:pt x="7880" y="326"/>
                    <a:pt x="7880" y="332"/>
                    <a:pt x="7886" y="332"/>
                  </a:cubicBezTo>
                  <a:cubicBezTo>
                    <a:pt x="7892" y="326"/>
                    <a:pt x="7897" y="326"/>
                    <a:pt x="7903" y="320"/>
                  </a:cubicBezTo>
                  <a:cubicBezTo>
                    <a:pt x="7903" y="314"/>
                    <a:pt x="7903" y="314"/>
                    <a:pt x="7903" y="308"/>
                  </a:cubicBezTo>
                  <a:cubicBezTo>
                    <a:pt x="7903" y="285"/>
                    <a:pt x="7903" y="285"/>
                    <a:pt x="7903" y="285"/>
                  </a:cubicBezTo>
                  <a:cubicBezTo>
                    <a:pt x="7909" y="279"/>
                    <a:pt x="7909" y="273"/>
                    <a:pt x="7915" y="273"/>
                  </a:cubicBezTo>
                  <a:cubicBezTo>
                    <a:pt x="7921" y="273"/>
                    <a:pt x="7927" y="273"/>
                    <a:pt x="7927" y="267"/>
                  </a:cubicBezTo>
                  <a:cubicBezTo>
                    <a:pt x="7933" y="267"/>
                    <a:pt x="7939" y="267"/>
                    <a:pt x="7939" y="261"/>
                  </a:cubicBezTo>
                  <a:cubicBezTo>
                    <a:pt x="7945" y="255"/>
                    <a:pt x="7939" y="255"/>
                    <a:pt x="7939" y="249"/>
                  </a:cubicBezTo>
                  <a:cubicBezTo>
                    <a:pt x="7939" y="243"/>
                    <a:pt x="7939" y="243"/>
                    <a:pt x="7939" y="237"/>
                  </a:cubicBezTo>
                  <a:cubicBezTo>
                    <a:pt x="7939" y="231"/>
                    <a:pt x="7939" y="231"/>
                    <a:pt x="7933" y="225"/>
                  </a:cubicBezTo>
                  <a:cubicBezTo>
                    <a:pt x="7933" y="225"/>
                    <a:pt x="7927" y="220"/>
                    <a:pt x="7927" y="213"/>
                  </a:cubicBezTo>
                  <a:cubicBezTo>
                    <a:pt x="7921" y="213"/>
                    <a:pt x="7921" y="213"/>
                    <a:pt x="7915" y="213"/>
                  </a:cubicBezTo>
                  <a:cubicBezTo>
                    <a:pt x="7903" y="213"/>
                    <a:pt x="7903" y="213"/>
                    <a:pt x="7903" y="213"/>
                  </a:cubicBezTo>
                  <a:cubicBezTo>
                    <a:pt x="7897" y="213"/>
                    <a:pt x="7897" y="220"/>
                    <a:pt x="7892" y="220"/>
                  </a:cubicBezTo>
                  <a:cubicBezTo>
                    <a:pt x="7880" y="220"/>
                    <a:pt x="7874" y="220"/>
                    <a:pt x="7862" y="220"/>
                  </a:cubicBezTo>
                  <a:cubicBezTo>
                    <a:pt x="7856" y="220"/>
                    <a:pt x="7856" y="220"/>
                    <a:pt x="7850" y="220"/>
                  </a:cubicBezTo>
                  <a:cubicBezTo>
                    <a:pt x="7838" y="220"/>
                    <a:pt x="7826" y="220"/>
                    <a:pt x="7814" y="220"/>
                  </a:cubicBezTo>
                  <a:cubicBezTo>
                    <a:pt x="7809" y="220"/>
                    <a:pt x="7803" y="220"/>
                    <a:pt x="7803" y="213"/>
                  </a:cubicBezTo>
                  <a:cubicBezTo>
                    <a:pt x="7803" y="231"/>
                    <a:pt x="7803" y="237"/>
                    <a:pt x="7803" y="255"/>
                  </a:cubicBezTo>
                  <a:lnTo>
                    <a:pt x="7797" y="261"/>
                  </a:lnTo>
                  <a:cubicBezTo>
                    <a:pt x="7797" y="267"/>
                    <a:pt x="7803" y="267"/>
                    <a:pt x="7803" y="273"/>
                  </a:cubicBezTo>
                  <a:cubicBezTo>
                    <a:pt x="7797" y="273"/>
                    <a:pt x="7791" y="279"/>
                    <a:pt x="7785" y="279"/>
                  </a:cubicBezTo>
                  <a:cubicBezTo>
                    <a:pt x="7779" y="279"/>
                    <a:pt x="7779" y="273"/>
                    <a:pt x="7773" y="273"/>
                  </a:cubicBezTo>
                  <a:cubicBezTo>
                    <a:pt x="7761" y="273"/>
                    <a:pt x="7761" y="273"/>
                    <a:pt x="7749" y="273"/>
                  </a:cubicBezTo>
                  <a:cubicBezTo>
                    <a:pt x="7743" y="273"/>
                    <a:pt x="7737" y="273"/>
                    <a:pt x="7732" y="273"/>
                  </a:cubicBezTo>
                  <a:cubicBezTo>
                    <a:pt x="7720" y="273"/>
                    <a:pt x="7720" y="279"/>
                    <a:pt x="7708" y="285"/>
                  </a:cubicBezTo>
                  <a:cubicBezTo>
                    <a:pt x="7708" y="285"/>
                    <a:pt x="7702" y="285"/>
                    <a:pt x="7696" y="285"/>
                  </a:cubicBezTo>
                  <a:cubicBezTo>
                    <a:pt x="7690" y="291"/>
                    <a:pt x="7690" y="291"/>
                    <a:pt x="7684" y="297"/>
                  </a:cubicBezTo>
                  <a:cubicBezTo>
                    <a:pt x="7684" y="297"/>
                    <a:pt x="7678" y="297"/>
                    <a:pt x="7672" y="297"/>
                  </a:cubicBezTo>
                  <a:cubicBezTo>
                    <a:pt x="7672" y="291"/>
                    <a:pt x="7678" y="285"/>
                    <a:pt x="7678" y="285"/>
                  </a:cubicBezTo>
                  <a:cubicBezTo>
                    <a:pt x="7678" y="279"/>
                    <a:pt x="7684" y="279"/>
                    <a:pt x="7684" y="273"/>
                  </a:cubicBezTo>
                  <a:cubicBezTo>
                    <a:pt x="7684" y="267"/>
                    <a:pt x="7684" y="261"/>
                    <a:pt x="7690" y="261"/>
                  </a:cubicBezTo>
                  <a:cubicBezTo>
                    <a:pt x="7690" y="255"/>
                    <a:pt x="7696" y="249"/>
                    <a:pt x="7702" y="249"/>
                  </a:cubicBezTo>
                  <a:cubicBezTo>
                    <a:pt x="7714" y="249"/>
                    <a:pt x="7714" y="249"/>
                    <a:pt x="7714" y="249"/>
                  </a:cubicBezTo>
                  <a:cubicBezTo>
                    <a:pt x="7720" y="249"/>
                    <a:pt x="7726" y="249"/>
                    <a:pt x="7737" y="249"/>
                  </a:cubicBezTo>
                  <a:cubicBezTo>
                    <a:pt x="7743" y="249"/>
                    <a:pt x="7749" y="249"/>
                    <a:pt x="7761" y="249"/>
                  </a:cubicBezTo>
                  <a:cubicBezTo>
                    <a:pt x="7767" y="243"/>
                    <a:pt x="7767" y="243"/>
                    <a:pt x="7773" y="237"/>
                  </a:cubicBezTo>
                  <a:cubicBezTo>
                    <a:pt x="7767" y="225"/>
                    <a:pt x="7767" y="225"/>
                    <a:pt x="7767" y="225"/>
                  </a:cubicBezTo>
                  <a:cubicBezTo>
                    <a:pt x="7767" y="225"/>
                    <a:pt x="7761" y="220"/>
                    <a:pt x="7755" y="220"/>
                  </a:cubicBezTo>
                  <a:cubicBezTo>
                    <a:pt x="7749" y="220"/>
                    <a:pt x="7749" y="220"/>
                    <a:pt x="7743" y="220"/>
                  </a:cubicBezTo>
                  <a:cubicBezTo>
                    <a:pt x="7737" y="220"/>
                    <a:pt x="7732" y="220"/>
                    <a:pt x="7726" y="220"/>
                  </a:cubicBezTo>
                  <a:cubicBezTo>
                    <a:pt x="7708" y="220"/>
                    <a:pt x="7696" y="225"/>
                    <a:pt x="7678" y="225"/>
                  </a:cubicBezTo>
                  <a:cubicBezTo>
                    <a:pt x="7672" y="225"/>
                    <a:pt x="7666" y="225"/>
                    <a:pt x="7654" y="225"/>
                  </a:cubicBezTo>
                  <a:cubicBezTo>
                    <a:pt x="7654" y="225"/>
                    <a:pt x="7648" y="231"/>
                    <a:pt x="7643" y="231"/>
                  </a:cubicBezTo>
                  <a:cubicBezTo>
                    <a:pt x="7566" y="231"/>
                    <a:pt x="7566" y="231"/>
                    <a:pt x="7566" y="231"/>
                  </a:cubicBezTo>
                  <a:cubicBezTo>
                    <a:pt x="7554" y="231"/>
                    <a:pt x="7548" y="225"/>
                    <a:pt x="7536" y="225"/>
                  </a:cubicBezTo>
                  <a:cubicBezTo>
                    <a:pt x="7524" y="225"/>
                    <a:pt x="7518" y="225"/>
                    <a:pt x="7506" y="231"/>
                  </a:cubicBezTo>
                  <a:cubicBezTo>
                    <a:pt x="7500" y="231"/>
                    <a:pt x="7494" y="231"/>
                    <a:pt x="7494" y="231"/>
                  </a:cubicBezTo>
                  <a:cubicBezTo>
                    <a:pt x="7488" y="231"/>
                    <a:pt x="7482" y="237"/>
                    <a:pt x="7482" y="237"/>
                  </a:cubicBezTo>
                  <a:cubicBezTo>
                    <a:pt x="7477" y="237"/>
                    <a:pt x="7471" y="243"/>
                    <a:pt x="7471" y="243"/>
                  </a:cubicBezTo>
                  <a:cubicBezTo>
                    <a:pt x="7465" y="243"/>
                    <a:pt x="7459" y="249"/>
                    <a:pt x="7453" y="249"/>
                  </a:cubicBezTo>
                  <a:cubicBezTo>
                    <a:pt x="7447" y="249"/>
                    <a:pt x="7441" y="249"/>
                    <a:pt x="7435" y="249"/>
                  </a:cubicBezTo>
                  <a:cubicBezTo>
                    <a:pt x="7429" y="249"/>
                    <a:pt x="7429" y="255"/>
                    <a:pt x="7423" y="255"/>
                  </a:cubicBezTo>
                  <a:cubicBezTo>
                    <a:pt x="7417" y="255"/>
                    <a:pt x="7411" y="255"/>
                    <a:pt x="7405" y="255"/>
                  </a:cubicBezTo>
                  <a:cubicBezTo>
                    <a:pt x="7400" y="255"/>
                    <a:pt x="7400" y="261"/>
                    <a:pt x="7393" y="261"/>
                  </a:cubicBezTo>
                  <a:cubicBezTo>
                    <a:pt x="7388" y="261"/>
                    <a:pt x="7382" y="261"/>
                    <a:pt x="7382" y="261"/>
                  </a:cubicBezTo>
                  <a:cubicBezTo>
                    <a:pt x="7376" y="267"/>
                    <a:pt x="7370" y="267"/>
                    <a:pt x="7364" y="267"/>
                  </a:cubicBezTo>
                  <a:cubicBezTo>
                    <a:pt x="7358" y="267"/>
                    <a:pt x="7358" y="267"/>
                    <a:pt x="7352" y="261"/>
                  </a:cubicBezTo>
                  <a:cubicBezTo>
                    <a:pt x="7358" y="261"/>
                    <a:pt x="7358" y="255"/>
                    <a:pt x="7358" y="255"/>
                  </a:cubicBezTo>
                  <a:cubicBezTo>
                    <a:pt x="7364" y="243"/>
                    <a:pt x="7370" y="237"/>
                    <a:pt x="7376" y="231"/>
                  </a:cubicBezTo>
                  <a:cubicBezTo>
                    <a:pt x="7376" y="225"/>
                    <a:pt x="7382" y="220"/>
                    <a:pt x="7382" y="220"/>
                  </a:cubicBezTo>
                  <a:cubicBezTo>
                    <a:pt x="7393" y="213"/>
                    <a:pt x="7400" y="208"/>
                    <a:pt x="7411" y="208"/>
                  </a:cubicBezTo>
                  <a:cubicBezTo>
                    <a:pt x="7417" y="208"/>
                    <a:pt x="7417" y="202"/>
                    <a:pt x="7423" y="202"/>
                  </a:cubicBezTo>
                  <a:cubicBezTo>
                    <a:pt x="7619" y="202"/>
                    <a:pt x="7619" y="202"/>
                    <a:pt x="7619" y="202"/>
                  </a:cubicBezTo>
                  <a:cubicBezTo>
                    <a:pt x="7619" y="202"/>
                    <a:pt x="7625" y="202"/>
                    <a:pt x="7631" y="202"/>
                  </a:cubicBezTo>
                  <a:cubicBezTo>
                    <a:pt x="7631" y="196"/>
                    <a:pt x="7631" y="190"/>
                    <a:pt x="7637" y="190"/>
                  </a:cubicBezTo>
                  <a:cubicBezTo>
                    <a:pt x="7643" y="190"/>
                    <a:pt x="7643" y="184"/>
                    <a:pt x="7648" y="184"/>
                  </a:cubicBezTo>
                  <a:cubicBezTo>
                    <a:pt x="7809" y="184"/>
                    <a:pt x="7809" y="184"/>
                    <a:pt x="7809" y="184"/>
                  </a:cubicBezTo>
                  <a:cubicBezTo>
                    <a:pt x="7814" y="184"/>
                    <a:pt x="7820" y="184"/>
                    <a:pt x="7820" y="184"/>
                  </a:cubicBezTo>
                  <a:cubicBezTo>
                    <a:pt x="7832" y="184"/>
                    <a:pt x="7838" y="184"/>
                    <a:pt x="7844" y="184"/>
                  </a:cubicBezTo>
                  <a:cubicBezTo>
                    <a:pt x="7850" y="184"/>
                    <a:pt x="7850" y="178"/>
                    <a:pt x="7856" y="178"/>
                  </a:cubicBezTo>
                  <a:cubicBezTo>
                    <a:pt x="7862" y="178"/>
                    <a:pt x="7856" y="166"/>
                    <a:pt x="7862" y="166"/>
                  </a:cubicBezTo>
                  <a:cubicBezTo>
                    <a:pt x="7868" y="166"/>
                    <a:pt x="7868" y="166"/>
                    <a:pt x="7874" y="166"/>
                  </a:cubicBezTo>
                  <a:cubicBezTo>
                    <a:pt x="7880" y="166"/>
                    <a:pt x="7880" y="160"/>
                    <a:pt x="7886" y="160"/>
                  </a:cubicBezTo>
                  <a:cubicBezTo>
                    <a:pt x="7892" y="160"/>
                    <a:pt x="7892" y="160"/>
                    <a:pt x="7897" y="160"/>
                  </a:cubicBezTo>
                  <a:cubicBezTo>
                    <a:pt x="7903" y="160"/>
                    <a:pt x="7903" y="160"/>
                    <a:pt x="7909" y="160"/>
                  </a:cubicBezTo>
                  <a:cubicBezTo>
                    <a:pt x="7915" y="160"/>
                    <a:pt x="7915" y="154"/>
                    <a:pt x="7921" y="154"/>
                  </a:cubicBezTo>
                  <a:cubicBezTo>
                    <a:pt x="7933" y="148"/>
                    <a:pt x="7945" y="154"/>
                    <a:pt x="7957" y="154"/>
                  </a:cubicBezTo>
                  <a:cubicBezTo>
                    <a:pt x="7963" y="154"/>
                    <a:pt x="7963" y="148"/>
                    <a:pt x="7969" y="148"/>
                  </a:cubicBezTo>
                  <a:cubicBezTo>
                    <a:pt x="7969" y="125"/>
                    <a:pt x="7969" y="125"/>
                    <a:pt x="7969" y="125"/>
                  </a:cubicBezTo>
                  <a:cubicBezTo>
                    <a:pt x="7939" y="119"/>
                    <a:pt x="7939" y="119"/>
                    <a:pt x="7939" y="119"/>
                  </a:cubicBezTo>
                  <a:cubicBezTo>
                    <a:pt x="7933" y="125"/>
                    <a:pt x="7927" y="125"/>
                    <a:pt x="7921" y="125"/>
                  </a:cubicBezTo>
                  <a:cubicBezTo>
                    <a:pt x="7915" y="125"/>
                    <a:pt x="7915" y="125"/>
                    <a:pt x="7915" y="125"/>
                  </a:cubicBezTo>
                  <a:cubicBezTo>
                    <a:pt x="7909" y="125"/>
                    <a:pt x="7909" y="125"/>
                    <a:pt x="7903" y="119"/>
                  </a:cubicBezTo>
                  <a:cubicBezTo>
                    <a:pt x="7892" y="119"/>
                    <a:pt x="7880" y="113"/>
                    <a:pt x="7868" y="113"/>
                  </a:cubicBezTo>
                  <a:cubicBezTo>
                    <a:pt x="7856" y="113"/>
                    <a:pt x="7850" y="119"/>
                    <a:pt x="7844" y="119"/>
                  </a:cubicBezTo>
                  <a:cubicBezTo>
                    <a:pt x="7832" y="119"/>
                    <a:pt x="7826" y="119"/>
                    <a:pt x="7814" y="113"/>
                  </a:cubicBezTo>
                  <a:cubicBezTo>
                    <a:pt x="7809" y="113"/>
                    <a:pt x="7809" y="113"/>
                    <a:pt x="7803" y="107"/>
                  </a:cubicBezTo>
                  <a:cubicBezTo>
                    <a:pt x="7803" y="107"/>
                    <a:pt x="7814" y="107"/>
                    <a:pt x="7814" y="101"/>
                  </a:cubicBezTo>
                  <a:cubicBezTo>
                    <a:pt x="7814" y="95"/>
                    <a:pt x="7809" y="95"/>
                    <a:pt x="7809" y="89"/>
                  </a:cubicBezTo>
                  <a:cubicBezTo>
                    <a:pt x="7803" y="89"/>
                    <a:pt x="7803" y="89"/>
                    <a:pt x="7797" y="89"/>
                  </a:cubicBezTo>
                  <a:cubicBezTo>
                    <a:pt x="7791" y="89"/>
                    <a:pt x="7785" y="83"/>
                    <a:pt x="7773" y="83"/>
                  </a:cubicBezTo>
                  <a:cubicBezTo>
                    <a:pt x="7773" y="83"/>
                    <a:pt x="7773" y="83"/>
                    <a:pt x="7767" y="83"/>
                  </a:cubicBezTo>
                  <a:cubicBezTo>
                    <a:pt x="7761" y="89"/>
                    <a:pt x="7761" y="95"/>
                    <a:pt x="7755" y="95"/>
                  </a:cubicBezTo>
                  <a:cubicBezTo>
                    <a:pt x="7702" y="95"/>
                    <a:pt x="7702" y="95"/>
                    <a:pt x="7702" y="95"/>
                  </a:cubicBezTo>
                  <a:cubicBezTo>
                    <a:pt x="7690" y="95"/>
                    <a:pt x="7684" y="83"/>
                    <a:pt x="7678" y="77"/>
                  </a:cubicBezTo>
                  <a:cubicBezTo>
                    <a:pt x="7672" y="77"/>
                    <a:pt x="7672" y="77"/>
                    <a:pt x="7666" y="77"/>
                  </a:cubicBezTo>
                  <a:cubicBezTo>
                    <a:pt x="7654" y="71"/>
                    <a:pt x="7648" y="77"/>
                    <a:pt x="7643" y="77"/>
                  </a:cubicBezTo>
                  <a:cubicBezTo>
                    <a:pt x="7571" y="77"/>
                    <a:pt x="7571" y="77"/>
                    <a:pt x="7571" y="77"/>
                  </a:cubicBezTo>
                  <a:cubicBezTo>
                    <a:pt x="7554" y="77"/>
                    <a:pt x="7554" y="77"/>
                    <a:pt x="7554" y="77"/>
                  </a:cubicBezTo>
                  <a:cubicBezTo>
                    <a:pt x="7512" y="77"/>
                    <a:pt x="7512" y="77"/>
                    <a:pt x="7512" y="77"/>
                  </a:cubicBezTo>
                  <a:cubicBezTo>
                    <a:pt x="7488" y="77"/>
                    <a:pt x="7488" y="77"/>
                    <a:pt x="7488" y="77"/>
                  </a:cubicBezTo>
                  <a:cubicBezTo>
                    <a:pt x="7482" y="77"/>
                    <a:pt x="7477" y="77"/>
                    <a:pt x="7465" y="77"/>
                  </a:cubicBezTo>
                  <a:cubicBezTo>
                    <a:pt x="7459" y="77"/>
                    <a:pt x="7459" y="83"/>
                    <a:pt x="7453" y="89"/>
                  </a:cubicBezTo>
                  <a:cubicBezTo>
                    <a:pt x="7352" y="89"/>
                    <a:pt x="7352" y="89"/>
                    <a:pt x="7352" y="89"/>
                  </a:cubicBezTo>
                  <a:cubicBezTo>
                    <a:pt x="7358" y="77"/>
                    <a:pt x="7358" y="77"/>
                    <a:pt x="7358" y="77"/>
                  </a:cubicBezTo>
                  <a:cubicBezTo>
                    <a:pt x="7382" y="77"/>
                    <a:pt x="7382" y="77"/>
                    <a:pt x="7382" y="77"/>
                  </a:cubicBezTo>
                  <a:cubicBezTo>
                    <a:pt x="7388" y="77"/>
                    <a:pt x="7393" y="77"/>
                    <a:pt x="7405" y="77"/>
                  </a:cubicBezTo>
                  <a:cubicBezTo>
                    <a:pt x="7405" y="77"/>
                    <a:pt x="7411" y="71"/>
                    <a:pt x="7411" y="65"/>
                  </a:cubicBezTo>
                  <a:cubicBezTo>
                    <a:pt x="7417" y="65"/>
                    <a:pt x="7417" y="59"/>
                    <a:pt x="7417" y="54"/>
                  </a:cubicBezTo>
                  <a:cubicBezTo>
                    <a:pt x="7761" y="54"/>
                    <a:pt x="7761" y="54"/>
                    <a:pt x="7761" y="54"/>
                  </a:cubicBezTo>
                  <a:cubicBezTo>
                    <a:pt x="7761" y="47"/>
                    <a:pt x="7761" y="47"/>
                    <a:pt x="7761" y="42"/>
                  </a:cubicBezTo>
                  <a:cubicBezTo>
                    <a:pt x="7755" y="36"/>
                    <a:pt x="7755" y="36"/>
                    <a:pt x="7749" y="30"/>
                  </a:cubicBezTo>
                  <a:cubicBezTo>
                    <a:pt x="7743" y="30"/>
                    <a:pt x="7743" y="24"/>
                    <a:pt x="7737" y="24"/>
                  </a:cubicBezTo>
                  <a:cubicBezTo>
                    <a:pt x="7726" y="18"/>
                    <a:pt x="7720" y="18"/>
                    <a:pt x="7714" y="18"/>
                  </a:cubicBezTo>
                  <a:cubicBezTo>
                    <a:pt x="7696" y="18"/>
                    <a:pt x="7696" y="18"/>
                    <a:pt x="7696" y="18"/>
                  </a:cubicBezTo>
                  <a:cubicBezTo>
                    <a:pt x="7690" y="18"/>
                    <a:pt x="7684" y="18"/>
                    <a:pt x="7672" y="18"/>
                  </a:cubicBezTo>
                  <a:cubicBezTo>
                    <a:pt x="7660" y="18"/>
                    <a:pt x="7654" y="12"/>
                    <a:pt x="7648" y="12"/>
                  </a:cubicBezTo>
                  <a:cubicBezTo>
                    <a:pt x="7643" y="12"/>
                    <a:pt x="7643" y="6"/>
                    <a:pt x="7637" y="6"/>
                  </a:cubicBezTo>
                  <a:cubicBezTo>
                    <a:pt x="7631" y="6"/>
                    <a:pt x="7631" y="6"/>
                    <a:pt x="7625" y="6"/>
                  </a:cubicBezTo>
                  <a:cubicBezTo>
                    <a:pt x="7619" y="0"/>
                    <a:pt x="7613" y="6"/>
                    <a:pt x="7601" y="6"/>
                  </a:cubicBezTo>
                  <a:cubicBezTo>
                    <a:pt x="7589" y="6"/>
                    <a:pt x="7583" y="6"/>
                    <a:pt x="7577" y="6"/>
                  </a:cubicBezTo>
                  <a:cubicBezTo>
                    <a:pt x="7571" y="6"/>
                    <a:pt x="7566" y="6"/>
                    <a:pt x="7566" y="6"/>
                  </a:cubicBezTo>
                  <a:cubicBezTo>
                    <a:pt x="7554" y="6"/>
                    <a:pt x="7548" y="6"/>
                    <a:pt x="7536" y="6"/>
                  </a:cubicBezTo>
                  <a:cubicBezTo>
                    <a:pt x="7524" y="6"/>
                    <a:pt x="7524" y="6"/>
                    <a:pt x="7524" y="6"/>
                  </a:cubicBezTo>
                  <a:cubicBezTo>
                    <a:pt x="7512" y="6"/>
                    <a:pt x="7506" y="0"/>
                    <a:pt x="7500" y="0"/>
                  </a:cubicBezTo>
                  <a:cubicBezTo>
                    <a:pt x="7405" y="0"/>
                    <a:pt x="7352" y="0"/>
                    <a:pt x="7257" y="0"/>
                  </a:cubicBezTo>
                  <a:cubicBezTo>
                    <a:pt x="7245" y="0"/>
                    <a:pt x="7239" y="0"/>
                    <a:pt x="7234" y="6"/>
                  </a:cubicBezTo>
                  <a:cubicBezTo>
                    <a:pt x="7227" y="6"/>
                    <a:pt x="7222" y="6"/>
                    <a:pt x="7222" y="6"/>
                  </a:cubicBezTo>
                  <a:cubicBezTo>
                    <a:pt x="7216" y="6"/>
                    <a:pt x="7210" y="12"/>
                    <a:pt x="7204" y="12"/>
                  </a:cubicBezTo>
                  <a:cubicBezTo>
                    <a:pt x="7204" y="18"/>
                    <a:pt x="7198" y="24"/>
                    <a:pt x="7192" y="24"/>
                  </a:cubicBezTo>
                  <a:cubicBezTo>
                    <a:pt x="7192" y="24"/>
                    <a:pt x="7186" y="24"/>
                    <a:pt x="7180" y="24"/>
                  </a:cubicBezTo>
                  <a:cubicBezTo>
                    <a:pt x="7168" y="24"/>
                    <a:pt x="7168" y="24"/>
                    <a:pt x="7168" y="24"/>
                  </a:cubicBezTo>
                  <a:cubicBezTo>
                    <a:pt x="7162" y="24"/>
                    <a:pt x="7162" y="24"/>
                    <a:pt x="7156" y="24"/>
                  </a:cubicBezTo>
                  <a:cubicBezTo>
                    <a:pt x="7139" y="24"/>
                    <a:pt x="7139" y="24"/>
                    <a:pt x="7139" y="24"/>
                  </a:cubicBezTo>
                  <a:cubicBezTo>
                    <a:pt x="7139" y="24"/>
                    <a:pt x="7133" y="18"/>
                    <a:pt x="7127" y="18"/>
                  </a:cubicBezTo>
                  <a:cubicBezTo>
                    <a:pt x="7121" y="18"/>
                    <a:pt x="7115" y="18"/>
                    <a:pt x="7109" y="18"/>
                  </a:cubicBezTo>
                  <a:cubicBezTo>
                    <a:pt x="7103" y="18"/>
                    <a:pt x="7097" y="18"/>
                    <a:pt x="7091" y="18"/>
                  </a:cubicBezTo>
                  <a:cubicBezTo>
                    <a:pt x="7073" y="18"/>
                    <a:pt x="7068" y="30"/>
                    <a:pt x="7056" y="36"/>
                  </a:cubicBezTo>
                  <a:cubicBezTo>
                    <a:pt x="7061" y="42"/>
                    <a:pt x="7061" y="54"/>
                    <a:pt x="7061" y="59"/>
                  </a:cubicBezTo>
                  <a:cubicBezTo>
                    <a:pt x="7068" y="65"/>
                    <a:pt x="7068" y="65"/>
                    <a:pt x="7068" y="71"/>
                  </a:cubicBezTo>
                  <a:cubicBezTo>
                    <a:pt x="7068" y="83"/>
                    <a:pt x="7056" y="83"/>
                    <a:pt x="7050" y="89"/>
                  </a:cubicBezTo>
                  <a:cubicBezTo>
                    <a:pt x="7044" y="89"/>
                    <a:pt x="7038" y="89"/>
                    <a:pt x="7026" y="89"/>
                  </a:cubicBezTo>
                  <a:cubicBezTo>
                    <a:pt x="7014" y="89"/>
                    <a:pt x="7008" y="89"/>
                    <a:pt x="7002" y="83"/>
                  </a:cubicBezTo>
                  <a:cubicBezTo>
                    <a:pt x="6996" y="83"/>
                    <a:pt x="6996" y="77"/>
                    <a:pt x="6990" y="77"/>
                  </a:cubicBezTo>
                  <a:cubicBezTo>
                    <a:pt x="6931" y="77"/>
                    <a:pt x="6931" y="77"/>
                    <a:pt x="6931" y="77"/>
                  </a:cubicBezTo>
                  <a:cubicBezTo>
                    <a:pt x="6913" y="77"/>
                    <a:pt x="6907" y="65"/>
                    <a:pt x="6890" y="54"/>
                  </a:cubicBezTo>
                  <a:lnTo>
                    <a:pt x="6884" y="54"/>
                  </a:lnTo>
                  <a:cubicBezTo>
                    <a:pt x="6866" y="54"/>
                    <a:pt x="6860" y="47"/>
                    <a:pt x="6848" y="47"/>
                  </a:cubicBezTo>
                  <a:cubicBezTo>
                    <a:pt x="6842" y="47"/>
                    <a:pt x="6842" y="47"/>
                    <a:pt x="6836" y="47"/>
                  </a:cubicBezTo>
                  <a:cubicBezTo>
                    <a:pt x="6830" y="54"/>
                    <a:pt x="6824" y="54"/>
                    <a:pt x="6824" y="54"/>
                  </a:cubicBezTo>
                  <a:cubicBezTo>
                    <a:pt x="6818" y="54"/>
                    <a:pt x="6818" y="59"/>
                    <a:pt x="6813" y="65"/>
                  </a:cubicBezTo>
                  <a:cubicBezTo>
                    <a:pt x="6813" y="65"/>
                    <a:pt x="6807" y="71"/>
                    <a:pt x="6801" y="71"/>
                  </a:cubicBezTo>
                  <a:cubicBezTo>
                    <a:pt x="6789" y="71"/>
                    <a:pt x="6783" y="71"/>
                    <a:pt x="6777" y="71"/>
                  </a:cubicBezTo>
                  <a:cubicBezTo>
                    <a:pt x="6765" y="71"/>
                    <a:pt x="6765" y="71"/>
                    <a:pt x="6765" y="71"/>
                  </a:cubicBezTo>
                  <a:cubicBezTo>
                    <a:pt x="6759" y="71"/>
                    <a:pt x="6759" y="71"/>
                    <a:pt x="6753" y="71"/>
                  </a:cubicBezTo>
                  <a:cubicBezTo>
                    <a:pt x="6747" y="71"/>
                    <a:pt x="6741" y="59"/>
                    <a:pt x="6735" y="59"/>
                  </a:cubicBezTo>
                  <a:cubicBezTo>
                    <a:pt x="6724" y="59"/>
                    <a:pt x="6718" y="65"/>
                    <a:pt x="6706" y="71"/>
                  </a:cubicBezTo>
                  <a:cubicBezTo>
                    <a:pt x="6688" y="71"/>
                    <a:pt x="6676" y="65"/>
                    <a:pt x="6658" y="65"/>
                  </a:cubicBezTo>
                  <a:lnTo>
                    <a:pt x="6652" y="65"/>
                  </a:lnTo>
                  <a:lnTo>
                    <a:pt x="6646" y="71"/>
                  </a:lnTo>
                  <a:lnTo>
                    <a:pt x="6641" y="71"/>
                  </a:lnTo>
                  <a:lnTo>
                    <a:pt x="6635" y="71"/>
                  </a:lnTo>
                  <a:cubicBezTo>
                    <a:pt x="6629" y="71"/>
                    <a:pt x="6623" y="77"/>
                    <a:pt x="6623" y="77"/>
                  </a:cubicBezTo>
                  <a:cubicBezTo>
                    <a:pt x="6617" y="77"/>
                    <a:pt x="6611" y="83"/>
                    <a:pt x="6605" y="83"/>
                  </a:cubicBezTo>
                  <a:cubicBezTo>
                    <a:pt x="6605" y="89"/>
                    <a:pt x="6611" y="89"/>
                    <a:pt x="6611" y="95"/>
                  </a:cubicBezTo>
                  <a:cubicBezTo>
                    <a:pt x="6617" y="101"/>
                    <a:pt x="6617" y="101"/>
                    <a:pt x="6617" y="101"/>
                  </a:cubicBezTo>
                  <a:cubicBezTo>
                    <a:pt x="6623" y="101"/>
                    <a:pt x="6623" y="101"/>
                    <a:pt x="6623" y="107"/>
                  </a:cubicBezTo>
                  <a:cubicBezTo>
                    <a:pt x="6629" y="107"/>
                    <a:pt x="6629" y="101"/>
                    <a:pt x="6635" y="107"/>
                  </a:cubicBezTo>
                  <a:cubicBezTo>
                    <a:pt x="6641" y="107"/>
                    <a:pt x="6641" y="107"/>
                    <a:pt x="6646" y="113"/>
                  </a:cubicBezTo>
                  <a:cubicBezTo>
                    <a:pt x="6652" y="113"/>
                    <a:pt x="6652" y="113"/>
                    <a:pt x="6652" y="119"/>
                  </a:cubicBezTo>
                  <a:cubicBezTo>
                    <a:pt x="6658" y="119"/>
                    <a:pt x="6658" y="119"/>
                    <a:pt x="6658" y="125"/>
                  </a:cubicBezTo>
                  <a:cubicBezTo>
                    <a:pt x="6658" y="125"/>
                    <a:pt x="6664" y="125"/>
                    <a:pt x="6664" y="131"/>
                  </a:cubicBezTo>
                  <a:cubicBezTo>
                    <a:pt x="6664" y="131"/>
                    <a:pt x="6664" y="136"/>
                    <a:pt x="6664" y="142"/>
                  </a:cubicBezTo>
                  <a:cubicBezTo>
                    <a:pt x="6670" y="148"/>
                    <a:pt x="6664" y="148"/>
                    <a:pt x="6664" y="154"/>
                  </a:cubicBezTo>
                  <a:cubicBezTo>
                    <a:pt x="6658" y="148"/>
                    <a:pt x="6658" y="148"/>
                    <a:pt x="6658" y="148"/>
                  </a:cubicBezTo>
                  <a:cubicBezTo>
                    <a:pt x="6652" y="142"/>
                    <a:pt x="6652" y="142"/>
                    <a:pt x="6652" y="142"/>
                  </a:cubicBezTo>
                  <a:cubicBezTo>
                    <a:pt x="6652" y="136"/>
                    <a:pt x="6646" y="142"/>
                    <a:pt x="6646" y="142"/>
                  </a:cubicBezTo>
                  <a:cubicBezTo>
                    <a:pt x="6646" y="136"/>
                    <a:pt x="6641" y="136"/>
                    <a:pt x="6641" y="136"/>
                  </a:cubicBezTo>
                  <a:cubicBezTo>
                    <a:pt x="6635" y="136"/>
                    <a:pt x="6635" y="136"/>
                    <a:pt x="6635" y="136"/>
                  </a:cubicBezTo>
                  <a:cubicBezTo>
                    <a:pt x="6629" y="136"/>
                    <a:pt x="6629" y="131"/>
                    <a:pt x="6623" y="131"/>
                  </a:cubicBezTo>
                  <a:cubicBezTo>
                    <a:pt x="6623" y="131"/>
                    <a:pt x="6623" y="131"/>
                    <a:pt x="6617" y="131"/>
                  </a:cubicBezTo>
                  <a:cubicBezTo>
                    <a:pt x="6617" y="131"/>
                    <a:pt x="6617" y="131"/>
                    <a:pt x="6611" y="131"/>
                  </a:cubicBezTo>
                  <a:cubicBezTo>
                    <a:pt x="6611" y="125"/>
                    <a:pt x="6611" y="125"/>
                    <a:pt x="6605" y="125"/>
                  </a:cubicBezTo>
                  <a:cubicBezTo>
                    <a:pt x="6605" y="125"/>
                    <a:pt x="6605" y="125"/>
                    <a:pt x="6599" y="125"/>
                  </a:cubicBezTo>
                  <a:lnTo>
                    <a:pt x="6593" y="125"/>
                  </a:lnTo>
                  <a:cubicBezTo>
                    <a:pt x="6587" y="125"/>
                    <a:pt x="6587" y="125"/>
                    <a:pt x="6581" y="125"/>
                  </a:cubicBezTo>
                  <a:cubicBezTo>
                    <a:pt x="6575" y="125"/>
                    <a:pt x="6575" y="125"/>
                    <a:pt x="6569" y="125"/>
                  </a:cubicBezTo>
                  <a:cubicBezTo>
                    <a:pt x="6569" y="125"/>
                    <a:pt x="6563" y="125"/>
                    <a:pt x="6563" y="131"/>
                  </a:cubicBezTo>
                  <a:cubicBezTo>
                    <a:pt x="6563" y="131"/>
                    <a:pt x="6563" y="131"/>
                    <a:pt x="6563" y="136"/>
                  </a:cubicBezTo>
                  <a:cubicBezTo>
                    <a:pt x="6563" y="136"/>
                    <a:pt x="6563" y="136"/>
                    <a:pt x="6563" y="142"/>
                  </a:cubicBezTo>
                  <a:cubicBezTo>
                    <a:pt x="6563" y="148"/>
                    <a:pt x="6563" y="148"/>
                    <a:pt x="6569" y="154"/>
                  </a:cubicBezTo>
                  <a:cubicBezTo>
                    <a:pt x="6569" y="154"/>
                    <a:pt x="6569" y="154"/>
                    <a:pt x="6575" y="160"/>
                  </a:cubicBezTo>
                  <a:cubicBezTo>
                    <a:pt x="6575" y="160"/>
                    <a:pt x="6575" y="160"/>
                    <a:pt x="6581" y="166"/>
                  </a:cubicBezTo>
                  <a:cubicBezTo>
                    <a:pt x="6587" y="166"/>
                    <a:pt x="6587" y="166"/>
                    <a:pt x="6593" y="172"/>
                  </a:cubicBezTo>
                  <a:cubicBezTo>
                    <a:pt x="6599" y="172"/>
                    <a:pt x="6605" y="172"/>
                    <a:pt x="6605" y="178"/>
                  </a:cubicBezTo>
                  <a:cubicBezTo>
                    <a:pt x="6611" y="178"/>
                    <a:pt x="6611" y="178"/>
                    <a:pt x="6611" y="178"/>
                  </a:cubicBezTo>
                  <a:cubicBezTo>
                    <a:pt x="6617" y="178"/>
                    <a:pt x="6617" y="178"/>
                    <a:pt x="6617" y="178"/>
                  </a:cubicBezTo>
                  <a:cubicBezTo>
                    <a:pt x="6623" y="178"/>
                    <a:pt x="6623" y="178"/>
                    <a:pt x="6623" y="184"/>
                  </a:cubicBezTo>
                  <a:cubicBezTo>
                    <a:pt x="6629" y="184"/>
                    <a:pt x="6635" y="184"/>
                    <a:pt x="6641" y="184"/>
                  </a:cubicBezTo>
                  <a:cubicBezTo>
                    <a:pt x="6652" y="184"/>
                    <a:pt x="6652" y="184"/>
                    <a:pt x="6652" y="184"/>
                  </a:cubicBezTo>
                  <a:lnTo>
                    <a:pt x="6658" y="184"/>
                  </a:lnTo>
                  <a:lnTo>
                    <a:pt x="6664" y="184"/>
                  </a:lnTo>
                  <a:cubicBezTo>
                    <a:pt x="6664" y="190"/>
                    <a:pt x="6670" y="190"/>
                    <a:pt x="6670" y="190"/>
                  </a:cubicBezTo>
                  <a:cubicBezTo>
                    <a:pt x="6676" y="196"/>
                    <a:pt x="6676" y="196"/>
                    <a:pt x="6682" y="202"/>
                  </a:cubicBezTo>
                  <a:cubicBezTo>
                    <a:pt x="6682" y="202"/>
                    <a:pt x="6682" y="202"/>
                    <a:pt x="6688" y="208"/>
                  </a:cubicBezTo>
                  <a:cubicBezTo>
                    <a:pt x="6688" y="208"/>
                    <a:pt x="6694" y="213"/>
                    <a:pt x="6694" y="220"/>
                  </a:cubicBezTo>
                  <a:cubicBezTo>
                    <a:pt x="6700" y="220"/>
                    <a:pt x="6700" y="220"/>
                    <a:pt x="6700" y="225"/>
                  </a:cubicBezTo>
                  <a:cubicBezTo>
                    <a:pt x="6700" y="225"/>
                    <a:pt x="6706" y="225"/>
                    <a:pt x="6706" y="231"/>
                  </a:cubicBezTo>
                  <a:cubicBezTo>
                    <a:pt x="6706" y="231"/>
                    <a:pt x="6706" y="231"/>
                    <a:pt x="6706" y="237"/>
                  </a:cubicBezTo>
                  <a:lnTo>
                    <a:pt x="6706" y="243"/>
                  </a:lnTo>
                  <a:cubicBezTo>
                    <a:pt x="6706" y="249"/>
                    <a:pt x="6706" y="255"/>
                    <a:pt x="6700" y="255"/>
                  </a:cubicBezTo>
                  <a:cubicBezTo>
                    <a:pt x="6700" y="255"/>
                    <a:pt x="6700" y="255"/>
                    <a:pt x="6694" y="255"/>
                  </a:cubicBezTo>
                  <a:cubicBezTo>
                    <a:pt x="6688" y="255"/>
                    <a:pt x="6688" y="249"/>
                    <a:pt x="6682" y="249"/>
                  </a:cubicBezTo>
                  <a:lnTo>
                    <a:pt x="6676" y="249"/>
                  </a:lnTo>
                  <a:cubicBezTo>
                    <a:pt x="6670" y="249"/>
                    <a:pt x="6670" y="249"/>
                    <a:pt x="6670" y="249"/>
                  </a:cubicBezTo>
                  <a:cubicBezTo>
                    <a:pt x="6664" y="249"/>
                    <a:pt x="6664" y="243"/>
                    <a:pt x="6658" y="243"/>
                  </a:cubicBezTo>
                  <a:cubicBezTo>
                    <a:pt x="6652" y="243"/>
                    <a:pt x="6652" y="237"/>
                    <a:pt x="6646" y="237"/>
                  </a:cubicBezTo>
                  <a:cubicBezTo>
                    <a:pt x="6646" y="237"/>
                    <a:pt x="6646" y="237"/>
                    <a:pt x="6641" y="237"/>
                  </a:cubicBezTo>
                  <a:cubicBezTo>
                    <a:pt x="6641" y="237"/>
                    <a:pt x="6641" y="237"/>
                    <a:pt x="6635" y="231"/>
                  </a:cubicBezTo>
                  <a:lnTo>
                    <a:pt x="6629" y="231"/>
                  </a:lnTo>
                  <a:cubicBezTo>
                    <a:pt x="6623" y="231"/>
                    <a:pt x="6623" y="225"/>
                    <a:pt x="6617" y="225"/>
                  </a:cubicBezTo>
                  <a:cubicBezTo>
                    <a:pt x="6617" y="225"/>
                    <a:pt x="6617" y="225"/>
                    <a:pt x="6611" y="225"/>
                  </a:cubicBezTo>
                  <a:cubicBezTo>
                    <a:pt x="6605" y="225"/>
                    <a:pt x="6599" y="220"/>
                    <a:pt x="6593" y="220"/>
                  </a:cubicBezTo>
                  <a:cubicBezTo>
                    <a:pt x="6587" y="220"/>
                    <a:pt x="6587" y="220"/>
                    <a:pt x="6581" y="220"/>
                  </a:cubicBezTo>
                  <a:cubicBezTo>
                    <a:pt x="6575" y="213"/>
                    <a:pt x="6575" y="213"/>
                    <a:pt x="6569" y="208"/>
                  </a:cubicBezTo>
                  <a:cubicBezTo>
                    <a:pt x="6563" y="208"/>
                    <a:pt x="6563" y="208"/>
                    <a:pt x="6563" y="208"/>
                  </a:cubicBezTo>
                  <a:cubicBezTo>
                    <a:pt x="6558" y="208"/>
                    <a:pt x="6558" y="202"/>
                    <a:pt x="6558" y="202"/>
                  </a:cubicBezTo>
                  <a:cubicBezTo>
                    <a:pt x="6552" y="202"/>
                    <a:pt x="6552" y="202"/>
                    <a:pt x="6552" y="202"/>
                  </a:cubicBezTo>
                  <a:cubicBezTo>
                    <a:pt x="6546" y="196"/>
                    <a:pt x="6546" y="196"/>
                    <a:pt x="6540" y="196"/>
                  </a:cubicBezTo>
                  <a:cubicBezTo>
                    <a:pt x="6540" y="190"/>
                    <a:pt x="6534" y="190"/>
                    <a:pt x="6534" y="190"/>
                  </a:cubicBezTo>
                  <a:lnTo>
                    <a:pt x="6528" y="184"/>
                  </a:lnTo>
                  <a:lnTo>
                    <a:pt x="6522" y="178"/>
                  </a:lnTo>
                  <a:cubicBezTo>
                    <a:pt x="6516" y="178"/>
                    <a:pt x="6516" y="178"/>
                    <a:pt x="6516" y="178"/>
                  </a:cubicBezTo>
                  <a:cubicBezTo>
                    <a:pt x="6510" y="178"/>
                    <a:pt x="6510" y="172"/>
                    <a:pt x="6510" y="172"/>
                  </a:cubicBezTo>
                  <a:cubicBezTo>
                    <a:pt x="6504" y="172"/>
                    <a:pt x="6504" y="172"/>
                    <a:pt x="6504" y="172"/>
                  </a:cubicBezTo>
                  <a:cubicBezTo>
                    <a:pt x="6498" y="172"/>
                    <a:pt x="6498" y="172"/>
                    <a:pt x="6492" y="172"/>
                  </a:cubicBezTo>
                  <a:cubicBezTo>
                    <a:pt x="6469" y="172"/>
                    <a:pt x="6469" y="172"/>
                    <a:pt x="6469" y="172"/>
                  </a:cubicBezTo>
                  <a:lnTo>
                    <a:pt x="6463" y="172"/>
                  </a:lnTo>
                  <a:cubicBezTo>
                    <a:pt x="6457" y="172"/>
                    <a:pt x="6451" y="166"/>
                    <a:pt x="6451" y="166"/>
                  </a:cubicBezTo>
                  <a:cubicBezTo>
                    <a:pt x="6445" y="166"/>
                    <a:pt x="6439" y="166"/>
                    <a:pt x="6439" y="166"/>
                  </a:cubicBezTo>
                  <a:cubicBezTo>
                    <a:pt x="6433" y="160"/>
                    <a:pt x="6427" y="154"/>
                    <a:pt x="6421" y="154"/>
                  </a:cubicBezTo>
                  <a:cubicBezTo>
                    <a:pt x="6397" y="154"/>
                    <a:pt x="6386" y="160"/>
                    <a:pt x="6362" y="160"/>
                  </a:cubicBezTo>
                  <a:cubicBezTo>
                    <a:pt x="6362" y="160"/>
                    <a:pt x="6362" y="160"/>
                    <a:pt x="6362" y="166"/>
                  </a:cubicBezTo>
                  <a:cubicBezTo>
                    <a:pt x="6362" y="166"/>
                    <a:pt x="6368" y="166"/>
                    <a:pt x="6368" y="172"/>
                  </a:cubicBezTo>
                  <a:cubicBezTo>
                    <a:pt x="6374" y="178"/>
                    <a:pt x="6374" y="178"/>
                    <a:pt x="6380" y="184"/>
                  </a:cubicBezTo>
                  <a:cubicBezTo>
                    <a:pt x="6386" y="190"/>
                    <a:pt x="6386" y="190"/>
                    <a:pt x="6391" y="190"/>
                  </a:cubicBezTo>
                  <a:cubicBezTo>
                    <a:pt x="6391" y="196"/>
                    <a:pt x="6397" y="190"/>
                    <a:pt x="6397" y="190"/>
                  </a:cubicBezTo>
                  <a:cubicBezTo>
                    <a:pt x="6403" y="196"/>
                    <a:pt x="6403" y="196"/>
                    <a:pt x="6403" y="196"/>
                  </a:cubicBezTo>
                  <a:cubicBezTo>
                    <a:pt x="6409" y="196"/>
                    <a:pt x="6409" y="202"/>
                    <a:pt x="6409" y="202"/>
                  </a:cubicBezTo>
                  <a:cubicBezTo>
                    <a:pt x="6409" y="208"/>
                    <a:pt x="6415" y="208"/>
                    <a:pt x="6421" y="213"/>
                  </a:cubicBezTo>
                  <a:cubicBezTo>
                    <a:pt x="6421" y="213"/>
                    <a:pt x="6421" y="213"/>
                    <a:pt x="6427" y="213"/>
                  </a:cubicBezTo>
                  <a:cubicBezTo>
                    <a:pt x="6427" y="220"/>
                    <a:pt x="6427" y="220"/>
                    <a:pt x="6427" y="225"/>
                  </a:cubicBezTo>
                  <a:cubicBezTo>
                    <a:pt x="6433" y="225"/>
                    <a:pt x="6433" y="225"/>
                    <a:pt x="6439" y="225"/>
                  </a:cubicBezTo>
                  <a:cubicBezTo>
                    <a:pt x="6439" y="231"/>
                    <a:pt x="6439" y="237"/>
                    <a:pt x="6445" y="237"/>
                  </a:cubicBezTo>
                  <a:cubicBezTo>
                    <a:pt x="6445" y="243"/>
                    <a:pt x="6445" y="243"/>
                    <a:pt x="6445" y="243"/>
                  </a:cubicBezTo>
                  <a:cubicBezTo>
                    <a:pt x="6445" y="249"/>
                    <a:pt x="6445" y="249"/>
                    <a:pt x="6451" y="255"/>
                  </a:cubicBezTo>
                  <a:cubicBezTo>
                    <a:pt x="6451" y="255"/>
                    <a:pt x="6451" y="261"/>
                    <a:pt x="6451" y="267"/>
                  </a:cubicBezTo>
                  <a:cubicBezTo>
                    <a:pt x="6451" y="273"/>
                    <a:pt x="6451" y="273"/>
                    <a:pt x="6451" y="273"/>
                  </a:cubicBezTo>
                  <a:cubicBezTo>
                    <a:pt x="6439" y="273"/>
                    <a:pt x="6439" y="273"/>
                    <a:pt x="6439" y="273"/>
                  </a:cubicBezTo>
                  <a:cubicBezTo>
                    <a:pt x="6433" y="273"/>
                    <a:pt x="6433" y="273"/>
                    <a:pt x="6433" y="273"/>
                  </a:cubicBezTo>
                  <a:cubicBezTo>
                    <a:pt x="6427" y="273"/>
                    <a:pt x="6427" y="273"/>
                    <a:pt x="6421" y="267"/>
                  </a:cubicBezTo>
                  <a:cubicBezTo>
                    <a:pt x="6421" y="267"/>
                    <a:pt x="6421" y="267"/>
                    <a:pt x="6421" y="261"/>
                  </a:cubicBezTo>
                  <a:cubicBezTo>
                    <a:pt x="6415" y="261"/>
                    <a:pt x="6409" y="261"/>
                    <a:pt x="6409" y="261"/>
                  </a:cubicBezTo>
                  <a:lnTo>
                    <a:pt x="6409" y="255"/>
                  </a:lnTo>
                  <a:cubicBezTo>
                    <a:pt x="6403" y="255"/>
                    <a:pt x="6403" y="255"/>
                    <a:pt x="6403" y="249"/>
                  </a:cubicBezTo>
                  <a:cubicBezTo>
                    <a:pt x="6397" y="249"/>
                    <a:pt x="6397" y="249"/>
                    <a:pt x="6391" y="243"/>
                  </a:cubicBezTo>
                  <a:cubicBezTo>
                    <a:pt x="6391" y="243"/>
                    <a:pt x="6386" y="243"/>
                    <a:pt x="6386" y="237"/>
                  </a:cubicBezTo>
                  <a:cubicBezTo>
                    <a:pt x="6386" y="237"/>
                    <a:pt x="6380" y="237"/>
                    <a:pt x="6380" y="231"/>
                  </a:cubicBezTo>
                  <a:cubicBezTo>
                    <a:pt x="6374" y="231"/>
                    <a:pt x="6368" y="225"/>
                    <a:pt x="6362" y="225"/>
                  </a:cubicBezTo>
                  <a:cubicBezTo>
                    <a:pt x="6362" y="225"/>
                    <a:pt x="6362" y="220"/>
                    <a:pt x="6356" y="220"/>
                  </a:cubicBezTo>
                  <a:cubicBezTo>
                    <a:pt x="6356" y="220"/>
                    <a:pt x="6356" y="220"/>
                    <a:pt x="6350" y="220"/>
                  </a:cubicBezTo>
                  <a:cubicBezTo>
                    <a:pt x="6350" y="213"/>
                    <a:pt x="6350" y="213"/>
                    <a:pt x="6344" y="213"/>
                  </a:cubicBezTo>
                  <a:cubicBezTo>
                    <a:pt x="6344" y="208"/>
                    <a:pt x="6338" y="208"/>
                    <a:pt x="6338" y="202"/>
                  </a:cubicBezTo>
                  <a:cubicBezTo>
                    <a:pt x="6332" y="202"/>
                    <a:pt x="6332" y="202"/>
                    <a:pt x="6332" y="202"/>
                  </a:cubicBezTo>
                  <a:cubicBezTo>
                    <a:pt x="6326" y="202"/>
                    <a:pt x="6326" y="202"/>
                    <a:pt x="6326" y="202"/>
                  </a:cubicBezTo>
                  <a:cubicBezTo>
                    <a:pt x="6320" y="202"/>
                    <a:pt x="6314" y="202"/>
                    <a:pt x="6309" y="196"/>
                  </a:cubicBezTo>
                  <a:lnTo>
                    <a:pt x="6303" y="196"/>
                  </a:lnTo>
                  <a:cubicBezTo>
                    <a:pt x="6303" y="190"/>
                    <a:pt x="6303" y="190"/>
                    <a:pt x="6303" y="184"/>
                  </a:cubicBezTo>
                  <a:lnTo>
                    <a:pt x="6297" y="184"/>
                  </a:lnTo>
                  <a:cubicBezTo>
                    <a:pt x="6297" y="178"/>
                    <a:pt x="6291" y="178"/>
                    <a:pt x="6291" y="178"/>
                  </a:cubicBezTo>
                  <a:cubicBezTo>
                    <a:pt x="6285" y="178"/>
                    <a:pt x="6285" y="178"/>
                    <a:pt x="6279" y="178"/>
                  </a:cubicBezTo>
                  <a:cubicBezTo>
                    <a:pt x="6279" y="178"/>
                    <a:pt x="6279" y="178"/>
                    <a:pt x="6273" y="178"/>
                  </a:cubicBezTo>
                  <a:cubicBezTo>
                    <a:pt x="6273" y="178"/>
                    <a:pt x="6267" y="172"/>
                    <a:pt x="6261" y="172"/>
                  </a:cubicBezTo>
                  <a:cubicBezTo>
                    <a:pt x="6243" y="172"/>
                    <a:pt x="6243" y="172"/>
                    <a:pt x="6243" y="172"/>
                  </a:cubicBezTo>
                  <a:cubicBezTo>
                    <a:pt x="6243" y="184"/>
                    <a:pt x="6243" y="184"/>
                    <a:pt x="6243" y="184"/>
                  </a:cubicBezTo>
                  <a:cubicBezTo>
                    <a:pt x="6243" y="190"/>
                    <a:pt x="6243" y="190"/>
                    <a:pt x="6249" y="196"/>
                  </a:cubicBezTo>
                  <a:cubicBezTo>
                    <a:pt x="6249" y="202"/>
                    <a:pt x="6255" y="208"/>
                    <a:pt x="6255" y="213"/>
                  </a:cubicBezTo>
                  <a:cubicBezTo>
                    <a:pt x="6261" y="213"/>
                    <a:pt x="6261" y="220"/>
                    <a:pt x="6261" y="220"/>
                  </a:cubicBezTo>
                  <a:cubicBezTo>
                    <a:pt x="6261" y="225"/>
                    <a:pt x="6261" y="225"/>
                    <a:pt x="6261" y="231"/>
                  </a:cubicBezTo>
                  <a:cubicBezTo>
                    <a:pt x="6255" y="231"/>
                    <a:pt x="6261" y="231"/>
                    <a:pt x="6261" y="237"/>
                  </a:cubicBezTo>
                  <a:lnTo>
                    <a:pt x="6255" y="243"/>
                  </a:lnTo>
                  <a:cubicBezTo>
                    <a:pt x="6255" y="249"/>
                    <a:pt x="6255" y="249"/>
                    <a:pt x="6255" y="249"/>
                  </a:cubicBezTo>
                  <a:cubicBezTo>
                    <a:pt x="6255" y="249"/>
                    <a:pt x="6255" y="249"/>
                    <a:pt x="6255" y="255"/>
                  </a:cubicBezTo>
                  <a:cubicBezTo>
                    <a:pt x="6249" y="261"/>
                    <a:pt x="6249" y="267"/>
                    <a:pt x="6243" y="279"/>
                  </a:cubicBezTo>
                  <a:lnTo>
                    <a:pt x="6243" y="285"/>
                  </a:lnTo>
                  <a:cubicBezTo>
                    <a:pt x="6243" y="285"/>
                    <a:pt x="6243" y="291"/>
                    <a:pt x="6237" y="291"/>
                  </a:cubicBezTo>
                  <a:cubicBezTo>
                    <a:pt x="6237" y="291"/>
                    <a:pt x="6237" y="291"/>
                    <a:pt x="6231" y="291"/>
                  </a:cubicBezTo>
                  <a:cubicBezTo>
                    <a:pt x="6225" y="291"/>
                    <a:pt x="6225" y="291"/>
                    <a:pt x="6220" y="291"/>
                  </a:cubicBezTo>
                  <a:lnTo>
                    <a:pt x="6214" y="285"/>
                  </a:lnTo>
                  <a:cubicBezTo>
                    <a:pt x="6208" y="285"/>
                    <a:pt x="6202" y="279"/>
                    <a:pt x="6202" y="273"/>
                  </a:cubicBezTo>
                  <a:cubicBezTo>
                    <a:pt x="6202" y="273"/>
                    <a:pt x="6202" y="273"/>
                    <a:pt x="6202" y="267"/>
                  </a:cubicBezTo>
                  <a:cubicBezTo>
                    <a:pt x="6202" y="267"/>
                    <a:pt x="6202" y="261"/>
                    <a:pt x="6202" y="255"/>
                  </a:cubicBezTo>
                  <a:cubicBezTo>
                    <a:pt x="6202" y="255"/>
                    <a:pt x="6208" y="255"/>
                    <a:pt x="6208" y="249"/>
                  </a:cubicBezTo>
                  <a:cubicBezTo>
                    <a:pt x="6214" y="243"/>
                    <a:pt x="6214" y="243"/>
                    <a:pt x="6220" y="237"/>
                  </a:cubicBezTo>
                  <a:cubicBezTo>
                    <a:pt x="6220" y="237"/>
                    <a:pt x="6225" y="237"/>
                    <a:pt x="6225" y="231"/>
                  </a:cubicBezTo>
                  <a:cubicBezTo>
                    <a:pt x="6225" y="231"/>
                    <a:pt x="6225" y="231"/>
                    <a:pt x="6225" y="225"/>
                  </a:cubicBezTo>
                  <a:cubicBezTo>
                    <a:pt x="6225" y="225"/>
                    <a:pt x="6225" y="225"/>
                    <a:pt x="6225" y="220"/>
                  </a:cubicBezTo>
                  <a:cubicBezTo>
                    <a:pt x="6225" y="220"/>
                    <a:pt x="6220" y="220"/>
                    <a:pt x="6220" y="213"/>
                  </a:cubicBezTo>
                  <a:cubicBezTo>
                    <a:pt x="6220" y="213"/>
                    <a:pt x="6220" y="208"/>
                    <a:pt x="6214" y="208"/>
                  </a:cubicBezTo>
                  <a:cubicBezTo>
                    <a:pt x="6214" y="202"/>
                    <a:pt x="6208" y="202"/>
                    <a:pt x="6208" y="202"/>
                  </a:cubicBezTo>
                  <a:cubicBezTo>
                    <a:pt x="6208" y="196"/>
                    <a:pt x="6208" y="196"/>
                    <a:pt x="6208" y="196"/>
                  </a:cubicBezTo>
                  <a:lnTo>
                    <a:pt x="6214" y="190"/>
                  </a:lnTo>
                  <a:cubicBezTo>
                    <a:pt x="6208" y="184"/>
                    <a:pt x="6208" y="184"/>
                    <a:pt x="6202" y="178"/>
                  </a:cubicBezTo>
                  <a:cubicBezTo>
                    <a:pt x="6202" y="178"/>
                    <a:pt x="6202" y="178"/>
                    <a:pt x="6196" y="172"/>
                  </a:cubicBezTo>
                  <a:cubicBezTo>
                    <a:pt x="6196" y="172"/>
                    <a:pt x="6190" y="172"/>
                    <a:pt x="6190" y="166"/>
                  </a:cubicBezTo>
                  <a:lnTo>
                    <a:pt x="6184" y="166"/>
                  </a:lnTo>
                  <a:cubicBezTo>
                    <a:pt x="6178" y="160"/>
                    <a:pt x="6178" y="160"/>
                    <a:pt x="6178" y="160"/>
                  </a:cubicBezTo>
                  <a:cubicBezTo>
                    <a:pt x="6172" y="154"/>
                    <a:pt x="6172" y="160"/>
                    <a:pt x="6166" y="160"/>
                  </a:cubicBezTo>
                  <a:lnTo>
                    <a:pt x="6160" y="160"/>
                  </a:lnTo>
                  <a:cubicBezTo>
                    <a:pt x="6154" y="160"/>
                    <a:pt x="6154" y="160"/>
                    <a:pt x="6154" y="160"/>
                  </a:cubicBezTo>
                  <a:cubicBezTo>
                    <a:pt x="6148" y="160"/>
                    <a:pt x="6143" y="160"/>
                    <a:pt x="6143" y="166"/>
                  </a:cubicBezTo>
                  <a:cubicBezTo>
                    <a:pt x="6136" y="166"/>
                    <a:pt x="6136" y="166"/>
                    <a:pt x="6136" y="166"/>
                  </a:cubicBezTo>
                  <a:cubicBezTo>
                    <a:pt x="6131" y="166"/>
                    <a:pt x="6125" y="172"/>
                    <a:pt x="6119" y="172"/>
                  </a:cubicBezTo>
                  <a:cubicBezTo>
                    <a:pt x="6119" y="178"/>
                    <a:pt x="6119" y="178"/>
                    <a:pt x="6113" y="178"/>
                  </a:cubicBezTo>
                  <a:cubicBezTo>
                    <a:pt x="6113" y="178"/>
                    <a:pt x="6113" y="184"/>
                    <a:pt x="6107" y="184"/>
                  </a:cubicBezTo>
                  <a:cubicBezTo>
                    <a:pt x="6107" y="184"/>
                    <a:pt x="6107" y="184"/>
                    <a:pt x="6101" y="184"/>
                  </a:cubicBezTo>
                  <a:cubicBezTo>
                    <a:pt x="6101" y="184"/>
                    <a:pt x="6101" y="184"/>
                    <a:pt x="6095" y="184"/>
                  </a:cubicBezTo>
                  <a:cubicBezTo>
                    <a:pt x="6095" y="184"/>
                    <a:pt x="6095" y="190"/>
                    <a:pt x="6089" y="190"/>
                  </a:cubicBezTo>
                  <a:lnTo>
                    <a:pt x="6083" y="190"/>
                  </a:lnTo>
                  <a:cubicBezTo>
                    <a:pt x="6077" y="190"/>
                    <a:pt x="6077" y="196"/>
                    <a:pt x="6077" y="196"/>
                  </a:cubicBezTo>
                  <a:cubicBezTo>
                    <a:pt x="6071" y="196"/>
                    <a:pt x="6065" y="196"/>
                    <a:pt x="6065" y="196"/>
                  </a:cubicBezTo>
                  <a:cubicBezTo>
                    <a:pt x="6059" y="196"/>
                    <a:pt x="6059" y="196"/>
                    <a:pt x="6059" y="196"/>
                  </a:cubicBezTo>
                  <a:cubicBezTo>
                    <a:pt x="6024" y="196"/>
                    <a:pt x="6024" y="196"/>
                    <a:pt x="6024" y="196"/>
                  </a:cubicBezTo>
                  <a:cubicBezTo>
                    <a:pt x="6018" y="196"/>
                    <a:pt x="6018" y="196"/>
                    <a:pt x="6018" y="196"/>
                  </a:cubicBezTo>
                  <a:cubicBezTo>
                    <a:pt x="6012" y="196"/>
                    <a:pt x="6012" y="196"/>
                    <a:pt x="6006" y="202"/>
                  </a:cubicBezTo>
                  <a:cubicBezTo>
                    <a:pt x="6006" y="202"/>
                    <a:pt x="6006" y="202"/>
                    <a:pt x="6000" y="202"/>
                  </a:cubicBezTo>
                  <a:cubicBezTo>
                    <a:pt x="6000" y="202"/>
                    <a:pt x="5994" y="208"/>
                    <a:pt x="5988" y="208"/>
                  </a:cubicBezTo>
                  <a:cubicBezTo>
                    <a:pt x="5982" y="208"/>
                    <a:pt x="5982" y="202"/>
                    <a:pt x="5977" y="202"/>
                  </a:cubicBezTo>
                  <a:cubicBezTo>
                    <a:pt x="5965" y="202"/>
                    <a:pt x="5959" y="208"/>
                    <a:pt x="5947" y="208"/>
                  </a:cubicBezTo>
                  <a:cubicBezTo>
                    <a:pt x="5941" y="208"/>
                    <a:pt x="5941" y="208"/>
                    <a:pt x="5935" y="208"/>
                  </a:cubicBezTo>
                  <a:cubicBezTo>
                    <a:pt x="5935" y="208"/>
                    <a:pt x="5935" y="208"/>
                    <a:pt x="5929" y="208"/>
                  </a:cubicBezTo>
                  <a:cubicBezTo>
                    <a:pt x="5929" y="208"/>
                    <a:pt x="5929" y="213"/>
                    <a:pt x="5923" y="213"/>
                  </a:cubicBezTo>
                  <a:cubicBezTo>
                    <a:pt x="5923" y="213"/>
                    <a:pt x="5929" y="220"/>
                    <a:pt x="5923" y="220"/>
                  </a:cubicBezTo>
                  <a:cubicBezTo>
                    <a:pt x="5929" y="220"/>
                    <a:pt x="5929" y="225"/>
                    <a:pt x="5929" y="225"/>
                  </a:cubicBezTo>
                  <a:lnTo>
                    <a:pt x="5935" y="225"/>
                  </a:lnTo>
                  <a:cubicBezTo>
                    <a:pt x="5935" y="225"/>
                    <a:pt x="5935" y="225"/>
                    <a:pt x="5941" y="225"/>
                  </a:cubicBezTo>
                  <a:cubicBezTo>
                    <a:pt x="5947" y="231"/>
                    <a:pt x="5947" y="225"/>
                    <a:pt x="5953" y="225"/>
                  </a:cubicBezTo>
                  <a:cubicBezTo>
                    <a:pt x="5959" y="231"/>
                    <a:pt x="5959" y="231"/>
                    <a:pt x="5959" y="231"/>
                  </a:cubicBezTo>
                  <a:cubicBezTo>
                    <a:pt x="5965" y="231"/>
                    <a:pt x="5965" y="231"/>
                    <a:pt x="5970" y="237"/>
                  </a:cubicBezTo>
                  <a:cubicBezTo>
                    <a:pt x="5970" y="237"/>
                    <a:pt x="5970" y="237"/>
                    <a:pt x="5977" y="243"/>
                  </a:cubicBezTo>
                  <a:cubicBezTo>
                    <a:pt x="5977" y="243"/>
                    <a:pt x="5977" y="243"/>
                    <a:pt x="5977" y="249"/>
                  </a:cubicBezTo>
                  <a:cubicBezTo>
                    <a:pt x="5977" y="249"/>
                    <a:pt x="5982" y="249"/>
                    <a:pt x="5982" y="255"/>
                  </a:cubicBezTo>
                  <a:cubicBezTo>
                    <a:pt x="5982" y="255"/>
                    <a:pt x="5982" y="261"/>
                    <a:pt x="5988" y="261"/>
                  </a:cubicBezTo>
                  <a:cubicBezTo>
                    <a:pt x="5988" y="261"/>
                    <a:pt x="5988" y="261"/>
                    <a:pt x="5994" y="261"/>
                  </a:cubicBezTo>
                  <a:cubicBezTo>
                    <a:pt x="6000" y="261"/>
                    <a:pt x="6000" y="267"/>
                    <a:pt x="6006" y="267"/>
                  </a:cubicBezTo>
                  <a:cubicBezTo>
                    <a:pt x="6006" y="267"/>
                    <a:pt x="6006" y="267"/>
                    <a:pt x="6012" y="267"/>
                  </a:cubicBezTo>
                  <a:cubicBezTo>
                    <a:pt x="6012" y="267"/>
                    <a:pt x="6018" y="267"/>
                    <a:pt x="6024" y="267"/>
                  </a:cubicBezTo>
                  <a:cubicBezTo>
                    <a:pt x="6024" y="267"/>
                    <a:pt x="6024" y="267"/>
                    <a:pt x="6030" y="267"/>
                  </a:cubicBezTo>
                  <a:cubicBezTo>
                    <a:pt x="6030" y="273"/>
                    <a:pt x="6030" y="273"/>
                    <a:pt x="6036" y="273"/>
                  </a:cubicBezTo>
                  <a:cubicBezTo>
                    <a:pt x="6036" y="279"/>
                    <a:pt x="6042" y="279"/>
                    <a:pt x="6042" y="279"/>
                  </a:cubicBezTo>
                  <a:cubicBezTo>
                    <a:pt x="6048" y="279"/>
                    <a:pt x="6048" y="285"/>
                    <a:pt x="6048" y="285"/>
                  </a:cubicBezTo>
                  <a:cubicBezTo>
                    <a:pt x="6054" y="285"/>
                    <a:pt x="6054" y="285"/>
                    <a:pt x="6054" y="285"/>
                  </a:cubicBezTo>
                  <a:cubicBezTo>
                    <a:pt x="6059" y="291"/>
                    <a:pt x="6059" y="291"/>
                    <a:pt x="6065" y="297"/>
                  </a:cubicBezTo>
                  <a:cubicBezTo>
                    <a:pt x="6059" y="302"/>
                    <a:pt x="6059" y="302"/>
                    <a:pt x="6059" y="302"/>
                  </a:cubicBezTo>
                  <a:cubicBezTo>
                    <a:pt x="6036" y="302"/>
                    <a:pt x="6036" y="302"/>
                    <a:pt x="6036" y="302"/>
                  </a:cubicBezTo>
                  <a:cubicBezTo>
                    <a:pt x="6036" y="302"/>
                    <a:pt x="6036" y="297"/>
                    <a:pt x="6030" y="297"/>
                  </a:cubicBezTo>
                  <a:cubicBezTo>
                    <a:pt x="6030" y="297"/>
                    <a:pt x="6030" y="297"/>
                    <a:pt x="6024" y="297"/>
                  </a:cubicBezTo>
                  <a:cubicBezTo>
                    <a:pt x="6024" y="297"/>
                    <a:pt x="6024" y="297"/>
                    <a:pt x="6018" y="297"/>
                  </a:cubicBezTo>
                  <a:cubicBezTo>
                    <a:pt x="6012" y="291"/>
                    <a:pt x="6012" y="291"/>
                    <a:pt x="6006" y="291"/>
                  </a:cubicBezTo>
                  <a:cubicBezTo>
                    <a:pt x="6000" y="291"/>
                    <a:pt x="6000" y="285"/>
                    <a:pt x="6000" y="285"/>
                  </a:cubicBezTo>
                  <a:cubicBezTo>
                    <a:pt x="5994" y="285"/>
                    <a:pt x="5994" y="279"/>
                    <a:pt x="5994" y="279"/>
                  </a:cubicBezTo>
                  <a:cubicBezTo>
                    <a:pt x="5988" y="279"/>
                    <a:pt x="5988" y="279"/>
                    <a:pt x="5988" y="273"/>
                  </a:cubicBezTo>
                  <a:cubicBezTo>
                    <a:pt x="5982" y="273"/>
                    <a:pt x="5982" y="273"/>
                    <a:pt x="5982" y="267"/>
                  </a:cubicBezTo>
                  <a:cubicBezTo>
                    <a:pt x="5970" y="267"/>
                    <a:pt x="5970" y="273"/>
                    <a:pt x="5959" y="267"/>
                  </a:cubicBezTo>
                  <a:cubicBezTo>
                    <a:pt x="5959" y="267"/>
                    <a:pt x="5959" y="267"/>
                    <a:pt x="5953" y="267"/>
                  </a:cubicBezTo>
                  <a:cubicBezTo>
                    <a:pt x="5947" y="267"/>
                    <a:pt x="5947" y="267"/>
                    <a:pt x="5947" y="267"/>
                  </a:cubicBezTo>
                  <a:cubicBezTo>
                    <a:pt x="5947" y="267"/>
                    <a:pt x="5947" y="267"/>
                    <a:pt x="5941" y="267"/>
                  </a:cubicBezTo>
                  <a:cubicBezTo>
                    <a:pt x="5935" y="267"/>
                    <a:pt x="5935" y="261"/>
                    <a:pt x="5935" y="261"/>
                  </a:cubicBezTo>
                  <a:cubicBezTo>
                    <a:pt x="5929" y="255"/>
                    <a:pt x="5929" y="255"/>
                    <a:pt x="5923" y="255"/>
                  </a:cubicBezTo>
                  <a:cubicBezTo>
                    <a:pt x="5917" y="255"/>
                    <a:pt x="5917" y="255"/>
                    <a:pt x="5917" y="255"/>
                  </a:cubicBezTo>
                  <a:cubicBezTo>
                    <a:pt x="5911" y="249"/>
                    <a:pt x="5905" y="249"/>
                    <a:pt x="5899" y="249"/>
                  </a:cubicBezTo>
                  <a:cubicBezTo>
                    <a:pt x="5899" y="243"/>
                    <a:pt x="5899" y="243"/>
                    <a:pt x="5893" y="243"/>
                  </a:cubicBezTo>
                  <a:cubicBezTo>
                    <a:pt x="5893" y="237"/>
                    <a:pt x="5888" y="237"/>
                    <a:pt x="5888" y="237"/>
                  </a:cubicBezTo>
                  <a:cubicBezTo>
                    <a:pt x="5888" y="231"/>
                    <a:pt x="5888" y="231"/>
                    <a:pt x="5888" y="231"/>
                  </a:cubicBezTo>
                  <a:cubicBezTo>
                    <a:pt x="5882" y="225"/>
                    <a:pt x="5882" y="225"/>
                    <a:pt x="5882" y="225"/>
                  </a:cubicBezTo>
                  <a:cubicBezTo>
                    <a:pt x="5876" y="225"/>
                    <a:pt x="5876" y="225"/>
                    <a:pt x="5876" y="225"/>
                  </a:cubicBezTo>
                  <a:cubicBezTo>
                    <a:pt x="5864" y="225"/>
                    <a:pt x="5858" y="225"/>
                    <a:pt x="5852" y="231"/>
                  </a:cubicBezTo>
                  <a:cubicBezTo>
                    <a:pt x="5846" y="231"/>
                    <a:pt x="5846" y="231"/>
                    <a:pt x="5846" y="231"/>
                  </a:cubicBezTo>
                  <a:cubicBezTo>
                    <a:pt x="5840" y="231"/>
                    <a:pt x="5840" y="231"/>
                    <a:pt x="5840" y="237"/>
                  </a:cubicBezTo>
                  <a:cubicBezTo>
                    <a:pt x="5834" y="237"/>
                    <a:pt x="5834" y="237"/>
                    <a:pt x="5834" y="237"/>
                  </a:cubicBezTo>
                  <a:cubicBezTo>
                    <a:pt x="5828" y="243"/>
                    <a:pt x="5828" y="237"/>
                    <a:pt x="5822" y="243"/>
                  </a:cubicBezTo>
                  <a:cubicBezTo>
                    <a:pt x="5822" y="243"/>
                    <a:pt x="5822" y="243"/>
                    <a:pt x="5816" y="243"/>
                  </a:cubicBezTo>
                  <a:cubicBezTo>
                    <a:pt x="5816" y="249"/>
                    <a:pt x="5811" y="249"/>
                    <a:pt x="5804" y="249"/>
                  </a:cubicBezTo>
                  <a:cubicBezTo>
                    <a:pt x="5804" y="249"/>
                    <a:pt x="5799" y="249"/>
                    <a:pt x="5799" y="255"/>
                  </a:cubicBezTo>
                  <a:cubicBezTo>
                    <a:pt x="5793" y="255"/>
                    <a:pt x="5793" y="255"/>
                    <a:pt x="5793" y="261"/>
                  </a:cubicBezTo>
                  <a:cubicBezTo>
                    <a:pt x="5793" y="267"/>
                    <a:pt x="5793" y="273"/>
                    <a:pt x="5799" y="273"/>
                  </a:cubicBezTo>
                  <a:cubicBezTo>
                    <a:pt x="5799" y="279"/>
                    <a:pt x="5804" y="279"/>
                    <a:pt x="5804" y="279"/>
                  </a:cubicBezTo>
                  <a:cubicBezTo>
                    <a:pt x="5804" y="285"/>
                    <a:pt x="5804" y="285"/>
                    <a:pt x="5804" y="285"/>
                  </a:cubicBezTo>
                  <a:cubicBezTo>
                    <a:pt x="5811" y="291"/>
                    <a:pt x="5811" y="291"/>
                    <a:pt x="5811" y="291"/>
                  </a:cubicBezTo>
                  <a:cubicBezTo>
                    <a:pt x="5811" y="338"/>
                    <a:pt x="5811" y="338"/>
                    <a:pt x="5811" y="338"/>
                  </a:cubicBezTo>
                  <a:cubicBezTo>
                    <a:pt x="5775" y="338"/>
                    <a:pt x="5775" y="338"/>
                    <a:pt x="5775" y="338"/>
                  </a:cubicBezTo>
                  <a:cubicBezTo>
                    <a:pt x="5769" y="338"/>
                    <a:pt x="5769" y="338"/>
                    <a:pt x="5763" y="338"/>
                  </a:cubicBezTo>
                  <a:cubicBezTo>
                    <a:pt x="5757" y="332"/>
                    <a:pt x="5757" y="332"/>
                    <a:pt x="5757" y="332"/>
                  </a:cubicBezTo>
                  <a:cubicBezTo>
                    <a:pt x="5751" y="332"/>
                    <a:pt x="5751" y="326"/>
                    <a:pt x="5751" y="326"/>
                  </a:cubicBezTo>
                  <a:cubicBezTo>
                    <a:pt x="5745" y="326"/>
                    <a:pt x="5745" y="326"/>
                    <a:pt x="5745" y="326"/>
                  </a:cubicBezTo>
                  <a:cubicBezTo>
                    <a:pt x="5716" y="326"/>
                    <a:pt x="5704" y="320"/>
                    <a:pt x="5680" y="320"/>
                  </a:cubicBezTo>
                  <a:cubicBezTo>
                    <a:pt x="5680" y="326"/>
                    <a:pt x="5674" y="326"/>
                    <a:pt x="5674" y="326"/>
                  </a:cubicBezTo>
                  <a:cubicBezTo>
                    <a:pt x="5668" y="332"/>
                    <a:pt x="5668" y="332"/>
                    <a:pt x="5668" y="338"/>
                  </a:cubicBezTo>
                  <a:lnTo>
                    <a:pt x="5662" y="344"/>
                  </a:lnTo>
                  <a:cubicBezTo>
                    <a:pt x="5656" y="344"/>
                    <a:pt x="5656" y="344"/>
                    <a:pt x="5650" y="344"/>
                  </a:cubicBezTo>
                  <a:cubicBezTo>
                    <a:pt x="5645" y="350"/>
                    <a:pt x="5638" y="350"/>
                    <a:pt x="5633" y="356"/>
                  </a:cubicBezTo>
                  <a:cubicBezTo>
                    <a:pt x="5627" y="356"/>
                    <a:pt x="5627" y="356"/>
                    <a:pt x="5621" y="356"/>
                  </a:cubicBezTo>
                  <a:cubicBezTo>
                    <a:pt x="5615" y="356"/>
                    <a:pt x="5615" y="362"/>
                    <a:pt x="5609" y="368"/>
                  </a:cubicBezTo>
                  <a:cubicBezTo>
                    <a:pt x="5603" y="374"/>
                    <a:pt x="5603" y="374"/>
                    <a:pt x="5603" y="374"/>
                  </a:cubicBezTo>
                  <a:cubicBezTo>
                    <a:pt x="5603" y="374"/>
                    <a:pt x="5597" y="379"/>
                    <a:pt x="5591" y="379"/>
                  </a:cubicBezTo>
                  <a:cubicBezTo>
                    <a:pt x="5591" y="386"/>
                    <a:pt x="5591" y="386"/>
                    <a:pt x="5585" y="386"/>
                  </a:cubicBezTo>
                  <a:lnTo>
                    <a:pt x="5579" y="386"/>
                  </a:lnTo>
                  <a:cubicBezTo>
                    <a:pt x="5579" y="391"/>
                    <a:pt x="5573" y="386"/>
                    <a:pt x="5567" y="386"/>
                  </a:cubicBezTo>
                  <a:lnTo>
                    <a:pt x="5561" y="386"/>
                  </a:lnTo>
                  <a:cubicBezTo>
                    <a:pt x="5556" y="386"/>
                    <a:pt x="5556" y="391"/>
                    <a:pt x="5550" y="391"/>
                  </a:cubicBezTo>
                  <a:cubicBezTo>
                    <a:pt x="5550" y="391"/>
                    <a:pt x="5550" y="391"/>
                    <a:pt x="5544" y="391"/>
                  </a:cubicBezTo>
                  <a:lnTo>
                    <a:pt x="5538" y="391"/>
                  </a:lnTo>
                  <a:cubicBezTo>
                    <a:pt x="5538" y="397"/>
                    <a:pt x="5532" y="397"/>
                    <a:pt x="5532" y="397"/>
                  </a:cubicBezTo>
                  <a:cubicBezTo>
                    <a:pt x="5526" y="397"/>
                    <a:pt x="5526" y="403"/>
                    <a:pt x="5526" y="403"/>
                  </a:cubicBezTo>
                  <a:cubicBezTo>
                    <a:pt x="5520" y="403"/>
                    <a:pt x="5520" y="403"/>
                    <a:pt x="5520" y="403"/>
                  </a:cubicBezTo>
                  <a:lnTo>
                    <a:pt x="5520" y="409"/>
                  </a:lnTo>
                  <a:cubicBezTo>
                    <a:pt x="5514" y="415"/>
                    <a:pt x="5514" y="415"/>
                    <a:pt x="5514" y="415"/>
                  </a:cubicBezTo>
                  <a:cubicBezTo>
                    <a:pt x="5508" y="415"/>
                    <a:pt x="5508" y="415"/>
                    <a:pt x="5508" y="415"/>
                  </a:cubicBezTo>
                  <a:cubicBezTo>
                    <a:pt x="5502" y="415"/>
                    <a:pt x="5502" y="415"/>
                    <a:pt x="5502" y="415"/>
                  </a:cubicBezTo>
                  <a:cubicBezTo>
                    <a:pt x="5496" y="415"/>
                    <a:pt x="5496" y="421"/>
                    <a:pt x="5496" y="421"/>
                  </a:cubicBezTo>
                  <a:cubicBezTo>
                    <a:pt x="5496" y="427"/>
                    <a:pt x="5490" y="433"/>
                    <a:pt x="5484" y="439"/>
                  </a:cubicBezTo>
                  <a:cubicBezTo>
                    <a:pt x="5484" y="439"/>
                    <a:pt x="5484" y="439"/>
                    <a:pt x="5484" y="445"/>
                  </a:cubicBezTo>
                  <a:lnTo>
                    <a:pt x="5479" y="445"/>
                  </a:lnTo>
                  <a:cubicBezTo>
                    <a:pt x="5479" y="445"/>
                    <a:pt x="5472" y="445"/>
                    <a:pt x="5472" y="451"/>
                  </a:cubicBezTo>
                  <a:cubicBezTo>
                    <a:pt x="5472" y="457"/>
                    <a:pt x="5472" y="457"/>
                    <a:pt x="5472" y="463"/>
                  </a:cubicBezTo>
                  <a:cubicBezTo>
                    <a:pt x="5484" y="463"/>
                    <a:pt x="5484" y="463"/>
                    <a:pt x="5484" y="463"/>
                  </a:cubicBezTo>
                  <a:cubicBezTo>
                    <a:pt x="5490" y="463"/>
                    <a:pt x="5490" y="463"/>
                    <a:pt x="5496" y="463"/>
                  </a:cubicBezTo>
                  <a:cubicBezTo>
                    <a:pt x="5502" y="463"/>
                    <a:pt x="5508" y="463"/>
                    <a:pt x="5514" y="468"/>
                  </a:cubicBezTo>
                  <a:cubicBezTo>
                    <a:pt x="5514" y="468"/>
                    <a:pt x="5514" y="468"/>
                    <a:pt x="5520" y="468"/>
                  </a:cubicBezTo>
                  <a:cubicBezTo>
                    <a:pt x="5520" y="474"/>
                    <a:pt x="5520" y="474"/>
                    <a:pt x="5520" y="474"/>
                  </a:cubicBezTo>
                  <a:cubicBezTo>
                    <a:pt x="5526" y="474"/>
                    <a:pt x="5526" y="474"/>
                    <a:pt x="5526" y="474"/>
                  </a:cubicBezTo>
                  <a:cubicBezTo>
                    <a:pt x="5532" y="474"/>
                    <a:pt x="5538" y="474"/>
                    <a:pt x="5544" y="474"/>
                  </a:cubicBezTo>
                  <a:cubicBezTo>
                    <a:pt x="5550" y="474"/>
                    <a:pt x="5556" y="480"/>
                    <a:pt x="5561" y="474"/>
                  </a:cubicBezTo>
                  <a:cubicBezTo>
                    <a:pt x="5567" y="474"/>
                    <a:pt x="5573" y="474"/>
                    <a:pt x="5573" y="474"/>
                  </a:cubicBezTo>
                  <a:cubicBezTo>
                    <a:pt x="5579" y="474"/>
                    <a:pt x="5579" y="474"/>
                    <a:pt x="5579" y="468"/>
                  </a:cubicBezTo>
                  <a:cubicBezTo>
                    <a:pt x="5585" y="468"/>
                    <a:pt x="5585" y="468"/>
                    <a:pt x="5585" y="463"/>
                  </a:cubicBezTo>
                  <a:cubicBezTo>
                    <a:pt x="5591" y="463"/>
                    <a:pt x="5591" y="463"/>
                    <a:pt x="5597" y="463"/>
                  </a:cubicBezTo>
                  <a:cubicBezTo>
                    <a:pt x="5603" y="463"/>
                    <a:pt x="5603" y="468"/>
                    <a:pt x="5603" y="474"/>
                  </a:cubicBezTo>
                  <a:cubicBezTo>
                    <a:pt x="5603" y="474"/>
                    <a:pt x="5603" y="480"/>
                    <a:pt x="5603" y="486"/>
                  </a:cubicBezTo>
                  <a:lnTo>
                    <a:pt x="5603" y="492"/>
                  </a:lnTo>
                  <a:cubicBezTo>
                    <a:pt x="5603" y="498"/>
                    <a:pt x="5603" y="498"/>
                    <a:pt x="5609" y="498"/>
                  </a:cubicBezTo>
                  <a:cubicBezTo>
                    <a:pt x="5609" y="504"/>
                    <a:pt x="5609" y="504"/>
                    <a:pt x="5609" y="504"/>
                  </a:cubicBezTo>
                  <a:cubicBezTo>
                    <a:pt x="5609" y="510"/>
                    <a:pt x="5609" y="510"/>
                    <a:pt x="5609" y="510"/>
                  </a:cubicBezTo>
                  <a:cubicBezTo>
                    <a:pt x="5609" y="540"/>
                    <a:pt x="5609" y="540"/>
                    <a:pt x="5609" y="540"/>
                  </a:cubicBezTo>
                  <a:cubicBezTo>
                    <a:pt x="5609" y="552"/>
                    <a:pt x="5603" y="557"/>
                    <a:pt x="5597" y="569"/>
                  </a:cubicBezTo>
                  <a:cubicBezTo>
                    <a:pt x="5591" y="569"/>
                    <a:pt x="5591" y="569"/>
                    <a:pt x="5591" y="569"/>
                  </a:cubicBezTo>
                  <a:cubicBezTo>
                    <a:pt x="5585" y="575"/>
                    <a:pt x="5585" y="575"/>
                    <a:pt x="5585" y="575"/>
                  </a:cubicBezTo>
                  <a:cubicBezTo>
                    <a:pt x="5579" y="575"/>
                    <a:pt x="5573" y="575"/>
                    <a:pt x="5567" y="575"/>
                  </a:cubicBezTo>
                  <a:cubicBezTo>
                    <a:pt x="5561" y="575"/>
                    <a:pt x="5561" y="575"/>
                    <a:pt x="5561" y="575"/>
                  </a:cubicBezTo>
                  <a:cubicBezTo>
                    <a:pt x="5556" y="575"/>
                    <a:pt x="5556" y="575"/>
                    <a:pt x="5550" y="575"/>
                  </a:cubicBezTo>
                  <a:cubicBezTo>
                    <a:pt x="5550" y="575"/>
                    <a:pt x="5544" y="575"/>
                    <a:pt x="5538" y="575"/>
                  </a:cubicBezTo>
                  <a:cubicBezTo>
                    <a:pt x="5532" y="575"/>
                    <a:pt x="5532" y="575"/>
                    <a:pt x="5526" y="575"/>
                  </a:cubicBezTo>
                  <a:cubicBezTo>
                    <a:pt x="5526" y="581"/>
                    <a:pt x="5526" y="581"/>
                    <a:pt x="5520" y="581"/>
                  </a:cubicBezTo>
                  <a:cubicBezTo>
                    <a:pt x="5520" y="587"/>
                    <a:pt x="5514" y="587"/>
                    <a:pt x="5514" y="587"/>
                  </a:cubicBezTo>
                  <a:cubicBezTo>
                    <a:pt x="5508" y="587"/>
                    <a:pt x="5508" y="587"/>
                    <a:pt x="5502" y="587"/>
                  </a:cubicBezTo>
                  <a:cubicBezTo>
                    <a:pt x="5479" y="587"/>
                    <a:pt x="5479" y="587"/>
                    <a:pt x="5479" y="587"/>
                  </a:cubicBezTo>
                  <a:cubicBezTo>
                    <a:pt x="5472" y="587"/>
                    <a:pt x="5467" y="587"/>
                    <a:pt x="5455" y="587"/>
                  </a:cubicBezTo>
                  <a:cubicBezTo>
                    <a:pt x="5455" y="587"/>
                    <a:pt x="5455" y="587"/>
                    <a:pt x="5449" y="587"/>
                  </a:cubicBezTo>
                  <a:cubicBezTo>
                    <a:pt x="5449" y="587"/>
                    <a:pt x="5449" y="581"/>
                    <a:pt x="5443" y="581"/>
                  </a:cubicBezTo>
                  <a:cubicBezTo>
                    <a:pt x="5437" y="581"/>
                    <a:pt x="5437" y="581"/>
                    <a:pt x="5431" y="581"/>
                  </a:cubicBezTo>
                  <a:cubicBezTo>
                    <a:pt x="5425" y="581"/>
                    <a:pt x="5419" y="581"/>
                    <a:pt x="5413" y="581"/>
                  </a:cubicBezTo>
                  <a:cubicBezTo>
                    <a:pt x="5407" y="587"/>
                    <a:pt x="5401" y="587"/>
                    <a:pt x="5401" y="587"/>
                  </a:cubicBezTo>
                  <a:cubicBezTo>
                    <a:pt x="5401" y="593"/>
                    <a:pt x="5395" y="593"/>
                    <a:pt x="5395" y="599"/>
                  </a:cubicBezTo>
                  <a:lnTo>
                    <a:pt x="5395" y="605"/>
                  </a:lnTo>
                  <a:cubicBezTo>
                    <a:pt x="5395" y="611"/>
                    <a:pt x="5390" y="617"/>
                    <a:pt x="5384" y="617"/>
                  </a:cubicBezTo>
                  <a:cubicBezTo>
                    <a:pt x="5384" y="617"/>
                    <a:pt x="5384" y="617"/>
                    <a:pt x="5378" y="617"/>
                  </a:cubicBezTo>
                  <a:cubicBezTo>
                    <a:pt x="5348" y="617"/>
                    <a:pt x="5348" y="617"/>
                    <a:pt x="5348" y="617"/>
                  </a:cubicBezTo>
                  <a:cubicBezTo>
                    <a:pt x="5342" y="617"/>
                    <a:pt x="5342" y="623"/>
                    <a:pt x="5336" y="629"/>
                  </a:cubicBezTo>
                  <a:cubicBezTo>
                    <a:pt x="5330" y="629"/>
                    <a:pt x="5330" y="629"/>
                    <a:pt x="5330" y="629"/>
                  </a:cubicBezTo>
                  <a:cubicBezTo>
                    <a:pt x="5324" y="629"/>
                    <a:pt x="5318" y="634"/>
                    <a:pt x="5312" y="634"/>
                  </a:cubicBezTo>
                  <a:cubicBezTo>
                    <a:pt x="5306" y="634"/>
                    <a:pt x="5306" y="634"/>
                    <a:pt x="5301" y="634"/>
                  </a:cubicBezTo>
                  <a:lnTo>
                    <a:pt x="5295" y="629"/>
                  </a:lnTo>
                  <a:cubicBezTo>
                    <a:pt x="5289" y="629"/>
                    <a:pt x="5283" y="629"/>
                    <a:pt x="5277" y="629"/>
                  </a:cubicBezTo>
                  <a:cubicBezTo>
                    <a:pt x="5277" y="629"/>
                    <a:pt x="5271" y="629"/>
                    <a:pt x="5265" y="629"/>
                  </a:cubicBezTo>
                  <a:cubicBezTo>
                    <a:pt x="5265" y="629"/>
                    <a:pt x="5259" y="629"/>
                    <a:pt x="5259" y="634"/>
                  </a:cubicBezTo>
                  <a:cubicBezTo>
                    <a:pt x="5253" y="634"/>
                    <a:pt x="5253" y="634"/>
                    <a:pt x="5253" y="634"/>
                  </a:cubicBezTo>
                  <a:cubicBezTo>
                    <a:pt x="5247" y="634"/>
                    <a:pt x="5247" y="634"/>
                    <a:pt x="5241" y="634"/>
                  </a:cubicBezTo>
                  <a:cubicBezTo>
                    <a:pt x="5241" y="634"/>
                    <a:pt x="5235" y="634"/>
                    <a:pt x="5235" y="640"/>
                  </a:cubicBezTo>
                  <a:cubicBezTo>
                    <a:pt x="5235" y="640"/>
                    <a:pt x="5235" y="640"/>
                    <a:pt x="5235" y="646"/>
                  </a:cubicBezTo>
                  <a:cubicBezTo>
                    <a:pt x="5235" y="646"/>
                    <a:pt x="5235" y="646"/>
                    <a:pt x="5235" y="652"/>
                  </a:cubicBezTo>
                  <a:cubicBezTo>
                    <a:pt x="5235" y="652"/>
                    <a:pt x="5235" y="652"/>
                    <a:pt x="5229" y="658"/>
                  </a:cubicBezTo>
                  <a:cubicBezTo>
                    <a:pt x="5229" y="658"/>
                    <a:pt x="5229" y="658"/>
                    <a:pt x="5229" y="664"/>
                  </a:cubicBezTo>
                  <a:lnTo>
                    <a:pt x="5224" y="664"/>
                  </a:lnTo>
                  <a:cubicBezTo>
                    <a:pt x="5194" y="664"/>
                    <a:pt x="5194" y="664"/>
                    <a:pt x="5194" y="664"/>
                  </a:cubicBezTo>
                  <a:cubicBezTo>
                    <a:pt x="5188" y="664"/>
                    <a:pt x="5188" y="664"/>
                    <a:pt x="5188" y="670"/>
                  </a:cubicBezTo>
                  <a:cubicBezTo>
                    <a:pt x="5182" y="676"/>
                    <a:pt x="5182" y="676"/>
                    <a:pt x="5182" y="682"/>
                  </a:cubicBezTo>
                  <a:cubicBezTo>
                    <a:pt x="5182" y="682"/>
                    <a:pt x="5182" y="688"/>
                    <a:pt x="5182" y="694"/>
                  </a:cubicBezTo>
                  <a:cubicBezTo>
                    <a:pt x="5188" y="694"/>
                    <a:pt x="5188" y="700"/>
                    <a:pt x="5188" y="706"/>
                  </a:cubicBezTo>
                  <a:cubicBezTo>
                    <a:pt x="5194" y="706"/>
                    <a:pt x="5200" y="711"/>
                    <a:pt x="5200" y="711"/>
                  </a:cubicBezTo>
                  <a:cubicBezTo>
                    <a:pt x="5206" y="718"/>
                    <a:pt x="5206" y="723"/>
                    <a:pt x="5206" y="723"/>
                  </a:cubicBezTo>
                  <a:cubicBezTo>
                    <a:pt x="5212" y="723"/>
                    <a:pt x="5218" y="723"/>
                    <a:pt x="5218" y="723"/>
                  </a:cubicBezTo>
                  <a:cubicBezTo>
                    <a:pt x="5224" y="723"/>
                    <a:pt x="5229" y="723"/>
                    <a:pt x="5229" y="723"/>
                  </a:cubicBezTo>
                  <a:cubicBezTo>
                    <a:pt x="5235" y="723"/>
                    <a:pt x="5241" y="723"/>
                    <a:pt x="5241" y="723"/>
                  </a:cubicBezTo>
                  <a:cubicBezTo>
                    <a:pt x="5253" y="729"/>
                    <a:pt x="5259" y="729"/>
                    <a:pt x="5265" y="735"/>
                  </a:cubicBezTo>
                  <a:cubicBezTo>
                    <a:pt x="5271" y="735"/>
                    <a:pt x="5265" y="741"/>
                    <a:pt x="5271" y="747"/>
                  </a:cubicBezTo>
                  <a:cubicBezTo>
                    <a:pt x="5330" y="747"/>
                    <a:pt x="5330" y="747"/>
                    <a:pt x="5330" y="747"/>
                  </a:cubicBezTo>
                  <a:cubicBezTo>
                    <a:pt x="5348" y="759"/>
                    <a:pt x="5348" y="759"/>
                    <a:pt x="5348" y="759"/>
                  </a:cubicBezTo>
                  <a:cubicBezTo>
                    <a:pt x="5354" y="759"/>
                    <a:pt x="5360" y="759"/>
                    <a:pt x="5360" y="759"/>
                  </a:cubicBezTo>
                  <a:cubicBezTo>
                    <a:pt x="5360" y="759"/>
                    <a:pt x="5360" y="765"/>
                    <a:pt x="5366" y="765"/>
                  </a:cubicBezTo>
                  <a:cubicBezTo>
                    <a:pt x="5366" y="765"/>
                    <a:pt x="5372" y="771"/>
                    <a:pt x="5378" y="771"/>
                  </a:cubicBezTo>
                  <a:cubicBezTo>
                    <a:pt x="5384" y="771"/>
                    <a:pt x="5384" y="771"/>
                    <a:pt x="5390" y="771"/>
                  </a:cubicBezTo>
                  <a:lnTo>
                    <a:pt x="5395" y="771"/>
                  </a:lnTo>
                  <a:cubicBezTo>
                    <a:pt x="5407" y="771"/>
                    <a:pt x="5407" y="771"/>
                    <a:pt x="5407" y="771"/>
                  </a:cubicBezTo>
                  <a:cubicBezTo>
                    <a:pt x="5413" y="771"/>
                    <a:pt x="5413" y="771"/>
                    <a:pt x="5419" y="771"/>
                  </a:cubicBezTo>
                  <a:cubicBezTo>
                    <a:pt x="5419" y="771"/>
                    <a:pt x="5419" y="771"/>
                    <a:pt x="5425" y="771"/>
                  </a:cubicBezTo>
                  <a:cubicBezTo>
                    <a:pt x="5431" y="771"/>
                    <a:pt x="5431" y="765"/>
                    <a:pt x="5437" y="765"/>
                  </a:cubicBezTo>
                  <a:lnTo>
                    <a:pt x="5443" y="765"/>
                  </a:lnTo>
                  <a:cubicBezTo>
                    <a:pt x="5479" y="765"/>
                    <a:pt x="5479" y="765"/>
                    <a:pt x="5479" y="765"/>
                  </a:cubicBezTo>
                  <a:cubicBezTo>
                    <a:pt x="5479" y="765"/>
                    <a:pt x="5484" y="759"/>
                    <a:pt x="5490" y="759"/>
                  </a:cubicBezTo>
                  <a:cubicBezTo>
                    <a:pt x="5496" y="759"/>
                    <a:pt x="5496" y="759"/>
                    <a:pt x="5502" y="759"/>
                  </a:cubicBezTo>
                  <a:cubicBezTo>
                    <a:pt x="5508" y="759"/>
                    <a:pt x="5508" y="759"/>
                    <a:pt x="5508" y="759"/>
                  </a:cubicBezTo>
                  <a:cubicBezTo>
                    <a:pt x="5514" y="759"/>
                    <a:pt x="5514" y="759"/>
                    <a:pt x="5520" y="759"/>
                  </a:cubicBezTo>
                  <a:cubicBezTo>
                    <a:pt x="5520" y="759"/>
                    <a:pt x="5520" y="759"/>
                    <a:pt x="5526" y="759"/>
                  </a:cubicBezTo>
                  <a:cubicBezTo>
                    <a:pt x="5526" y="783"/>
                    <a:pt x="5526" y="783"/>
                    <a:pt x="5526" y="783"/>
                  </a:cubicBezTo>
                  <a:cubicBezTo>
                    <a:pt x="5526" y="783"/>
                    <a:pt x="5520" y="789"/>
                    <a:pt x="5520" y="795"/>
                  </a:cubicBezTo>
                  <a:cubicBezTo>
                    <a:pt x="5514" y="795"/>
                    <a:pt x="5514" y="795"/>
                    <a:pt x="5514" y="795"/>
                  </a:cubicBezTo>
                  <a:cubicBezTo>
                    <a:pt x="5508" y="795"/>
                    <a:pt x="5508" y="795"/>
                    <a:pt x="5502" y="800"/>
                  </a:cubicBezTo>
                  <a:lnTo>
                    <a:pt x="5496" y="800"/>
                  </a:lnTo>
                  <a:cubicBezTo>
                    <a:pt x="5490" y="806"/>
                    <a:pt x="5490" y="812"/>
                    <a:pt x="5490" y="812"/>
                  </a:cubicBezTo>
                  <a:cubicBezTo>
                    <a:pt x="5484" y="812"/>
                    <a:pt x="5484" y="812"/>
                    <a:pt x="5484" y="812"/>
                  </a:cubicBezTo>
                  <a:cubicBezTo>
                    <a:pt x="5479" y="812"/>
                    <a:pt x="5479" y="812"/>
                    <a:pt x="5479" y="812"/>
                  </a:cubicBezTo>
                  <a:cubicBezTo>
                    <a:pt x="5472" y="812"/>
                    <a:pt x="5472" y="806"/>
                    <a:pt x="5467" y="806"/>
                  </a:cubicBezTo>
                  <a:cubicBezTo>
                    <a:pt x="5467" y="806"/>
                    <a:pt x="5467" y="806"/>
                    <a:pt x="5461" y="806"/>
                  </a:cubicBezTo>
                  <a:cubicBezTo>
                    <a:pt x="5461" y="806"/>
                    <a:pt x="5461" y="806"/>
                    <a:pt x="5455" y="800"/>
                  </a:cubicBezTo>
                  <a:cubicBezTo>
                    <a:pt x="5455" y="800"/>
                    <a:pt x="5455" y="800"/>
                    <a:pt x="5449" y="800"/>
                  </a:cubicBezTo>
                  <a:cubicBezTo>
                    <a:pt x="5437" y="800"/>
                    <a:pt x="5437" y="800"/>
                    <a:pt x="5437" y="800"/>
                  </a:cubicBezTo>
                  <a:cubicBezTo>
                    <a:pt x="5431" y="800"/>
                    <a:pt x="5425" y="800"/>
                    <a:pt x="5419" y="800"/>
                  </a:cubicBezTo>
                  <a:cubicBezTo>
                    <a:pt x="5419" y="806"/>
                    <a:pt x="5413" y="806"/>
                    <a:pt x="5413" y="806"/>
                  </a:cubicBezTo>
                  <a:cubicBezTo>
                    <a:pt x="5407" y="812"/>
                    <a:pt x="5401" y="812"/>
                    <a:pt x="5395" y="812"/>
                  </a:cubicBezTo>
                  <a:cubicBezTo>
                    <a:pt x="5390" y="812"/>
                    <a:pt x="5390" y="812"/>
                    <a:pt x="5390" y="812"/>
                  </a:cubicBezTo>
                  <a:cubicBezTo>
                    <a:pt x="5384" y="812"/>
                    <a:pt x="5384" y="806"/>
                    <a:pt x="5378" y="806"/>
                  </a:cubicBezTo>
                  <a:cubicBezTo>
                    <a:pt x="5378" y="806"/>
                    <a:pt x="5378" y="812"/>
                    <a:pt x="5372" y="806"/>
                  </a:cubicBezTo>
                  <a:cubicBezTo>
                    <a:pt x="5366" y="806"/>
                    <a:pt x="5366" y="806"/>
                    <a:pt x="5360" y="800"/>
                  </a:cubicBezTo>
                  <a:cubicBezTo>
                    <a:pt x="5354" y="800"/>
                    <a:pt x="5354" y="800"/>
                    <a:pt x="5348" y="800"/>
                  </a:cubicBezTo>
                  <a:cubicBezTo>
                    <a:pt x="5342" y="800"/>
                    <a:pt x="5342" y="800"/>
                    <a:pt x="5342" y="800"/>
                  </a:cubicBezTo>
                  <a:cubicBezTo>
                    <a:pt x="5336" y="800"/>
                    <a:pt x="5336" y="806"/>
                    <a:pt x="5336" y="806"/>
                  </a:cubicBezTo>
                  <a:cubicBezTo>
                    <a:pt x="5336" y="812"/>
                    <a:pt x="5330" y="812"/>
                    <a:pt x="5330" y="818"/>
                  </a:cubicBezTo>
                  <a:cubicBezTo>
                    <a:pt x="5301" y="818"/>
                    <a:pt x="5301" y="818"/>
                    <a:pt x="5301" y="818"/>
                  </a:cubicBezTo>
                  <a:cubicBezTo>
                    <a:pt x="5295" y="818"/>
                    <a:pt x="5295" y="818"/>
                    <a:pt x="5295" y="824"/>
                  </a:cubicBezTo>
                  <a:cubicBezTo>
                    <a:pt x="5289" y="824"/>
                    <a:pt x="5289" y="824"/>
                    <a:pt x="5289" y="830"/>
                  </a:cubicBezTo>
                  <a:cubicBezTo>
                    <a:pt x="5289" y="836"/>
                    <a:pt x="5295" y="842"/>
                    <a:pt x="5301" y="848"/>
                  </a:cubicBezTo>
                  <a:cubicBezTo>
                    <a:pt x="5301" y="848"/>
                    <a:pt x="5306" y="848"/>
                    <a:pt x="5306" y="854"/>
                  </a:cubicBezTo>
                  <a:cubicBezTo>
                    <a:pt x="5312" y="854"/>
                    <a:pt x="5312" y="854"/>
                    <a:pt x="5312" y="854"/>
                  </a:cubicBezTo>
                  <a:cubicBezTo>
                    <a:pt x="5324" y="860"/>
                    <a:pt x="5324" y="854"/>
                    <a:pt x="5330" y="854"/>
                  </a:cubicBezTo>
                  <a:cubicBezTo>
                    <a:pt x="5342" y="860"/>
                    <a:pt x="5342" y="860"/>
                    <a:pt x="5348" y="866"/>
                  </a:cubicBezTo>
                  <a:cubicBezTo>
                    <a:pt x="5354" y="866"/>
                    <a:pt x="5360" y="866"/>
                    <a:pt x="5366" y="872"/>
                  </a:cubicBezTo>
                  <a:cubicBezTo>
                    <a:pt x="5372" y="872"/>
                    <a:pt x="5372" y="872"/>
                    <a:pt x="5378" y="872"/>
                  </a:cubicBezTo>
                  <a:cubicBezTo>
                    <a:pt x="5384" y="877"/>
                    <a:pt x="5390" y="877"/>
                    <a:pt x="5395" y="884"/>
                  </a:cubicBezTo>
                  <a:cubicBezTo>
                    <a:pt x="5401" y="884"/>
                    <a:pt x="5401" y="884"/>
                    <a:pt x="5401" y="884"/>
                  </a:cubicBezTo>
                  <a:cubicBezTo>
                    <a:pt x="5395" y="884"/>
                    <a:pt x="5390" y="884"/>
                    <a:pt x="5384" y="884"/>
                  </a:cubicBezTo>
                  <a:cubicBezTo>
                    <a:pt x="5384" y="889"/>
                    <a:pt x="5378" y="889"/>
                    <a:pt x="5378" y="889"/>
                  </a:cubicBezTo>
                  <a:lnTo>
                    <a:pt x="5378" y="895"/>
                  </a:lnTo>
                  <a:cubicBezTo>
                    <a:pt x="5378" y="895"/>
                    <a:pt x="5378" y="901"/>
                    <a:pt x="5384" y="901"/>
                  </a:cubicBezTo>
                  <a:cubicBezTo>
                    <a:pt x="5384" y="901"/>
                    <a:pt x="5384" y="901"/>
                    <a:pt x="5390" y="901"/>
                  </a:cubicBezTo>
                  <a:cubicBezTo>
                    <a:pt x="5390" y="907"/>
                    <a:pt x="5395" y="907"/>
                    <a:pt x="5401" y="907"/>
                  </a:cubicBezTo>
                  <a:lnTo>
                    <a:pt x="5401" y="913"/>
                  </a:lnTo>
                  <a:cubicBezTo>
                    <a:pt x="5407" y="913"/>
                    <a:pt x="5407" y="919"/>
                    <a:pt x="5407" y="919"/>
                  </a:cubicBezTo>
                  <a:cubicBezTo>
                    <a:pt x="5407" y="919"/>
                    <a:pt x="5407" y="925"/>
                    <a:pt x="5413" y="925"/>
                  </a:cubicBezTo>
                  <a:cubicBezTo>
                    <a:pt x="5413" y="925"/>
                    <a:pt x="5413" y="925"/>
                    <a:pt x="5419" y="925"/>
                  </a:cubicBezTo>
                  <a:cubicBezTo>
                    <a:pt x="5419" y="931"/>
                    <a:pt x="5419" y="931"/>
                    <a:pt x="5425" y="931"/>
                  </a:cubicBezTo>
                  <a:cubicBezTo>
                    <a:pt x="5425" y="931"/>
                    <a:pt x="5425" y="931"/>
                    <a:pt x="5431" y="931"/>
                  </a:cubicBezTo>
                  <a:cubicBezTo>
                    <a:pt x="5431" y="937"/>
                    <a:pt x="5431" y="937"/>
                    <a:pt x="5437" y="937"/>
                  </a:cubicBezTo>
                  <a:cubicBezTo>
                    <a:pt x="5443" y="937"/>
                    <a:pt x="5443" y="937"/>
                    <a:pt x="5449" y="943"/>
                  </a:cubicBezTo>
                  <a:lnTo>
                    <a:pt x="5455" y="943"/>
                  </a:lnTo>
                  <a:cubicBezTo>
                    <a:pt x="5461" y="949"/>
                    <a:pt x="5461" y="949"/>
                    <a:pt x="5461" y="949"/>
                  </a:cubicBezTo>
                  <a:cubicBezTo>
                    <a:pt x="5467" y="955"/>
                    <a:pt x="5467" y="955"/>
                    <a:pt x="5472" y="955"/>
                  </a:cubicBezTo>
                  <a:cubicBezTo>
                    <a:pt x="5479" y="955"/>
                    <a:pt x="5484" y="955"/>
                    <a:pt x="5490" y="955"/>
                  </a:cubicBezTo>
                  <a:cubicBezTo>
                    <a:pt x="5496" y="955"/>
                    <a:pt x="5496" y="955"/>
                    <a:pt x="5496" y="955"/>
                  </a:cubicBezTo>
                  <a:cubicBezTo>
                    <a:pt x="5502" y="955"/>
                    <a:pt x="5502" y="955"/>
                    <a:pt x="5502" y="955"/>
                  </a:cubicBezTo>
                  <a:cubicBezTo>
                    <a:pt x="5502" y="949"/>
                    <a:pt x="5502" y="949"/>
                    <a:pt x="5502" y="949"/>
                  </a:cubicBezTo>
                  <a:cubicBezTo>
                    <a:pt x="5502" y="943"/>
                    <a:pt x="5496" y="943"/>
                    <a:pt x="5496" y="937"/>
                  </a:cubicBezTo>
                  <a:cubicBezTo>
                    <a:pt x="5496" y="937"/>
                    <a:pt x="5490" y="937"/>
                    <a:pt x="5490" y="931"/>
                  </a:cubicBezTo>
                  <a:cubicBezTo>
                    <a:pt x="5490" y="931"/>
                    <a:pt x="5490" y="925"/>
                    <a:pt x="5496" y="925"/>
                  </a:cubicBezTo>
                  <a:cubicBezTo>
                    <a:pt x="5502" y="925"/>
                    <a:pt x="5508" y="925"/>
                    <a:pt x="5514" y="925"/>
                  </a:cubicBezTo>
                  <a:cubicBezTo>
                    <a:pt x="5520" y="925"/>
                    <a:pt x="5526" y="925"/>
                    <a:pt x="5532" y="925"/>
                  </a:cubicBezTo>
                  <a:cubicBezTo>
                    <a:pt x="5538" y="925"/>
                    <a:pt x="5544" y="925"/>
                    <a:pt x="5550" y="931"/>
                  </a:cubicBezTo>
                  <a:cubicBezTo>
                    <a:pt x="5550" y="931"/>
                    <a:pt x="5550" y="931"/>
                    <a:pt x="5556" y="931"/>
                  </a:cubicBezTo>
                  <a:cubicBezTo>
                    <a:pt x="5556" y="931"/>
                    <a:pt x="5556" y="931"/>
                    <a:pt x="5561" y="931"/>
                  </a:cubicBezTo>
                  <a:cubicBezTo>
                    <a:pt x="5561" y="931"/>
                    <a:pt x="5561" y="937"/>
                    <a:pt x="5567" y="937"/>
                  </a:cubicBezTo>
                  <a:cubicBezTo>
                    <a:pt x="5567" y="937"/>
                    <a:pt x="5567" y="937"/>
                    <a:pt x="5573" y="937"/>
                  </a:cubicBezTo>
                  <a:cubicBezTo>
                    <a:pt x="5573" y="925"/>
                    <a:pt x="5573" y="925"/>
                    <a:pt x="5573" y="925"/>
                  </a:cubicBezTo>
                  <a:cubicBezTo>
                    <a:pt x="5597" y="925"/>
                    <a:pt x="5597" y="925"/>
                    <a:pt x="5597" y="925"/>
                  </a:cubicBezTo>
                  <a:cubicBezTo>
                    <a:pt x="5597" y="925"/>
                    <a:pt x="5597" y="925"/>
                    <a:pt x="5603" y="925"/>
                  </a:cubicBezTo>
                  <a:cubicBezTo>
                    <a:pt x="5603" y="931"/>
                    <a:pt x="5603" y="931"/>
                    <a:pt x="5609" y="931"/>
                  </a:cubicBezTo>
                  <a:cubicBezTo>
                    <a:pt x="5615" y="931"/>
                    <a:pt x="5615" y="931"/>
                    <a:pt x="5621" y="931"/>
                  </a:cubicBezTo>
                  <a:cubicBezTo>
                    <a:pt x="5627" y="931"/>
                    <a:pt x="5633" y="937"/>
                    <a:pt x="5638" y="931"/>
                  </a:cubicBezTo>
                  <a:cubicBezTo>
                    <a:pt x="5638" y="931"/>
                    <a:pt x="5638" y="925"/>
                    <a:pt x="5645" y="925"/>
                  </a:cubicBezTo>
                  <a:cubicBezTo>
                    <a:pt x="5645" y="925"/>
                    <a:pt x="5645" y="925"/>
                    <a:pt x="5650" y="925"/>
                  </a:cubicBezTo>
                  <a:lnTo>
                    <a:pt x="5650" y="919"/>
                  </a:lnTo>
                  <a:cubicBezTo>
                    <a:pt x="5656" y="919"/>
                    <a:pt x="5656" y="919"/>
                    <a:pt x="5656" y="919"/>
                  </a:cubicBezTo>
                  <a:cubicBezTo>
                    <a:pt x="5662" y="919"/>
                    <a:pt x="5668" y="919"/>
                    <a:pt x="5668" y="919"/>
                  </a:cubicBezTo>
                  <a:cubicBezTo>
                    <a:pt x="5674" y="919"/>
                    <a:pt x="5674" y="913"/>
                    <a:pt x="5674" y="913"/>
                  </a:cubicBezTo>
                  <a:lnTo>
                    <a:pt x="5680" y="907"/>
                  </a:lnTo>
                  <a:cubicBezTo>
                    <a:pt x="5686" y="907"/>
                    <a:pt x="5686" y="901"/>
                    <a:pt x="5686" y="901"/>
                  </a:cubicBezTo>
                  <a:cubicBezTo>
                    <a:pt x="5692" y="901"/>
                    <a:pt x="5698" y="907"/>
                    <a:pt x="5704" y="907"/>
                  </a:cubicBezTo>
                  <a:cubicBezTo>
                    <a:pt x="5710" y="907"/>
                    <a:pt x="5710" y="913"/>
                    <a:pt x="5716" y="913"/>
                  </a:cubicBezTo>
                  <a:cubicBezTo>
                    <a:pt x="5716" y="919"/>
                    <a:pt x="5716" y="919"/>
                    <a:pt x="5722" y="919"/>
                  </a:cubicBezTo>
                  <a:cubicBezTo>
                    <a:pt x="5739" y="919"/>
                    <a:pt x="5739" y="919"/>
                    <a:pt x="5739" y="919"/>
                  </a:cubicBezTo>
                  <a:cubicBezTo>
                    <a:pt x="5745" y="919"/>
                    <a:pt x="5751" y="919"/>
                    <a:pt x="5757" y="919"/>
                  </a:cubicBezTo>
                  <a:cubicBezTo>
                    <a:pt x="5757" y="919"/>
                    <a:pt x="5757" y="919"/>
                    <a:pt x="5763" y="919"/>
                  </a:cubicBezTo>
                  <a:cubicBezTo>
                    <a:pt x="5763" y="919"/>
                    <a:pt x="5763" y="925"/>
                    <a:pt x="5769" y="925"/>
                  </a:cubicBezTo>
                  <a:cubicBezTo>
                    <a:pt x="5775" y="925"/>
                    <a:pt x="5781" y="925"/>
                    <a:pt x="5787" y="931"/>
                  </a:cubicBezTo>
                  <a:cubicBezTo>
                    <a:pt x="5787" y="931"/>
                    <a:pt x="5787" y="937"/>
                    <a:pt x="5793" y="937"/>
                  </a:cubicBezTo>
                  <a:cubicBezTo>
                    <a:pt x="5793" y="937"/>
                    <a:pt x="5799" y="937"/>
                    <a:pt x="5799" y="943"/>
                  </a:cubicBezTo>
                  <a:lnTo>
                    <a:pt x="5804" y="943"/>
                  </a:lnTo>
                  <a:cubicBezTo>
                    <a:pt x="5846" y="943"/>
                    <a:pt x="5846" y="943"/>
                    <a:pt x="5846" y="943"/>
                  </a:cubicBezTo>
                  <a:cubicBezTo>
                    <a:pt x="5846" y="943"/>
                    <a:pt x="5846" y="943"/>
                    <a:pt x="5852" y="943"/>
                  </a:cubicBezTo>
                  <a:cubicBezTo>
                    <a:pt x="5852" y="943"/>
                    <a:pt x="5852" y="943"/>
                    <a:pt x="5858" y="943"/>
                  </a:cubicBezTo>
                  <a:cubicBezTo>
                    <a:pt x="5864" y="949"/>
                    <a:pt x="5864" y="949"/>
                    <a:pt x="5876" y="955"/>
                  </a:cubicBezTo>
                  <a:cubicBezTo>
                    <a:pt x="5876" y="955"/>
                    <a:pt x="5876" y="961"/>
                    <a:pt x="5882" y="961"/>
                  </a:cubicBezTo>
                  <a:cubicBezTo>
                    <a:pt x="5888" y="961"/>
                    <a:pt x="5888" y="961"/>
                    <a:pt x="5893" y="961"/>
                  </a:cubicBezTo>
                  <a:cubicBezTo>
                    <a:pt x="5899" y="961"/>
                    <a:pt x="5899" y="961"/>
                    <a:pt x="5899" y="961"/>
                  </a:cubicBezTo>
                  <a:cubicBezTo>
                    <a:pt x="5905" y="961"/>
                    <a:pt x="5905" y="961"/>
                    <a:pt x="5905" y="961"/>
                  </a:cubicBezTo>
                  <a:cubicBezTo>
                    <a:pt x="5911" y="961"/>
                    <a:pt x="5911" y="966"/>
                    <a:pt x="5911" y="966"/>
                  </a:cubicBezTo>
                  <a:cubicBezTo>
                    <a:pt x="5917" y="972"/>
                    <a:pt x="5917" y="972"/>
                    <a:pt x="5923" y="978"/>
                  </a:cubicBezTo>
                  <a:cubicBezTo>
                    <a:pt x="5923" y="978"/>
                    <a:pt x="5929" y="978"/>
                    <a:pt x="5929" y="984"/>
                  </a:cubicBezTo>
                  <a:cubicBezTo>
                    <a:pt x="5935" y="984"/>
                    <a:pt x="5935" y="984"/>
                    <a:pt x="5941" y="984"/>
                  </a:cubicBezTo>
                  <a:cubicBezTo>
                    <a:pt x="5947" y="984"/>
                    <a:pt x="5947" y="984"/>
                    <a:pt x="5947" y="984"/>
                  </a:cubicBezTo>
                  <a:cubicBezTo>
                    <a:pt x="5953" y="984"/>
                    <a:pt x="5953" y="984"/>
                    <a:pt x="5959" y="984"/>
                  </a:cubicBezTo>
                  <a:cubicBezTo>
                    <a:pt x="5959" y="984"/>
                    <a:pt x="5959" y="990"/>
                    <a:pt x="5965" y="990"/>
                  </a:cubicBezTo>
                  <a:cubicBezTo>
                    <a:pt x="5965" y="996"/>
                    <a:pt x="5970" y="996"/>
                    <a:pt x="5970" y="1002"/>
                  </a:cubicBezTo>
                  <a:cubicBezTo>
                    <a:pt x="5970" y="1038"/>
                    <a:pt x="5970" y="1038"/>
                    <a:pt x="5970" y="1038"/>
                  </a:cubicBezTo>
                  <a:cubicBezTo>
                    <a:pt x="5970" y="1044"/>
                    <a:pt x="5977" y="1050"/>
                    <a:pt x="5977" y="1050"/>
                  </a:cubicBezTo>
                  <a:cubicBezTo>
                    <a:pt x="5982" y="1055"/>
                    <a:pt x="5982" y="1055"/>
                    <a:pt x="5982" y="1055"/>
                  </a:cubicBezTo>
                  <a:cubicBezTo>
                    <a:pt x="5982" y="1061"/>
                    <a:pt x="5988" y="1061"/>
                    <a:pt x="5988" y="1061"/>
                  </a:cubicBezTo>
                  <a:cubicBezTo>
                    <a:pt x="5988" y="1061"/>
                    <a:pt x="5994" y="1061"/>
                    <a:pt x="5994" y="1067"/>
                  </a:cubicBezTo>
                  <a:cubicBezTo>
                    <a:pt x="5994" y="1067"/>
                    <a:pt x="6000" y="1061"/>
                    <a:pt x="6000" y="1067"/>
                  </a:cubicBezTo>
                  <a:cubicBezTo>
                    <a:pt x="6006" y="1067"/>
                    <a:pt x="6006" y="1067"/>
                    <a:pt x="6012" y="1067"/>
                  </a:cubicBezTo>
                  <a:cubicBezTo>
                    <a:pt x="6012" y="1067"/>
                    <a:pt x="6012" y="1073"/>
                    <a:pt x="6018" y="1073"/>
                  </a:cubicBezTo>
                  <a:lnTo>
                    <a:pt x="6024" y="1073"/>
                  </a:lnTo>
                  <a:cubicBezTo>
                    <a:pt x="6024" y="1079"/>
                    <a:pt x="6024" y="1079"/>
                    <a:pt x="6030" y="1079"/>
                  </a:cubicBezTo>
                  <a:cubicBezTo>
                    <a:pt x="6030" y="1085"/>
                    <a:pt x="6030" y="1091"/>
                    <a:pt x="6036" y="1091"/>
                  </a:cubicBezTo>
                  <a:cubicBezTo>
                    <a:pt x="6036" y="1097"/>
                    <a:pt x="6036" y="1097"/>
                    <a:pt x="6036" y="1097"/>
                  </a:cubicBezTo>
                  <a:cubicBezTo>
                    <a:pt x="6036" y="1103"/>
                    <a:pt x="6036" y="1103"/>
                    <a:pt x="6042" y="1103"/>
                  </a:cubicBezTo>
                  <a:cubicBezTo>
                    <a:pt x="6042" y="1109"/>
                    <a:pt x="6048" y="1109"/>
                    <a:pt x="6048" y="1115"/>
                  </a:cubicBezTo>
                  <a:cubicBezTo>
                    <a:pt x="6054" y="1115"/>
                    <a:pt x="6054" y="1121"/>
                    <a:pt x="6054" y="1121"/>
                  </a:cubicBezTo>
                  <a:cubicBezTo>
                    <a:pt x="6059" y="1121"/>
                    <a:pt x="6059" y="1127"/>
                    <a:pt x="6059" y="1127"/>
                  </a:cubicBezTo>
                  <a:cubicBezTo>
                    <a:pt x="6059" y="1132"/>
                    <a:pt x="6065" y="1132"/>
                    <a:pt x="6065" y="1132"/>
                  </a:cubicBezTo>
                  <a:cubicBezTo>
                    <a:pt x="6065" y="1138"/>
                    <a:pt x="6071" y="1138"/>
                    <a:pt x="6071" y="1138"/>
                  </a:cubicBezTo>
                  <a:cubicBezTo>
                    <a:pt x="6071" y="1144"/>
                    <a:pt x="6071" y="1144"/>
                    <a:pt x="6077" y="1150"/>
                  </a:cubicBezTo>
                  <a:cubicBezTo>
                    <a:pt x="6077" y="1156"/>
                    <a:pt x="6077" y="1156"/>
                    <a:pt x="6077" y="1162"/>
                  </a:cubicBezTo>
                  <a:cubicBezTo>
                    <a:pt x="6083" y="1162"/>
                    <a:pt x="6083" y="1168"/>
                    <a:pt x="6083" y="1168"/>
                  </a:cubicBezTo>
                  <a:cubicBezTo>
                    <a:pt x="6083" y="1174"/>
                    <a:pt x="6089" y="1180"/>
                    <a:pt x="6095" y="1186"/>
                  </a:cubicBezTo>
                  <a:cubicBezTo>
                    <a:pt x="6095" y="1186"/>
                    <a:pt x="6095" y="1186"/>
                    <a:pt x="6101" y="1192"/>
                  </a:cubicBezTo>
                  <a:cubicBezTo>
                    <a:pt x="6101" y="1192"/>
                    <a:pt x="6107" y="1198"/>
                    <a:pt x="6113" y="1198"/>
                  </a:cubicBezTo>
                  <a:lnTo>
                    <a:pt x="6113" y="1204"/>
                  </a:lnTo>
                  <a:cubicBezTo>
                    <a:pt x="6113" y="1210"/>
                    <a:pt x="6113" y="1210"/>
                    <a:pt x="6113" y="1210"/>
                  </a:cubicBezTo>
                  <a:cubicBezTo>
                    <a:pt x="6113" y="1215"/>
                    <a:pt x="6113" y="1215"/>
                    <a:pt x="6113" y="1221"/>
                  </a:cubicBezTo>
                  <a:cubicBezTo>
                    <a:pt x="6113" y="1221"/>
                    <a:pt x="6107" y="1221"/>
                    <a:pt x="6107" y="1227"/>
                  </a:cubicBezTo>
                  <a:cubicBezTo>
                    <a:pt x="6107" y="1233"/>
                    <a:pt x="6113" y="1233"/>
                    <a:pt x="6113" y="1233"/>
                  </a:cubicBezTo>
                  <a:cubicBezTo>
                    <a:pt x="6119" y="1245"/>
                    <a:pt x="6125" y="1245"/>
                    <a:pt x="6125" y="1251"/>
                  </a:cubicBezTo>
                  <a:cubicBezTo>
                    <a:pt x="6125" y="1281"/>
                    <a:pt x="6125" y="1281"/>
                    <a:pt x="6125" y="1281"/>
                  </a:cubicBezTo>
                  <a:cubicBezTo>
                    <a:pt x="6125" y="1287"/>
                    <a:pt x="6119" y="1287"/>
                    <a:pt x="6119" y="1293"/>
                  </a:cubicBezTo>
                  <a:lnTo>
                    <a:pt x="6113" y="1299"/>
                  </a:lnTo>
                  <a:cubicBezTo>
                    <a:pt x="6113" y="1304"/>
                    <a:pt x="6113" y="1304"/>
                    <a:pt x="6113" y="1310"/>
                  </a:cubicBezTo>
                  <a:cubicBezTo>
                    <a:pt x="6143" y="1310"/>
                    <a:pt x="6143" y="1310"/>
                    <a:pt x="6143" y="1310"/>
                  </a:cubicBezTo>
                  <a:cubicBezTo>
                    <a:pt x="6143" y="1334"/>
                    <a:pt x="6143" y="1334"/>
                    <a:pt x="6143" y="1334"/>
                  </a:cubicBezTo>
                  <a:cubicBezTo>
                    <a:pt x="6136" y="1334"/>
                    <a:pt x="6131" y="1334"/>
                    <a:pt x="6125" y="1334"/>
                  </a:cubicBezTo>
                  <a:cubicBezTo>
                    <a:pt x="6125" y="1334"/>
                    <a:pt x="6119" y="1340"/>
                    <a:pt x="6113" y="1340"/>
                  </a:cubicBezTo>
                  <a:lnTo>
                    <a:pt x="6113" y="1346"/>
                  </a:lnTo>
                  <a:cubicBezTo>
                    <a:pt x="6113" y="1358"/>
                    <a:pt x="6119" y="1358"/>
                    <a:pt x="6119" y="1370"/>
                  </a:cubicBezTo>
                  <a:cubicBezTo>
                    <a:pt x="6119" y="1376"/>
                    <a:pt x="6119" y="1382"/>
                    <a:pt x="6119" y="1387"/>
                  </a:cubicBezTo>
                  <a:cubicBezTo>
                    <a:pt x="6095" y="1387"/>
                    <a:pt x="6095" y="1387"/>
                    <a:pt x="6095" y="1387"/>
                  </a:cubicBezTo>
                  <a:cubicBezTo>
                    <a:pt x="6095" y="1411"/>
                    <a:pt x="6095" y="1411"/>
                    <a:pt x="6095" y="1411"/>
                  </a:cubicBezTo>
                  <a:cubicBezTo>
                    <a:pt x="6101" y="1411"/>
                    <a:pt x="6101" y="1423"/>
                    <a:pt x="6107" y="1423"/>
                  </a:cubicBezTo>
                  <a:cubicBezTo>
                    <a:pt x="6113" y="1429"/>
                    <a:pt x="6119" y="1429"/>
                    <a:pt x="6125" y="1429"/>
                  </a:cubicBezTo>
                  <a:cubicBezTo>
                    <a:pt x="6136" y="1429"/>
                    <a:pt x="6136" y="1429"/>
                    <a:pt x="6136" y="1429"/>
                  </a:cubicBezTo>
                  <a:cubicBezTo>
                    <a:pt x="6143" y="1429"/>
                    <a:pt x="6148" y="1429"/>
                    <a:pt x="6148" y="1429"/>
                  </a:cubicBezTo>
                  <a:cubicBezTo>
                    <a:pt x="6154" y="1435"/>
                    <a:pt x="6154" y="1435"/>
                    <a:pt x="6160" y="1435"/>
                  </a:cubicBezTo>
                  <a:cubicBezTo>
                    <a:pt x="6220" y="1435"/>
                    <a:pt x="6220" y="1435"/>
                    <a:pt x="6220" y="1435"/>
                  </a:cubicBezTo>
                  <a:cubicBezTo>
                    <a:pt x="6220" y="1429"/>
                    <a:pt x="6220" y="1423"/>
                    <a:pt x="6220" y="1417"/>
                  </a:cubicBezTo>
                  <a:lnTo>
                    <a:pt x="6225" y="1411"/>
                  </a:lnTo>
                  <a:cubicBezTo>
                    <a:pt x="6231" y="1411"/>
                    <a:pt x="6237" y="1411"/>
                    <a:pt x="6249" y="1411"/>
                  </a:cubicBezTo>
                  <a:cubicBezTo>
                    <a:pt x="6249" y="1411"/>
                    <a:pt x="6255" y="1411"/>
                    <a:pt x="6261" y="1411"/>
                  </a:cubicBezTo>
                  <a:lnTo>
                    <a:pt x="6267" y="1411"/>
                  </a:lnTo>
                  <a:cubicBezTo>
                    <a:pt x="6273" y="1417"/>
                    <a:pt x="6273" y="1417"/>
                    <a:pt x="6273" y="1423"/>
                  </a:cubicBezTo>
                  <a:cubicBezTo>
                    <a:pt x="6273" y="1429"/>
                    <a:pt x="6273" y="1435"/>
                    <a:pt x="6273" y="1435"/>
                  </a:cubicBezTo>
                  <a:cubicBezTo>
                    <a:pt x="6273" y="1441"/>
                    <a:pt x="6279" y="1447"/>
                    <a:pt x="6279" y="1447"/>
                  </a:cubicBezTo>
                  <a:cubicBezTo>
                    <a:pt x="6285" y="1453"/>
                    <a:pt x="6285" y="1459"/>
                    <a:pt x="6291" y="1459"/>
                  </a:cubicBezTo>
                  <a:cubicBezTo>
                    <a:pt x="6297" y="1465"/>
                    <a:pt x="6297" y="1470"/>
                    <a:pt x="6303" y="1470"/>
                  </a:cubicBezTo>
                  <a:cubicBezTo>
                    <a:pt x="6309" y="1470"/>
                    <a:pt x="6314" y="1470"/>
                    <a:pt x="6314" y="1470"/>
                  </a:cubicBezTo>
                  <a:cubicBezTo>
                    <a:pt x="6320" y="1470"/>
                    <a:pt x="6326" y="1470"/>
                    <a:pt x="6326" y="1470"/>
                  </a:cubicBezTo>
                  <a:cubicBezTo>
                    <a:pt x="6332" y="1470"/>
                    <a:pt x="6332" y="1470"/>
                    <a:pt x="6338" y="1476"/>
                  </a:cubicBezTo>
                  <a:cubicBezTo>
                    <a:pt x="6344" y="1476"/>
                    <a:pt x="6344" y="1476"/>
                    <a:pt x="6350" y="1482"/>
                  </a:cubicBezTo>
                  <a:cubicBezTo>
                    <a:pt x="6356" y="1482"/>
                    <a:pt x="6356" y="1488"/>
                    <a:pt x="6356" y="1494"/>
                  </a:cubicBezTo>
                  <a:cubicBezTo>
                    <a:pt x="6362" y="1494"/>
                    <a:pt x="6368" y="1494"/>
                    <a:pt x="6368" y="1500"/>
                  </a:cubicBezTo>
                  <a:cubicBezTo>
                    <a:pt x="6374" y="1500"/>
                    <a:pt x="6374" y="1506"/>
                    <a:pt x="6374" y="1512"/>
                  </a:cubicBezTo>
                  <a:cubicBezTo>
                    <a:pt x="6368" y="1524"/>
                    <a:pt x="6368" y="1524"/>
                    <a:pt x="6368" y="1524"/>
                  </a:cubicBezTo>
                  <a:cubicBezTo>
                    <a:pt x="6350" y="1524"/>
                    <a:pt x="6350" y="1524"/>
                    <a:pt x="6350" y="1524"/>
                  </a:cubicBezTo>
                  <a:cubicBezTo>
                    <a:pt x="6344" y="1524"/>
                    <a:pt x="6338" y="1518"/>
                    <a:pt x="6332" y="1518"/>
                  </a:cubicBezTo>
                  <a:cubicBezTo>
                    <a:pt x="6309" y="1518"/>
                    <a:pt x="6309" y="1518"/>
                    <a:pt x="6309" y="1518"/>
                  </a:cubicBezTo>
                  <a:cubicBezTo>
                    <a:pt x="6297" y="1518"/>
                    <a:pt x="6285" y="1524"/>
                    <a:pt x="6273" y="1518"/>
                  </a:cubicBezTo>
                  <a:cubicBezTo>
                    <a:pt x="6273" y="1518"/>
                    <a:pt x="6267" y="1512"/>
                    <a:pt x="6261" y="1512"/>
                  </a:cubicBezTo>
                  <a:cubicBezTo>
                    <a:pt x="6261" y="1512"/>
                    <a:pt x="6267" y="1500"/>
                    <a:pt x="6261" y="1500"/>
                  </a:cubicBezTo>
                  <a:cubicBezTo>
                    <a:pt x="6255" y="1500"/>
                    <a:pt x="6255" y="1500"/>
                    <a:pt x="6249" y="1500"/>
                  </a:cubicBezTo>
                  <a:cubicBezTo>
                    <a:pt x="6243" y="1500"/>
                    <a:pt x="6237" y="1500"/>
                    <a:pt x="6225" y="1494"/>
                  </a:cubicBezTo>
                  <a:cubicBezTo>
                    <a:pt x="6220" y="1494"/>
                    <a:pt x="6214" y="1494"/>
                    <a:pt x="6202" y="1494"/>
                  </a:cubicBezTo>
                  <a:cubicBezTo>
                    <a:pt x="6190" y="1494"/>
                    <a:pt x="6178" y="1500"/>
                    <a:pt x="6166" y="1500"/>
                  </a:cubicBezTo>
                  <a:cubicBezTo>
                    <a:pt x="6172" y="1512"/>
                    <a:pt x="6172" y="1518"/>
                    <a:pt x="6178" y="1524"/>
                  </a:cubicBezTo>
                  <a:cubicBezTo>
                    <a:pt x="6178" y="1530"/>
                    <a:pt x="6184" y="1530"/>
                    <a:pt x="6190" y="1536"/>
                  </a:cubicBezTo>
                  <a:cubicBezTo>
                    <a:pt x="6190" y="1536"/>
                    <a:pt x="6196" y="1542"/>
                    <a:pt x="6196" y="1548"/>
                  </a:cubicBezTo>
                  <a:cubicBezTo>
                    <a:pt x="6196" y="1554"/>
                    <a:pt x="6190" y="1554"/>
                    <a:pt x="6190" y="1559"/>
                  </a:cubicBezTo>
                  <a:cubicBezTo>
                    <a:pt x="6184" y="1559"/>
                    <a:pt x="6178" y="1559"/>
                    <a:pt x="6172" y="1559"/>
                  </a:cubicBezTo>
                  <a:cubicBezTo>
                    <a:pt x="6166" y="1559"/>
                    <a:pt x="6160" y="1565"/>
                    <a:pt x="6160" y="1571"/>
                  </a:cubicBezTo>
                  <a:cubicBezTo>
                    <a:pt x="6154" y="1571"/>
                    <a:pt x="6148" y="1577"/>
                    <a:pt x="6148" y="1583"/>
                  </a:cubicBezTo>
                  <a:cubicBezTo>
                    <a:pt x="6148" y="1595"/>
                    <a:pt x="6148" y="1601"/>
                    <a:pt x="6154" y="1601"/>
                  </a:cubicBezTo>
                  <a:cubicBezTo>
                    <a:pt x="6166" y="1613"/>
                    <a:pt x="6172" y="1601"/>
                    <a:pt x="6190" y="1607"/>
                  </a:cubicBezTo>
                  <a:cubicBezTo>
                    <a:pt x="6196" y="1607"/>
                    <a:pt x="6202" y="1613"/>
                    <a:pt x="6208" y="1619"/>
                  </a:cubicBezTo>
                  <a:cubicBezTo>
                    <a:pt x="6225" y="1625"/>
                    <a:pt x="6225" y="1642"/>
                    <a:pt x="6243" y="1642"/>
                  </a:cubicBezTo>
                  <a:cubicBezTo>
                    <a:pt x="6249" y="1642"/>
                    <a:pt x="6249" y="1636"/>
                    <a:pt x="6255" y="1631"/>
                  </a:cubicBezTo>
                  <a:cubicBezTo>
                    <a:pt x="6261" y="1625"/>
                    <a:pt x="6261" y="1613"/>
                    <a:pt x="6273" y="1613"/>
                  </a:cubicBezTo>
                  <a:cubicBezTo>
                    <a:pt x="6291" y="1613"/>
                    <a:pt x="6297" y="1613"/>
                    <a:pt x="6309" y="1613"/>
                  </a:cubicBezTo>
                  <a:cubicBezTo>
                    <a:pt x="6309" y="1571"/>
                    <a:pt x="6309" y="1571"/>
                    <a:pt x="6309" y="1571"/>
                  </a:cubicBezTo>
                  <a:cubicBezTo>
                    <a:pt x="6297" y="1571"/>
                    <a:pt x="6291" y="1577"/>
                    <a:pt x="6279" y="1571"/>
                  </a:cubicBezTo>
                  <a:cubicBezTo>
                    <a:pt x="6273" y="1571"/>
                    <a:pt x="6273" y="1571"/>
                    <a:pt x="6267" y="1571"/>
                  </a:cubicBezTo>
                  <a:cubicBezTo>
                    <a:pt x="6261" y="1571"/>
                    <a:pt x="6267" y="1559"/>
                    <a:pt x="6261" y="1559"/>
                  </a:cubicBezTo>
                  <a:cubicBezTo>
                    <a:pt x="6255" y="1559"/>
                    <a:pt x="6255" y="1559"/>
                    <a:pt x="6249" y="1559"/>
                  </a:cubicBezTo>
                  <a:cubicBezTo>
                    <a:pt x="6249" y="1559"/>
                    <a:pt x="6243" y="1559"/>
                    <a:pt x="6237" y="1559"/>
                  </a:cubicBezTo>
                  <a:cubicBezTo>
                    <a:pt x="6243" y="1548"/>
                    <a:pt x="6243" y="1548"/>
                    <a:pt x="6243" y="1548"/>
                  </a:cubicBezTo>
                  <a:cubicBezTo>
                    <a:pt x="6267" y="1548"/>
                    <a:pt x="6267" y="1548"/>
                    <a:pt x="6267" y="1548"/>
                  </a:cubicBezTo>
                  <a:cubicBezTo>
                    <a:pt x="6273" y="1548"/>
                    <a:pt x="6273" y="1548"/>
                    <a:pt x="6279" y="1548"/>
                  </a:cubicBezTo>
                  <a:cubicBezTo>
                    <a:pt x="6285" y="1554"/>
                    <a:pt x="6285" y="1554"/>
                    <a:pt x="6291" y="1559"/>
                  </a:cubicBezTo>
                  <a:cubicBezTo>
                    <a:pt x="6297" y="1559"/>
                    <a:pt x="6297" y="1559"/>
                    <a:pt x="6303" y="1565"/>
                  </a:cubicBezTo>
                  <a:cubicBezTo>
                    <a:pt x="6303" y="1565"/>
                    <a:pt x="6309" y="1565"/>
                    <a:pt x="6314" y="1565"/>
                  </a:cubicBezTo>
                  <a:cubicBezTo>
                    <a:pt x="6320" y="1565"/>
                    <a:pt x="6320" y="1565"/>
                    <a:pt x="6326" y="1565"/>
                  </a:cubicBezTo>
                  <a:cubicBezTo>
                    <a:pt x="6350" y="1565"/>
                    <a:pt x="6350" y="1565"/>
                    <a:pt x="6350" y="1565"/>
                  </a:cubicBezTo>
                  <a:cubicBezTo>
                    <a:pt x="6356" y="1565"/>
                    <a:pt x="6368" y="1565"/>
                    <a:pt x="6374" y="1571"/>
                  </a:cubicBezTo>
                  <a:cubicBezTo>
                    <a:pt x="6380" y="1571"/>
                    <a:pt x="6386" y="1577"/>
                    <a:pt x="6386" y="1583"/>
                  </a:cubicBezTo>
                  <a:cubicBezTo>
                    <a:pt x="6386" y="1589"/>
                    <a:pt x="6386" y="1589"/>
                    <a:pt x="6386" y="1589"/>
                  </a:cubicBezTo>
                  <a:cubicBezTo>
                    <a:pt x="6386" y="1595"/>
                    <a:pt x="6374" y="1595"/>
                    <a:pt x="6374" y="1601"/>
                  </a:cubicBezTo>
                  <a:cubicBezTo>
                    <a:pt x="6368" y="1601"/>
                    <a:pt x="6374" y="1607"/>
                    <a:pt x="6374" y="1613"/>
                  </a:cubicBezTo>
                  <a:cubicBezTo>
                    <a:pt x="6368" y="1619"/>
                    <a:pt x="6362" y="1619"/>
                    <a:pt x="6362" y="1625"/>
                  </a:cubicBezTo>
                  <a:cubicBezTo>
                    <a:pt x="6362" y="1631"/>
                    <a:pt x="6362" y="1631"/>
                    <a:pt x="6362" y="1631"/>
                  </a:cubicBezTo>
                  <a:cubicBezTo>
                    <a:pt x="6362" y="1636"/>
                    <a:pt x="6368" y="1636"/>
                    <a:pt x="6368" y="1642"/>
                  </a:cubicBezTo>
                  <a:cubicBezTo>
                    <a:pt x="6374" y="1642"/>
                    <a:pt x="6380" y="1648"/>
                    <a:pt x="6380" y="1648"/>
                  </a:cubicBezTo>
                  <a:cubicBezTo>
                    <a:pt x="6386" y="1654"/>
                    <a:pt x="6386" y="1660"/>
                    <a:pt x="6386" y="1666"/>
                  </a:cubicBezTo>
                  <a:cubicBezTo>
                    <a:pt x="6386" y="1696"/>
                    <a:pt x="6386" y="1696"/>
                    <a:pt x="6386" y="1696"/>
                  </a:cubicBezTo>
                  <a:cubicBezTo>
                    <a:pt x="6356" y="1696"/>
                    <a:pt x="6356" y="1696"/>
                    <a:pt x="6356" y="1696"/>
                  </a:cubicBezTo>
                  <a:cubicBezTo>
                    <a:pt x="6350" y="1696"/>
                    <a:pt x="6350" y="1690"/>
                    <a:pt x="6344" y="1696"/>
                  </a:cubicBezTo>
                  <a:cubicBezTo>
                    <a:pt x="6338" y="1696"/>
                    <a:pt x="6338" y="1702"/>
                    <a:pt x="6332" y="1702"/>
                  </a:cubicBezTo>
                  <a:cubicBezTo>
                    <a:pt x="6326" y="1708"/>
                    <a:pt x="6326" y="1714"/>
                    <a:pt x="6326" y="1714"/>
                  </a:cubicBezTo>
                  <a:cubicBezTo>
                    <a:pt x="6320" y="1714"/>
                    <a:pt x="6314" y="1714"/>
                    <a:pt x="6309" y="1714"/>
                  </a:cubicBezTo>
                  <a:cubicBezTo>
                    <a:pt x="6297" y="1714"/>
                    <a:pt x="6297" y="1714"/>
                    <a:pt x="6297" y="1714"/>
                  </a:cubicBezTo>
                  <a:cubicBezTo>
                    <a:pt x="6291" y="1714"/>
                    <a:pt x="6291" y="1708"/>
                    <a:pt x="6285" y="1708"/>
                  </a:cubicBezTo>
                  <a:cubicBezTo>
                    <a:pt x="6285" y="1708"/>
                    <a:pt x="6279" y="1714"/>
                    <a:pt x="6273" y="1714"/>
                  </a:cubicBezTo>
                  <a:cubicBezTo>
                    <a:pt x="6273" y="1767"/>
                    <a:pt x="6273" y="1767"/>
                    <a:pt x="6273" y="1767"/>
                  </a:cubicBezTo>
                  <a:cubicBezTo>
                    <a:pt x="6267" y="1767"/>
                    <a:pt x="6261" y="1767"/>
                    <a:pt x="6261" y="1767"/>
                  </a:cubicBezTo>
                  <a:cubicBezTo>
                    <a:pt x="6255" y="1761"/>
                    <a:pt x="6249" y="1761"/>
                    <a:pt x="6243" y="1761"/>
                  </a:cubicBezTo>
                  <a:cubicBezTo>
                    <a:pt x="6237" y="1761"/>
                    <a:pt x="6243" y="1767"/>
                    <a:pt x="6237" y="1773"/>
                  </a:cubicBezTo>
                  <a:cubicBezTo>
                    <a:pt x="6231" y="1773"/>
                    <a:pt x="6225" y="1773"/>
                    <a:pt x="6225" y="1779"/>
                  </a:cubicBezTo>
                  <a:cubicBezTo>
                    <a:pt x="6220" y="1779"/>
                    <a:pt x="6214" y="1779"/>
                    <a:pt x="6214" y="1779"/>
                  </a:cubicBezTo>
                  <a:cubicBezTo>
                    <a:pt x="6208" y="1779"/>
                    <a:pt x="6202" y="1779"/>
                    <a:pt x="6202" y="1785"/>
                  </a:cubicBezTo>
                  <a:cubicBezTo>
                    <a:pt x="6196" y="1785"/>
                    <a:pt x="6196" y="1797"/>
                    <a:pt x="6196" y="1802"/>
                  </a:cubicBezTo>
                  <a:cubicBezTo>
                    <a:pt x="6196" y="1809"/>
                    <a:pt x="6196" y="1809"/>
                    <a:pt x="6196" y="1809"/>
                  </a:cubicBezTo>
                  <a:cubicBezTo>
                    <a:pt x="6196" y="1814"/>
                    <a:pt x="6202" y="1820"/>
                    <a:pt x="6202" y="1820"/>
                  </a:cubicBezTo>
                  <a:cubicBezTo>
                    <a:pt x="6208" y="1826"/>
                    <a:pt x="6208" y="1832"/>
                    <a:pt x="6214" y="1838"/>
                  </a:cubicBezTo>
                  <a:cubicBezTo>
                    <a:pt x="6214" y="1838"/>
                    <a:pt x="6220" y="1838"/>
                    <a:pt x="6225" y="1838"/>
                  </a:cubicBezTo>
                  <a:cubicBezTo>
                    <a:pt x="6225" y="1844"/>
                    <a:pt x="6231" y="1844"/>
                    <a:pt x="6237" y="1844"/>
                  </a:cubicBezTo>
                  <a:cubicBezTo>
                    <a:pt x="6243" y="1844"/>
                    <a:pt x="6243" y="1850"/>
                    <a:pt x="6249" y="1850"/>
                  </a:cubicBezTo>
                  <a:cubicBezTo>
                    <a:pt x="6249" y="1856"/>
                    <a:pt x="6255" y="1856"/>
                    <a:pt x="6261" y="1856"/>
                  </a:cubicBezTo>
                  <a:cubicBezTo>
                    <a:pt x="6261" y="1862"/>
                    <a:pt x="6261" y="1874"/>
                    <a:pt x="6261" y="1880"/>
                  </a:cubicBezTo>
                  <a:cubicBezTo>
                    <a:pt x="6255" y="1880"/>
                    <a:pt x="6249" y="1880"/>
                    <a:pt x="6243" y="1886"/>
                  </a:cubicBezTo>
                  <a:cubicBezTo>
                    <a:pt x="6237" y="1886"/>
                    <a:pt x="6231" y="1897"/>
                    <a:pt x="6231" y="1903"/>
                  </a:cubicBezTo>
                  <a:cubicBezTo>
                    <a:pt x="6231" y="1915"/>
                    <a:pt x="6243" y="1921"/>
                    <a:pt x="6249" y="1933"/>
                  </a:cubicBezTo>
                  <a:cubicBezTo>
                    <a:pt x="6249" y="1939"/>
                    <a:pt x="6255" y="1945"/>
                    <a:pt x="6261" y="1957"/>
                  </a:cubicBezTo>
                  <a:lnTo>
                    <a:pt x="6261" y="1963"/>
                  </a:lnTo>
                  <a:cubicBezTo>
                    <a:pt x="6267" y="1968"/>
                    <a:pt x="6273" y="1968"/>
                    <a:pt x="6279" y="1968"/>
                  </a:cubicBezTo>
                  <a:cubicBezTo>
                    <a:pt x="6285" y="1968"/>
                    <a:pt x="6291" y="1968"/>
                    <a:pt x="6297" y="1963"/>
                  </a:cubicBezTo>
                  <a:cubicBezTo>
                    <a:pt x="6303" y="1963"/>
                    <a:pt x="6303" y="1957"/>
                    <a:pt x="6309" y="1957"/>
                  </a:cubicBezTo>
                  <a:cubicBezTo>
                    <a:pt x="6309" y="1951"/>
                    <a:pt x="6314" y="1957"/>
                    <a:pt x="6320" y="1957"/>
                  </a:cubicBezTo>
                  <a:cubicBezTo>
                    <a:pt x="6332" y="1957"/>
                    <a:pt x="6332" y="1957"/>
                    <a:pt x="6332" y="1957"/>
                  </a:cubicBezTo>
                  <a:cubicBezTo>
                    <a:pt x="6332" y="1957"/>
                    <a:pt x="6338" y="1957"/>
                    <a:pt x="6344" y="1957"/>
                  </a:cubicBezTo>
                  <a:cubicBezTo>
                    <a:pt x="6344" y="1963"/>
                    <a:pt x="6344" y="1968"/>
                    <a:pt x="6344" y="1968"/>
                  </a:cubicBezTo>
                  <a:cubicBezTo>
                    <a:pt x="6338" y="1975"/>
                    <a:pt x="6344" y="1980"/>
                    <a:pt x="6338" y="1980"/>
                  </a:cubicBezTo>
                  <a:cubicBezTo>
                    <a:pt x="6338" y="1986"/>
                    <a:pt x="6332" y="1980"/>
                    <a:pt x="6326" y="1980"/>
                  </a:cubicBezTo>
                  <a:cubicBezTo>
                    <a:pt x="6326" y="1986"/>
                    <a:pt x="6320" y="1986"/>
                    <a:pt x="6314" y="1986"/>
                  </a:cubicBezTo>
                  <a:cubicBezTo>
                    <a:pt x="6314" y="1992"/>
                    <a:pt x="6314" y="1998"/>
                    <a:pt x="6314" y="1998"/>
                  </a:cubicBezTo>
                  <a:cubicBezTo>
                    <a:pt x="6314" y="2004"/>
                    <a:pt x="6309" y="2004"/>
                    <a:pt x="6309" y="2010"/>
                  </a:cubicBezTo>
                  <a:cubicBezTo>
                    <a:pt x="6309" y="2016"/>
                    <a:pt x="6297" y="2016"/>
                    <a:pt x="6297" y="2028"/>
                  </a:cubicBezTo>
                  <a:cubicBezTo>
                    <a:pt x="6297" y="2034"/>
                    <a:pt x="6303" y="2034"/>
                    <a:pt x="6303" y="2040"/>
                  </a:cubicBezTo>
                  <a:cubicBezTo>
                    <a:pt x="6303" y="2052"/>
                    <a:pt x="6303" y="2057"/>
                    <a:pt x="6309" y="2063"/>
                  </a:cubicBezTo>
                  <a:cubicBezTo>
                    <a:pt x="6314" y="2069"/>
                    <a:pt x="6314" y="2075"/>
                    <a:pt x="6320" y="2075"/>
                  </a:cubicBezTo>
                  <a:cubicBezTo>
                    <a:pt x="6320" y="2081"/>
                    <a:pt x="6326" y="2075"/>
                    <a:pt x="6332" y="2075"/>
                  </a:cubicBezTo>
                  <a:cubicBezTo>
                    <a:pt x="6332" y="2075"/>
                    <a:pt x="6338" y="2075"/>
                    <a:pt x="6344" y="2075"/>
                  </a:cubicBezTo>
                  <a:lnTo>
                    <a:pt x="6350" y="2069"/>
                  </a:lnTo>
                  <a:cubicBezTo>
                    <a:pt x="6356" y="2063"/>
                    <a:pt x="6356" y="2057"/>
                    <a:pt x="6362" y="2057"/>
                  </a:cubicBezTo>
                  <a:cubicBezTo>
                    <a:pt x="6362" y="2052"/>
                    <a:pt x="6362" y="2046"/>
                    <a:pt x="6368" y="2046"/>
                  </a:cubicBezTo>
                  <a:cubicBezTo>
                    <a:pt x="6368" y="2046"/>
                    <a:pt x="6374" y="2040"/>
                    <a:pt x="6380" y="2040"/>
                  </a:cubicBezTo>
                  <a:cubicBezTo>
                    <a:pt x="6386" y="2040"/>
                    <a:pt x="6391" y="2046"/>
                    <a:pt x="6397" y="2046"/>
                  </a:cubicBezTo>
                  <a:cubicBezTo>
                    <a:pt x="6397" y="2093"/>
                    <a:pt x="6397" y="2093"/>
                    <a:pt x="6397" y="2093"/>
                  </a:cubicBezTo>
                  <a:cubicBezTo>
                    <a:pt x="6391" y="2093"/>
                    <a:pt x="6391" y="2099"/>
                    <a:pt x="6386" y="2105"/>
                  </a:cubicBezTo>
                  <a:cubicBezTo>
                    <a:pt x="6386" y="2105"/>
                    <a:pt x="6380" y="2105"/>
                    <a:pt x="6374" y="2105"/>
                  </a:cubicBezTo>
                  <a:cubicBezTo>
                    <a:pt x="6374" y="2105"/>
                    <a:pt x="6368" y="2111"/>
                    <a:pt x="6362" y="2111"/>
                  </a:cubicBezTo>
                  <a:cubicBezTo>
                    <a:pt x="6362" y="2117"/>
                    <a:pt x="6356" y="2117"/>
                    <a:pt x="6350" y="2123"/>
                  </a:cubicBezTo>
                  <a:cubicBezTo>
                    <a:pt x="6350" y="2129"/>
                    <a:pt x="6350" y="2134"/>
                    <a:pt x="6350" y="2141"/>
                  </a:cubicBezTo>
                  <a:cubicBezTo>
                    <a:pt x="6350" y="2146"/>
                    <a:pt x="6350" y="2152"/>
                    <a:pt x="6356" y="2158"/>
                  </a:cubicBezTo>
                  <a:cubicBezTo>
                    <a:pt x="6356" y="2158"/>
                    <a:pt x="6362" y="2164"/>
                    <a:pt x="6368" y="2164"/>
                  </a:cubicBezTo>
                  <a:cubicBezTo>
                    <a:pt x="6374" y="2170"/>
                    <a:pt x="6374" y="2170"/>
                    <a:pt x="6380" y="2176"/>
                  </a:cubicBezTo>
                  <a:cubicBezTo>
                    <a:pt x="6386" y="2188"/>
                    <a:pt x="6391" y="2200"/>
                    <a:pt x="6403" y="2212"/>
                  </a:cubicBezTo>
                  <a:cubicBezTo>
                    <a:pt x="6409" y="2212"/>
                    <a:pt x="6415" y="2218"/>
                    <a:pt x="6415" y="2218"/>
                  </a:cubicBezTo>
                  <a:cubicBezTo>
                    <a:pt x="6415" y="2223"/>
                    <a:pt x="6421" y="2223"/>
                    <a:pt x="6421" y="2229"/>
                  </a:cubicBezTo>
                  <a:cubicBezTo>
                    <a:pt x="6421" y="2235"/>
                    <a:pt x="6421" y="2241"/>
                    <a:pt x="6421" y="2241"/>
                  </a:cubicBezTo>
                  <a:cubicBezTo>
                    <a:pt x="6421" y="2253"/>
                    <a:pt x="6433" y="2259"/>
                    <a:pt x="6433" y="2265"/>
                  </a:cubicBezTo>
                  <a:cubicBezTo>
                    <a:pt x="6439" y="2271"/>
                    <a:pt x="6439" y="2283"/>
                    <a:pt x="6439" y="2289"/>
                  </a:cubicBezTo>
                  <a:cubicBezTo>
                    <a:pt x="6445" y="2300"/>
                    <a:pt x="6457" y="2300"/>
                    <a:pt x="6463" y="2307"/>
                  </a:cubicBezTo>
                  <a:cubicBezTo>
                    <a:pt x="6469" y="2312"/>
                    <a:pt x="6475" y="2312"/>
                    <a:pt x="6475" y="2312"/>
                  </a:cubicBezTo>
                  <a:cubicBezTo>
                    <a:pt x="6480" y="2318"/>
                    <a:pt x="6480" y="2318"/>
                    <a:pt x="6486" y="2324"/>
                  </a:cubicBezTo>
                  <a:cubicBezTo>
                    <a:pt x="6486" y="2330"/>
                    <a:pt x="6480" y="2342"/>
                    <a:pt x="6486" y="2348"/>
                  </a:cubicBezTo>
                  <a:cubicBezTo>
                    <a:pt x="6486" y="2354"/>
                    <a:pt x="6486" y="2354"/>
                    <a:pt x="6492" y="2360"/>
                  </a:cubicBezTo>
                  <a:cubicBezTo>
                    <a:pt x="6504" y="2366"/>
                    <a:pt x="6516" y="2366"/>
                    <a:pt x="6528" y="2372"/>
                  </a:cubicBezTo>
                  <a:cubicBezTo>
                    <a:pt x="6540" y="2372"/>
                    <a:pt x="6540" y="2384"/>
                    <a:pt x="6552" y="2389"/>
                  </a:cubicBezTo>
                  <a:cubicBezTo>
                    <a:pt x="6552" y="2389"/>
                    <a:pt x="6552" y="2395"/>
                    <a:pt x="6558" y="2401"/>
                  </a:cubicBezTo>
                  <a:cubicBezTo>
                    <a:pt x="6563" y="2401"/>
                    <a:pt x="6563" y="2401"/>
                    <a:pt x="6569" y="2401"/>
                  </a:cubicBezTo>
                  <a:cubicBezTo>
                    <a:pt x="6581" y="2401"/>
                    <a:pt x="6581" y="2401"/>
                    <a:pt x="6581" y="2401"/>
                  </a:cubicBezTo>
                  <a:cubicBezTo>
                    <a:pt x="6587" y="2401"/>
                    <a:pt x="6587" y="2395"/>
                    <a:pt x="6593" y="2395"/>
                  </a:cubicBezTo>
                  <a:cubicBezTo>
                    <a:pt x="6599" y="2389"/>
                    <a:pt x="6605" y="2389"/>
                    <a:pt x="6611" y="2389"/>
                  </a:cubicBezTo>
                  <a:cubicBezTo>
                    <a:pt x="6617" y="2389"/>
                    <a:pt x="6617" y="2389"/>
                    <a:pt x="6617" y="2389"/>
                  </a:cubicBezTo>
                  <a:cubicBezTo>
                    <a:pt x="6617" y="2389"/>
                    <a:pt x="6623" y="2395"/>
                    <a:pt x="6629" y="2395"/>
                  </a:cubicBezTo>
                  <a:cubicBezTo>
                    <a:pt x="6629" y="2395"/>
                    <a:pt x="6635" y="2389"/>
                    <a:pt x="6641" y="2395"/>
                  </a:cubicBezTo>
                  <a:cubicBezTo>
                    <a:pt x="6641" y="2395"/>
                    <a:pt x="6641" y="2401"/>
                    <a:pt x="6641" y="2407"/>
                  </a:cubicBezTo>
                  <a:cubicBezTo>
                    <a:pt x="6641" y="2407"/>
                    <a:pt x="6641" y="2413"/>
                    <a:pt x="6646" y="2419"/>
                  </a:cubicBezTo>
                  <a:cubicBezTo>
                    <a:pt x="6646" y="2425"/>
                    <a:pt x="6652" y="2425"/>
                    <a:pt x="6658" y="2425"/>
                  </a:cubicBezTo>
                  <a:cubicBezTo>
                    <a:pt x="6664" y="2431"/>
                    <a:pt x="6664" y="2431"/>
                    <a:pt x="6670" y="2431"/>
                  </a:cubicBezTo>
                  <a:cubicBezTo>
                    <a:pt x="6682" y="2437"/>
                    <a:pt x="6688" y="2431"/>
                    <a:pt x="6694" y="2431"/>
                  </a:cubicBezTo>
                  <a:cubicBezTo>
                    <a:pt x="6700" y="2437"/>
                    <a:pt x="6706" y="2437"/>
                    <a:pt x="6706" y="2443"/>
                  </a:cubicBezTo>
                  <a:cubicBezTo>
                    <a:pt x="6706" y="2449"/>
                    <a:pt x="6706" y="2455"/>
                    <a:pt x="6712" y="2455"/>
                  </a:cubicBezTo>
                  <a:cubicBezTo>
                    <a:pt x="6712" y="2461"/>
                    <a:pt x="6718" y="2466"/>
                    <a:pt x="6724" y="2466"/>
                  </a:cubicBezTo>
                  <a:cubicBezTo>
                    <a:pt x="6729" y="2466"/>
                    <a:pt x="6735" y="2466"/>
                    <a:pt x="6741" y="2466"/>
                  </a:cubicBezTo>
                  <a:cubicBezTo>
                    <a:pt x="6753" y="2466"/>
                    <a:pt x="6759" y="2473"/>
                    <a:pt x="6765" y="2466"/>
                  </a:cubicBezTo>
                  <a:cubicBezTo>
                    <a:pt x="6771" y="2466"/>
                    <a:pt x="6771" y="2461"/>
                    <a:pt x="6777" y="2461"/>
                  </a:cubicBezTo>
                  <a:cubicBezTo>
                    <a:pt x="6783" y="2455"/>
                    <a:pt x="6783" y="2455"/>
                    <a:pt x="6789" y="2455"/>
                  </a:cubicBezTo>
                  <a:cubicBezTo>
                    <a:pt x="6795" y="2449"/>
                    <a:pt x="6801" y="2449"/>
                    <a:pt x="6801" y="2443"/>
                  </a:cubicBezTo>
                  <a:cubicBezTo>
                    <a:pt x="6801" y="2443"/>
                    <a:pt x="6801" y="2437"/>
                    <a:pt x="6801" y="2431"/>
                  </a:cubicBezTo>
                  <a:cubicBezTo>
                    <a:pt x="6801" y="2419"/>
                    <a:pt x="6801" y="2419"/>
                    <a:pt x="6801" y="2419"/>
                  </a:cubicBezTo>
                  <a:cubicBezTo>
                    <a:pt x="6801" y="2401"/>
                    <a:pt x="6801" y="2389"/>
                    <a:pt x="6807" y="2378"/>
                  </a:cubicBezTo>
                  <a:cubicBezTo>
                    <a:pt x="6813" y="2366"/>
                    <a:pt x="6824" y="2366"/>
                    <a:pt x="6830" y="2354"/>
                  </a:cubicBezTo>
                  <a:cubicBezTo>
                    <a:pt x="6830" y="2354"/>
                    <a:pt x="6830" y="2348"/>
                    <a:pt x="6836" y="2342"/>
                  </a:cubicBezTo>
                  <a:cubicBezTo>
                    <a:pt x="6836" y="2342"/>
                    <a:pt x="6842" y="2336"/>
                    <a:pt x="6842" y="2330"/>
                  </a:cubicBezTo>
                  <a:cubicBezTo>
                    <a:pt x="6842" y="2324"/>
                    <a:pt x="6836" y="2318"/>
                    <a:pt x="6836" y="2312"/>
                  </a:cubicBezTo>
                  <a:cubicBezTo>
                    <a:pt x="6836" y="2307"/>
                    <a:pt x="6836" y="2307"/>
                    <a:pt x="6836" y="2300"/>
                  </a:cubicBezTo>
                  <a:cubicBezTo>
                    <a:pt x="6836" y="2295"/>
                    <a:pt x="6836" y="2295"/>
                    <a:pt x="6836" y="2289"/>
                  </a:cubicBezTo>
                  <a:cubicBezTo>
                    <a:pt x="6836" y="2277"/>
                    <a:pt x="6836" y="2271"/>
                    <a:pt x="6836" y="2265"/>
                  </a:cubicBezTo>
                  <a:cubicBezTo>
                    <a:pt x="6830" y="2259"/>
                    <a:pt x="6824" y="2259"/>
                    <a:pt x="6824" y="2259"/>
                  </a:cubicBezTo>
                  <a:cubicBezTo>
                    <a:pt x="6824" y="2253"/>
                    <a:pt x="6818" y="2247"/>
                    <a:pt x="6818" y="2247"/>
                  </a:cubicBezTo>
                  <a:cubicBezTo>
                    <a:pt x="6818" y="2241"/>
                    <a:pt x="6813" y="2235"/>
                    <a:pt x="6813" y="2235"/>
                  </a:cubicBezTo>
                  <a:cubicBezTo>
                    <a:pt x="6813" y="2223"/>
                    <a:pt x="6830" y="2218"/>
                    <a:pt x="6842" y="2218"/>
                  </a:cubicBezTo>
                  <a:cubicBezTo>
                    <a:pt x="6854" y="2218"/>
                    <a:pt x="6854" y="2218"/>
                    <a:pt x="6854" y="2218"/>
                  </a:cubicBezTo>
                  <a:cubicBezTo>
                    <a:pt x="6860" y="2218"/>
                    <a:pt x="6860" y="2218"/>
                    <a:pt x="6866" y="2218"/>
                  </a:cubicBezTo>
                  <a:cubicBezTo>
                    <a:pt x="6878" y="2218"/>
                    <a:pt x="6884" y="2218"/>
                    <a:pt x="6890" y="2218"/>
                  </a:cubicBezTo>
                  <a:cubicBezTo>
                    <a:pt x="6890" y="2206"/>
                    <a:pt x="6890" y="2206"/>
                    <a:pt x="6890" y="2194"/>
                  </a:cubicBezTo>
                  <a:lnTo>
                    <a:pt x="6890" y="2188"/>
                  </a:lnTo>
                  <a:cubicBezTo>
                    <a:pt x="6890" y="2182"/>
                    <a:pt x="6895" y="2176"/>
                    <a:pt x="6895" y="2176"/>
                  </a:cubicBezTo>
                  <a:cubicBezTo>
                    <a:pt x="6901" y="2170"/>
                    <a:pt x="6901" y="2170"/>
                    <a:pt x="6907" y="2164"/>
                  </a:cubicBezTo>
                  <a:cubicBezTo>
                    <a:pt x="6913" y="2164"/>
                    <a:pt x="6919" y="2164"/>
                    <a:pt x="6919" y="2164"/>
                  </a:cubicBezTo>
                  <a:cubicBezTo>
                    <a:pt x="6925" y="2164"/>
                    <a:pt x="6925" y="2158"/>
                    <a:pt x="6931" y="2158"/>
                  </a:cubicBezTo>
                  <a:cubicBezTo>
                    <a:pt x="6931" y="2099"/>
                    <a:pt x="6931" y="2099"/>
                    <a:pt x="6931" y="2099"/>
                  </a:cubicBezTo>
                  <a:cubicBezTo>
                    <a:pt x="6937" y="2093"/>
                    <a:pt x="6943" y="2093"/>
                    <a:pt x="6943" y="2087"/>
                  </a:cubicBezTo>
                  <a:cubicBezTo>
                    <a:pt x="6943" y="2081"/>
                    <a:pt x="6943" y="2075"/>
                    <a:pt x="6943" y="2069"/>
                  </a:cubicBezTo>
                  <a:cubicBezTo>
                    <a:pt x="6937" y="2063"/>
                    <a:pt x="6937" y="2063"/>
                    <a:pt x="6937" y="2057"/>
                  </a:cubicBezTo>
                  <a:cubicBezTo>
                    <a:pt x="6931" y="2052"/>
                    <a:pt x="6937" y="2052"/>
                    <a:pt x="6931" y="2046"/>
                  </a:cubicBezTo>
                  <a:cubicBezTo>
                    <a:pt x="6931" y="2040"/>
                    <a:pt x="6919" y="2046"/>
                    <a:pt x="6919" y="2040"/>
                  </a:cubicBezTo>
                  <a:cubicBezTo>
                    <a:pt x="6919" y="2034"/>
                    <a:pt x="6919" y="2028"/>
                    <a:pt x="6925" y="2022"/>
                  </a:cubicBezTo>
                  <a:cubicBezTo>
                    <a:pt x="6931" y="2022"/>
                    <a:pt x="6937" y="2022"/>
                    <a:pt x="6937" y="2022"/>
                  </a:cubicBezTo>
                  <a:cubicBezTo>
                    <a:pt x="6943" y="2022"/>
                    <a:pt x="6955" y="2022"/>
                    <a:pt x="6961" y="2022"/>
                  </a:cubicBezTo>
                  <a:cubicBezTo>
                    <a:pt x="6967" y="2016"/>
                    <a:pt x="6967" y="2016"/>
                    <a:pt x="6973" y="2016"/>
                  </a:cubicBezTo>
                  <a:cubicBezTo>
                    <a:pt x="6979" y="2010"/>
                    <a:pt x="6979" y="2010"/>
                    <a:pt x="6984" y="2004"/>
                  </a:cubicBezTo>
                  <a:cubicBezTo>
                    <a:pt x="6984" y="2004"/>
                    <a:pt x="6984" y="1998"/>
                    <a:pt x="6984" y="1992"/>
                  </a:cubicBezTo>
                  <a:cubicBezTo>
                    <a:pt x="6984" y="1992"/>
                    <a:pt x="6984" y="1986"/>
                    <a:pt x="6984" y="1980"/>
                  </a:cubicBezTo>
                  <a:cubicBezTo>
                    <a:pt x="6984" y="1980"/>
                    <a:pt x="6984" y="1975"/>
                    <a:pt x="6984" y="1968"/>
                  </a:cubicBezTo>
                  <a:cubicBezTo>
                    <a:pt x="7056" y="1968"/>
                    <a:pt x="7056" y="1968"/>
                    <a:pt x="7056" y="1968"/>
                  </a:cubicBezTo>
                  <a:cubicBezTo>
                    <a:pt x="7056" y="1957"/>
                    <a:pt x="7056" y="1951"/>
                    <a:pt x="7056" y="1939"/>
                  </a:cubicBezTo>
                  <a:cubicBezTo>
                    <a:pt x="7056" y="1933"/>
                    <a:pt x="7056" y="1933"/>
                    <a:pt x="7056" y="1927"/>
                  </a:cubicBezTo>
                  <a:cubicBezTo>
                    <a:pt x="7097" y="1927"/>
                    <a:pt x="7097" y="1927"/>
                    <a:pt x="7097" y="1927"/>
                  </a:cubicBezTo>
                  <a:cubicBezTo>
                    <a:pt x="7097" y="1939"/>
                    <a:pt x="7091" y="1951"/>
                    <a:pt x="7097" y="1963"/>
                  </a:cubicBezTo>
                  <a:cubicBezTo>
                    <a:pt x="7097" y="1968"/>
                    <a:pt x="7097" y="1968"/>
                    <a:pt x="7097" y="1975"/>
                  </a:cubicBezTo>
                  <a:cubicBezTo>
                    <a:pt x="7103" y="1975"/>
                    <a:pt x="7109" y="1975"/>
                    <a:pt x="7121" y="1975"/>
                  </a:cubicBezTo>
                  <a:cubicBezTo>
                    <a:pt x="7127" y="1975"/>
                    <a:pt x="7127" y="1975"/>
                    <a:pt x="7133" y="1975"/>
                  </a:cubicBezTo>
                  <a:cubicBezTo>
                    <a:pt x="7145" y="1975"/>
                    <a:pt x="7150" y="1963"/>
                    <a:pt x="7162" y="1957"/>
                  </a:cubicBezTo>
                  <a:cubicBezTo>
                    <a:pt x="7168" y="1951"/>
                    <a:pt x="7168" y="1945"/>
                    <a:pt x="7174" y="1945"/>
                  </a:cubicBezTo>
                  <a:cubicBezTo>
                    <a:pt x="7180" y="1939"/>
                    <a:pt x="7180" y="1933"/>
                    <a:pt x="7186" y="1933"/>
                  </a:cubicBezTo>
                  <a:cubicBezTo>
                    <a:pt x="7192" y="1927"/>
                    <a:pt x="7192" y="1927"/>
                    <a:pt x="7198" y="1927"/>
                  </a:cubicBezTo>
                  <a:cubicBezTo>
                    <a:pt x="7210" y="1927"/>
                    <a:pt x="7210" y="1927"/>
                    <a:pt x="7210" y="1927"/>
                  </a:cubicBezTo>
                  <a:cubicBezTo>
                    <a:pt x="7216" y="1927"/>
                    <a:pt x="7222" y="1927"/>
                    <a:pt x="7234" y="1927"/>
                  </a:cubicBezTo>
                  <a:cubicBezTo>
                    <a:pt x="7234" y="1927"/>
                    <a:pt x="7239" y="1921"/>
                    <a:pt x="7245" y="1921"/>
                  </a:cubicBezTo>
                  <a:cubicBezTo>
                    <a:pt x="7245" y="1915"/>
                    <a:pt x="7251" y="1921"/>
                    <a:pt x="7257" y="1915"/>
                  </a:cubicBezTo>
                  <a:cubicBezTo>
                    <a:pt x="7257" y="1915"/>
                    <a:pt x="7251" y="1909"/>
                    <a:pt x="7257" y="1903"/>
                  </a:cubicBezTo>
                  <a:cubicBezTo>
                    <a:pt x="7263" y="1891"/>
                    <a:pt x="7263" y="1891"/>
                    <a:pt x="7263" y="1891"/>
                  </a:cubicBezTo>
                  <a:lnTo>
                    <a:pt x="7269" y="1886"/>
                  </a:lnTo>
                  <a:cubicBezTo>
                    <a:pt x="7275" y="1880"/>
                    <a:pt x="7281" y="1880"/>
                    <a:pt x="7281" y="1880"/>
                  </a:cubicBezTo>
                  <a:cubicBezTo>
                    <a:pt x="7287" y="1874"/>
                    <a:pt x="7293" y="1874"/>
                    <a:pt x="7293" y="1874"/>
                  </a:cubicBezTo>
                  <a:cubicBezTo>
                    <a:pt x="7299" y="1868"/>
                    <a:pt x="7299" y="1862"/>
                    <a:pt x="7299" y="1862"/>
                  </a:cubicBezTo>
                  <a:cubicBezTo>
                    <a:pt x="7305" y="1856"/>
                    <a:pt x="7305" y="1850"/>
                    <a:pt x="7311" y="1850"/>
                  </a:cubicBezTo>
                  <a:cubicBezTo>
                    <a:pt x="7311" y="1844"/>
                    <a:pt x="7316" y="1850"/>
                    <a:pt x="7322" y="1844"/>
                  </a:cubicBezTo>
                  <a:cubicBezTo>
                    <a:pt x="7328" y="1838"/>
                    <a:pt x="7328" y="1832"/>
                    <a:pt x="7334" y="1820"/>
                  </a:cubicBezTo>
                  <a:cubicBezTo>
                    <a:pt x="7334" y="1820"/>
                    <a:pt x="7334" y="1814"/>
                    <a:pt x="7340" y="1809"/>
                  </a:cubicBezTo>
                  <a:cubicBezTo>
                    <a:pt x="7340" y="1809"/>
                    <a:pt x="7346" y="1809"/>
                    <a:pt x="7352" y="1809"/>
                  </a:cubicBezTo>
                  <a:cubicBezTo>
                    <a:pt x="7358" y="1809"/>
                    <a:pt x="7358" y="1809"/>
                    <a:pt x="7364" y="1802"/>
                  </a:cubicBezTo>
                  <a:cubicBezTo>
                    <a:pt x="7364" y="1802"/>
                    <a:pt x="7364" y="1797"/>
                    <a:pt x="7364" y="1791"/>
                  </a:cubicBezTo>
                  <a:cubicBezTo>
                    <a:pt x="7364" y="1785"/>
                    <a:pt x="7370" y="1785"/>
                    <a:pt x="7370" y="1779"/>
                  </a:cubicBezTo>
                  <a:cubicBezTo>
                    <a:pt x="7376" y="1779"/>
                    <a:pt x="7382" y="1779"/>
                    <a:pt x="7382" y="1779"/>
                  </a:cubicBezTo>
                  <a:cubicBezTo>
                    <a:pt x="7388" y="1773"/>
                    <a:pt x="7393" y="1773"/>
                    <a:pt x="7393" y="1767"/>
                  </a:cubicBezTo>
                  <a:cubicBezTo>
                    <a:pt x="7400" y="1755"/>
                    <a:pt x="7393" y="1743"/>
                    <a:pt x="7393" y="1731"/>
                  </a:cubicBezTo>
                  <a:close/>
                  <a:moveTo>
                    <a:pt x="4281" y="848"/>
                  </a:moveTo>
                  <a:lnTo>
                    <a:pt x="4281" y="848"/>
                  </a:lnTo>
                  <a:cubicBezTo>
                    <a:pt x="4322" y="889"/>
                    <a:pt x="4322" y="889"/>
                    <a:pt x="4322" y="889"/>
                  </a:cubicBezTo>
                  <a:cubicBezTo>
                    <a:pt x="4370" y="907"/>
                    <a:pt x="4370" y="907"/>
                    <a:pt x="4370" y="907"/>
                  </a:cubicBezTo>
                  <a:cubicBezTo>
                    <a:pt x="4423" y="889"/>
                    <a:pt x="4423" y="889"/>
                    <a:pt x="4423" y="889"/>
                  </a:cubicBezTo>
                  <a:cubicBezTo>
                    <a:pt x="4423" y="889"/>
                    <a:pt x="4423" y="877"/>
                    <a:pt x="4447" y="889"/>
                  </a:cubicBezTo>
                  <a:cubicBezTo>
                    <a:pt x="4470" y="895"/>
                    <a:pt x="4482" y="901"/>
                    <a:pt x="4494" y="901"/>
                  </a:cubicBezTo>
                  <a:cubicBezTo>
                    <a:pt x="4512" y="901"/>
                    <a:pt x="4536" y="913"/>
                    <a:pt x="4536" y="901"/>
                  </a:cubicBezTo>
                  <a:cubicBezTo>
                    <a:pt x="4542" y="889"/>
                    <a:pt x="4571" y="877"/>
                    <a:pt x="4571" y="877"/>
                  </a:cubicBezTo>
                  <a:cubicBezTo>
                    <a:pt x="4571" y="877"/>
                    <a:pt x="4595" y="895"/>
                    <a:pt x="4607" y="895"/>
                  </a:cubicBezTo>
                  <a:cubicBezTo>
                    <a:pt x="4619" y="895"/>
                    <a:pt x="4642" y="901"/>
                    <a:pt x="4648" y="895"/>
                  </a:cubicBezTo>
                  <a:cubicBezTo>
                    <a:pt x="4660" y="889"/>
                    <a:pt x="4654" y="889"/>
                    <a:pt x="4672" y="889"/>
                  </a:cubicBezTo>
                  <a:cubicBezTo>
                    <a:pt x="4720" y="889"/>
                    <a:pt x="4720" y="889"/>
                    <a:pt x="4720" y="889"/>
                  </a:cubicBezTo>
                  <a:cubicBezTo>
                    <a:pt x="4725" y="901"/>
                    <a:pt x="4702" y="919"/>
                    <a:pt x="4714" y="925"/>
                  </a:cubicBezTo>
                  <a:cubicBezTo>
                    <a:pt x="4755" y="931"/>
                    <a:pt x="4773" y="919"/>
                    <a:pt x="4773" y="919"/>
                  </a:cubicBezTo>
                  <a:cubicBezTo>
                    <a:pt x="4808" y="919"/>
                    <a:pt x="4808" y="919"/>
                    <a:pt x="4808" y="919"/>
                  </a:cubicBezTo>
                  <a:cubicBezTo>
                    <a:pt x="4856" y="901"/>
                    <a:pt x="4856" y="901"/>
                    <a:pt x="4856" y="901"/>
                  </a:cubicBezTo>
                  <a:cubicBezTo>
                    <a:pt x="4856" y="901"/>
                    <a:pt x="4856" y="889"/>
                    <a:pt x="4880" y="889"/>
                  </a:cubicBezTo>
                  <a:cubicBezTo>
                    <a:pt x="4897" y="889"/>
                    <a:pt x="4909" y="860"/>
                    <a:pt x="4909" y="860"/>
                  </a:cubicBezTo>
                  <a:cubicBezTo>
                    <a:pt x="4897" y="824"/>
                    <a:pt x="4897" y="824"/>
                    <a:pt x="4897" y="824"/>
                  </a:cubicBezTo>
                  <a:cubicBezTo>
                    <a:pt x="4856" y="848"/>
                    <a:pt x="4856" y="848"/>
                    <a:pt x="4856" y="848"/>
                  </a:cubicBezTo>
                  <a:cubicBezTo>
                    <a:pt x="4838" y="800"/>
                    <a:pt x="4838" y="800"/>
                    <a:pt x="4838" y="800"/>
                  </a:cubicBezTo>
                  <a:cubicBezTo>
                    <a:pt x="4886" y="795"/>
                    <a:pt x="4886" y="795"/>
                    <a:pt x="4886" y="795"/>
                  </a:cubicBezTo>
                  <a:cubicBezTo>
                    <a:pt x="4903" y="753"/>
                    <a:pt x="4903" y="753"/>
                    <a:pt x="4903" y="753"/>
                  </a:cubicBezTo>
                  <a:cubicBezTo>
                    <a:pt x="4886" y="718"/>
                    <a:pt x="4886" y="718"/>
                    <a:pt x="4886" y="718"/>
                  </a:cubicBezTo>
                  <a:cubicBezTo>
                    <a:pt x="4921" y="718"/>
                    <a:pt x="4921" y="718"/>
                    <a:pt x="4921" y="718"/>
                  </a:cubicBezTo>
                  <a:cubicBezTo>
                    <a:pt x="4980" y="723"/>
                    <a:pt x="4980" y="723"/>
                    <a:pt x="4980" y="723"/>
                  </a:cubicBezTo>
                  <a:cubicBezTo>
                    <a:pt x="4980" y="723"/>
                    <a:pt x="4998" y="723"/>
                    <a:pt x="5010" y="718"/>
                  </a:cubicBezTo>
                  <a:cubicBezTo>
                    <a:pt x="5016" y="706"/>
                    <a:pt x="5010" y="676"/>
                    <a:pt x="5010" y="676"/>
                  </a:cubicBezTo>
                  <a:cubicBezTo>
                    <a:pt x="5010" y="676"/>
                    <a:pt x="4957" y="646"/>
                    <a:pt x="4986" y="646"/>
                  </a:cubicBezTo>
                  <a:cubicBezTo>
                    <a:pt x="5034" y="646"/>
                    <a:pt x="5034" y="646"/>
                    <a:pt x="5034" y="646"/>
                  </a:cubicBezTo>
                  <a:cubicBezTo>
                    <a:pt x="5052" y="646"/>
                    <a:pt x="5063" y="652"/>
                    <a:pt x="5063" y="640"/>
                  </a:cubicBezTo>
                  <a:cubicBezTo>
                    <a:pt x="5063" y="623"/>
                    <a:pt x="5040" y="599"/>
                    <a:pt x="5040" y="599"/>
                  </a:cubicBezTo>
                  <a:cubicBezTo>
                    <a:pt x="5040" y="599"/>
                    <a:pt x="5010" y="599"/>
                    <a:pt x="4992" y="587"/>
                  </a:cubicBezTo>
                  <a:cubicBezTo>
                    <a:pt x="4980" y="575"/>
                    <a:pt x="4951" y="581"/>
                    <a:pt x="4951" y="581"/>
                  </a:cubicBezTo>
                  <a:cubicBezTo>
                    <a:pt x="4909" y="599"/>
                    <a:pt x="4909" y="599"/>
                    <a:pt x="4909" y="599"/>
                  </a:cubicBezTo>
                  <a:cubicBezTo>
                    <a:pt x="4880" y="617"/>
                    <a:pt x="4880" y="617"/>
                    <a:pt x="4880" y="617"/>
                  </a:cubicBezTo>
                  <a:cubicBezTo>
                    <a:pt x="4874" y="587"/>
                    <a:pt x="4874" y="587"/>
                    <a:pt x="4874" y="587"/>
                  </a:cubicBezTo>
                  <a:cubicBezTo>
                    <a:pt x="4915" y="575"/>
                    <a:pt x="4915" y="575"/>
                    <a:pt x="4915" y="575"/>
                  </a:cubicBezTo>
                  <a:cubicBezTo>
                    <a:pt x="4915" y="575"/>
                    <a:pt x="4909" y="563"/>
                    <a:pt x="4921" y="557"/>
                  </a:cubicBezTo>
                  <a:cubicBezTo>
                    <a:pt x="4933" y="557"/>
                    <a:pt x="4957" y="540"/>
                    <a:pt x="4957" y="540"/>
                  </a:cubicBezTo>
                  <a:cubicBezTo>
                    <a:pt x="4998" y="540"/>
                    <a:pt x="4998" y="540"/>
                    <a:pt x="4998" y="540"/>
                  </a:cubicBezTo>
                  <a:cubicBezTo>
                    <a:pt x="5016" y="563"/>
                    <a:pt x="5016" y="563"/>
                    <a:pt x="5016" y="563"/>
                  </a:cubicBezTo>
                  <a:cubicBezTo>
                    <a:pt x="5075" y="569"/>
                    <a:pt x="5075" y="569"/>
                    <a:pt x="5075" y="569"/>
                  </a:cubicBezTo>
                  <a:cubicBezTo>
                    <a:pt x="5075" y="569"/>
                    <a:pt x="5099" y="575"/>
                    <a:pt x="5111" y="563"/>
                  </a:cubicBezTo>
                  <a:cubicBezTo>
                    <a:pt x="5123" y="552"/>
                    <a:pt x="5152" y="534"/>
                    <a:pt x="5152" y="534"/>
                  </a:cubicBezTo>
                  <a:cubicBezTo>
                    <a:pt x="5105" y="498"/>
                    <a:pt x="5105" y="498"/>
                    <a:pt x="5105" y="498"/>
                  </a:cubicBezTo>
                  <a:cubicBezTo>
                    <a:pt x="5158" y="492"/>
                    <a:pt x="5158" y="492"/>
                    <a:pt x="5158" y="492"/>
                  </a:cubicBezTo>
                  <a:cubicBezTo>
                    <a:pt x="5182" y="522"/>
                    <a:pt x="5182" y="522"/>
                    <a:pt x="5182" y="522"/>
                  </a:cubicBezTo>
                  <a:cubicBezTo>
                    <a:pt x="5229" y="516"/>
                    <a:pt x="5229" y="516"/>
                    <a:pt x="5229" y="516"/>
                  </a:cubicBezTo>
                  <a:cubicBezTo>
                    <a:pt x="5283" y="498"/>
                    <a:pt x="5283" y="498"/>
                    <a:pt x="5283" y="498"/>
                  </a:cubicBezTo>
                  <a:cubicBezTo>
                    <a:pt x="5259" y="463"/>
                    <a:pt x="5259" y="463"/>
                    <a:pt x="5259" y="463"/>
                  </a:cubicBezTo>
                  <a:cubicBezTo>
                    <a:pt x="5224" y="445"/>
                    <a:pt x="5224" y="445"/>
                    <a:pt x="5224" y="445"/>
                  </a:cubicBezTo>
                  <a:cubicBezTo>
                    <a:pt x="5289" y="445"/>
                    <a:pt x="5289" y="445"/>
                    <a:pt x="5289" y="445"/>
                  </a:cubicBezTo>
                  <a:cubicBezTo>
                    <a:pt x="5330" y="445"/>
                    <a:pt x="5330" y="445"/>
                    <a:pt x="5330" y="445"/>
                  </a:cubicBezTo>
                  <a:cubicBezTo>
                    <a:pt x="5348" y="421"/>
                    <a:pt x="5348" y="421"/>
                    <a:pt x="5348" y="421"/>
                  </a:cubicBezTo>
                  <a:cubicBezTo>
                    <a:pt x="5401" y="409"/>
                    <a:pt x="5401" y="409"/>
                    <a:pt x="5401" y="409"/>
                  </a:cubicBezTo>
                  <a:cubicBezTo>
                    <a:pt x="5449" y="374"/>
                    <a:pt x="5449" y="374"/>
                    <a:pt x="5449" y="374"/>
                  </a:cubicBezTo>
                  <a:cubicBezTo>
                    <a:pt x="5449" y="374"/>
                    <a:pt x="5496" y="356"/>
                    <a:pt x="5508" y="356"/>
                  </a:cubicBezTo>
                  <a:cubicBezTo>
                    <a:pt x="5526" y="350"/>
                    <a:pt x="5561" y="320"/>
                    <a:pt x="5561" y="320"/>
                  </a:cubicBezTo>
                  <a:cubicBezTo>
                    <a:pt x="5615" y="314"/>
                    <a:pt x="5615" y="314"/>
                    <a:pt x="5615" y="314"/>
                  </a:cubicBezTo>
                  <a:cubicBezTo>
                    <a:pt x="5645" y="297"/>
                    <a:pt x="5645" y="297"/>
                    <a:pt x="5645" y="297"/>
                  </a:cubicBezTo>
                  <a:cubicBezTo>
                    <a:pt x="5621" y="267"/>
                    <a:pt x="5621" y="267"/>
                    <a:pt x="5621" y="267"/>
                  </a:cubicBezTo>
                  <a:cubicBezTo>
                    <a:pt x="5621" y="267"/>
                    <a:pt x="5591" y="285"/>
                    <a:pt x="5579" y="285"/>
                  </a:cubicBezTo>
                  <a:cubicBezTo>
                    <a:pt x="5573" y="285"/>
                    <a:pt x="5532" y="308"/>
                    <a:pt x="5520" y="297"/>
                  </a:cubicBezTo>
                  <a:cubicBezTo>
                    <a:pt x="5508" y="291"/>
                    <a:pt x="5520" y="285"/>
                    <a:pt x="5496" y="285"/>
                  </a:cubicBezTo>
                  <a:cubicBezTo>
                    <a:pt x="5472" y="285"/>
                    <a:pt x="5425" y="291"/>
                    <a:pt x="5425" y="291"/>
                  </a:cubicBezTo>
                  <a:cubicBezTo>
                    <a:pt x="5437" y="261"/>
                    <a:pt x="5437" y="261"/>
                    <a:pt x="5437" y="261"/>
                  </a:cubicBezTo>
                  <a:cubicBezTo>
                    <a:pt x="5490" y="255"/>
                    <a:pt x="5490" y="255"/>
                    <a:pt x="5490" y="255"/>
                  </a:cubicBezTo>
                  <a:cubicBezTo>
                    <a:pt x="5556" y="255"/>
                    <a:pt x="5556" y="255"/>
                    <a:pt x="5556" y="255"/>
                  </a:cubicBezTo>
                  <a:cubicBezTo>
                    <a:pt x="5615" y="255"/>
                    <a:pt x="5615" y="255"/>
                    <a:pt x="5615" y="255"/>
                  </a:cubicBezTo>
                  <a:cubicBezTo>
                    <a:pt x="5615" y="255"/>
                    <a:pt x="5650" y="237"/>
                    <a:pt x="5674" y="237"/>
                  </a:cubicBezTo>
                  <a:cubicBezTo>
                    <a:pt x="5698" y="237"/>
                    <a:pt x="5733" y="220"/>
                    <a:pt x="5733" y="220"/>
                  </a:cubicBezTo>
                  <a:cubicBezTo>
                    <a:pt x="5799" y="220"/>
                    <a:pt x="5799" y="220"/>
                    <a:pt x="5799" y="220"/>
                  </a:cubicBezTo>
                  <a:cubicBezTo>
                    <a:pt x="5799" y="220"/>
                    <a:pt x="5804" y="196"/>
                    <a:pt x="5811" y="184"/>
                  </a:cubicBezTo>
                  <a:cubicBezTo>
                    <a:pt x="5822" y="166"/>
                    <a:pt x="5804" y="148"/>
                    <a:pt x="5804" y="148"/>
                  </a:cubicBezTo>
                  <a:cubicBezTo>
                    <a:pt x="5751" y="160"/>
                    <a:pt x="5751" y="160"/>
                    <a:pt x="5751" y="160"/>
                  </a:cubicBezTo>
                  <a:cubicBezTo>
                    <a:pt x="5710" y="154"/>
                    <a:pt x="5710" y="154"/>
                    <a:pt x="5710" y="154"/>
                  </a:cubicBezTo>
                  <a:cubicBezTo>
                    <a:pt x="5698" y="125"/>
                    <a:pt x="5698" y="125"/>
                    <a:pt x="5698" y="125"/>
                  </a:cubicBezTo>
                  <a:cubicBezTo>
                    <a:pt x="5645" y="95"/>
                    <a:pt x="5645" y="95"/>
                    <a:pt x="5645" y="95"/>
                  </a:cubicBezTo>
                  <a:cubicBezTo>
                    <a:pt x="5597" y="107"/>
                    <a:pt x="5597" y="107"/>
                    <a:pt x="5597" y="107"/>
                  </a:cubicBezTo>
                  <a:cubicBezTo>
                    <a:pt x="5538" y="107"/>
                    <a:pt x="5538" y="107"/>
                    <a:pt x="5538" y="107"/>
                  </a:cubicBezTo>
                  <a:cubicBezTo>
                    <a:pt x="5472" y="125"/>
                    <a:pt x="5472" y="125"/>
                    <a:pt x="5472" y="125"/>
                  </a:cubicBezTo>
                  <a:cubicBezTo>
                    <a:pt x="5479" y="101"/>
                    <a:pt x="5479" y="101"/>
                    <a:pt x="5479" y="101"/>
                  </a:cubicBezTo>
                  <a:cubicBezTo>
                    <a:pt x="5425" y="95"/>
                    <a:pt x="5425" y="95"/>
                    <a:pt x="5425" y="95"/>
                  </a:cubicBezTo>
                  <a:cubicBezTo>
                    <a:pt x="5425" y="95"/>
                    <a:pt x="5390" y="107"/>
                    <a:pt x="5384" y="101"/>
                  </a:cubicBezTo>
                  <a:cubicBezTo>
                    <a:pt x="5378" y="89"/>
                    <a:pt x="5372" y="77"/>
                    <a:pt x="5372" y="77"/>
                  </a:cubicBezTo>
                  <a:cubicBezTo>
                    <a:pt x="5330" y="77"/>
                    <a:pt x="5330" y="77"/>
                    <a:pt x="5330" y="77"/>
                  </a:cubicBezTo>
                  <a:cubicBezTo>
                    <a:pt x="5301" y="59"/>
                    <a:pt x="5271" y="59"/>
                    <a:pt x="5271" y="59"/>
                  </a:cubicBezTo>
                  <a:cubicBezTo>
                    <a:pt x="5271" y="59"/>
                    <a:pt x="5271" y="107"/>
                    <a:pt x="5265" y="101"/>
                  </a:cubicBezTo>
                  <a:cubicBezTo>
                    <a:pt x="5253" y="101"/>
                    <a:pt x="5241" y="113"/>
                    <a:pt x="5229" y="101"/>
                  </a:cubicBezTo>
                  <a:cubicBezTo>
                    <a:pt x="5218" y="83"/>
                    <a:pt x="5224" y="77"/>
                    <a:pt x="5206" y="77"/>
                  </a:cubicBezTo>
                  <a:cubicBezTo>
                    <a:pt x="5188" y="77"/>
                    <a:pt x="5182" y="77"/>
                    <a:pt x="5170" y="77"/>
                  </a:cubicBezTo>
                  <a:cubicBezTo>
                    <a:pt x="5158" y="77"/>
                    <a:pt x="5158" y="107"/>
                    <a:pt x="5158" y="107"/>
                  </a:cubicBezTo>
                  <a:cubicBezTo>
                    <a:pt x="5140" y="125"/>
                    <a:pt x="5105" y="107"/>
                    <a:pt x="5105" y="107"/>
                  </a:cubicBezTo>
                  <a:cubicBezTo>
                    <a:pt x="5075" y="77"/>
                    <a:pt x="5052" y="77"/>
                    <a:pt x="5052" y="77"/>
                  </a:cubicBezTo>
                  <a:cubicBezTo>
                    <a:pt x="4998" y="71"/>
                    <a:pt x="4998" y="71"/>
                    <a:pt x="4998" y="71"/>
                  </a:cubicBezTo>
                  <a:cubicBezTo>
                    <a:pt x="4998" y="71"/>
                    <a:pt x="4957" y="59"/>
                    <a:pt x="4957" y="71"/>
                  </a:cubicBezTo>
                  <a:cubicBezTo>
                    <a:pt x="4945" y="101"/>
                    <a:pt x="4957" y="125"/>
                    <a:pt x="4957" y="125"/>
                  </a:cubicBezTo>
                  <a:cubicBezTo>
                    <a:pt x="4933" y="125"/>
                    <a:pt x="4933" y="125"/>
                    <a:pt x="4933" y="125"/>
                  </a:cubicBezTo>
                  <a:cubicBezTo>
                    <a:pt x="4897" y="107"/>
                    <a:pt x="4897" y="107"/>
                    <a:pt x="4897" y="107"/>
                  </a:cubicBezTo>
                  <a:cubicBezTo>
                    <a:pt x="4897" y="107"/>
                    <a:pt x="4891" y="95"/>
                    <a:pt x="4874" y="95"/>
                  </a:cubicBezTo>
                  <a:cubicBezTo>
                    <a:pt x="4820" y="95"/>
                    <a:pt x="4820" y="95"/>
                    <a:pt x="4820" y="95"/>
                  </a:cubicBezTo>
                  <a:cubicBezTo>
                    <a:pt x="4820" y="119"/>
                    <a:pt x="4820" y="119"/>
                    <a:pt x="4820" y="119"/>
                  </a:cubicBezTo>
                  <a:cubicBezTo>
                    <a:pt x="4773" y="119"/>
                    <a:pt x="4773" y="119"/>
                    <a:pt x="4773" y="119"/>
                  </a:cubicBezTo>
                  <a:cubicBezTo>
                    <a:pt x="4749" y="107"/>
                    <a:pt x="4702" y="113"/>
                    <a:pt x="4702" y="113"/>
                  </a:cubicBezTo>
                  <a:cubicBezTo>
                    <a:pt x="4684" y="131"/>
                    <a:pt x="4648" y="136"/>
                    <a:pt x="4648" y="136"/>
                  </a:cubicBezTo>
                  <a:cubicBezTo>
                    <a:pt x="4619" y="172"/>
                    <a:pt x="4619" y="172"/>
                    <a:pt x="4619" y="172"/>
                  </a:cubicBezTo>
                  <a:cubicBezTo>
                    <a:pt x="4684" y="172"/>
                    <a:pt x="4684" y="172"/>
                    <a:pt x="4684" y="172"/>
                  </a:cubicBezTo>
                  <a:cubicBezTo>
                    <a:pt x="4702" y="184"/>
                    <a:pt x="4767" y="202"/>
                    <a:pt x="4767" y="202"/>
                  </a:cubicBezTo>
                  <a:cubicBezTo>
                    <a:pt x="4767" y="202"/>
                    <a:pt x="4785" y="190"/>
                    <a:pt x="4791" y="202"/>
                  </a:cubicBezTo>
                  <a:cubicBezTo>
                    <a:pt x="4797" y="220"/>
                    <a:pt x="4802" y="237"/>
                    <a:pt x="4802" y="237"/>
                  </a:cubicBezTo>
                  <a:cubicBezTo>
                    <a:pt x="4802" y="237"/>
                    <a:pt x="4761" y="243"/>
                    <a:pt x="4749" y="231"/>
                  </a:cubicBezTo>
                  <a:cubicBezTo>
                    <a:pt x="4737" y="220"/>
                    <a:pt x="4725" y="208"/>
                    <a:pt x="4708" y="208"/>
                  </a:cubicBezTo>
                  <a:cubicBezTo>
                    <a:pt x="4648" y="208"/>
                    <a:pt x="4648" y="208"/>
                    <a:pt x="4648" y="208"/>
                  </a:cubicBezTo>
                  <a:cubicBezTo>
                    <a:pt x="4648" y="208"/>
                    <a:pt x="4613" y="202"/>
                    <a:pt x="4601" y="190"/>
                  </a:cubicBezTo>
                  <a:cubicBezTo>
                    <a:pt x="4595" y="184"/>
                    <a:pt x="4589" y="160"/>
                    <a:pt x="4571" y="160"/>
                  </a:cubicBezTo>
                  <a:cubicBezTo>
                    <a:pt x="4559" y="166"/>
                    <a:pt x="4530" y="166"/>
                    <a:pt x="4530" y="166"/>
                  </a:cubicBezTo>
                  <a:cubicBezTo>
                    <a:pt x="4494" y="148"/>
                    <a:pt x="4494" y="148"/>
                    <a:pt x="4494" y="148"/>
                  </a:cubicBezTo>
                  <a:cubicBezTo>
                    <a:pt x="4494" y="148"/>
                    <a:pt x="4482" y="142"/>
                    <a:pt x="4470" y="148"/>
                  </a:cubicBezTo>
                  <a:cubicBezTo>
                    <a:pt x="4441" y="154"/>
                    <a:pt x="4441" y="154"/>
                    <a:pt x="4441" y="154"/>
                  </a:cubicBezTo>
                  <a:cubicBezTo>
                    <a:pt x="4435" y="178"/>
                    <a:pt x="4435" y="178"/>
                    <a:pt x="4435" y="178"/>
                  </a:cubicBezTo>
                  <a:cubicBezTo>
                    <a:pt x="4435" y="178"/>
                    <a:pt x="4447" y="208"/>
                    <a:pt x="4435" y="208"/>
                  </a:cubicBezTo>
                  <a:cubicBezTo>
                    <a:pt x="4393" y="208"/>
                    <a:pt x="4393" y="208"/>
                    <a:pt x="4393" y="208"/>
                  </a:cubicBezTo>
                  <a:cubicBezTo>
                    <a:pt x="4346" y="196"/>
                    <a:pt x="4346" y="196"/>
                    <a:pt x="4346" y="196"/>
                  </a:cubicBezTo>
                  <a:cubicBezTo>
                    <a:pt x="4322" y="196"/>
                    <a:pt x="4322" y="196"/>
                    <a:pt x="4322" y="196"/>
                  </a:cubicBezTo>
                  <a:cubicBezTo>
                    <a:pt x="4293" y="220"/>
                    <a:pt x="4293" y="220"/>
                    <a:pt x="4293" y="220"/>
                  </a:cubicBezTo>
                  <a:cubicBezTo>
                    <a:pt x="4293" y="220"/>
                    <a:pt x="4281" y="231"/>
                    <a:pt x="4269" y="231"/>
                  </a:cubicBezTo>
                  <a:cubicBezTo>
                    <a:pt x="4239" y="231"/>
                    <a:pt x="4239" y="231"/>
                    <a:pt x="4239" y="231"/>
                  </a:cubicBezTo>
                  <a:cubicBezTo>
                    <a:pt x="4210" y="231"/>
                    <a:pt x="4210" y="231"/>
                    <a:pt x="4210" y="231"/>
                  </a:cubicBezTo>
                  <a:cubicBezTo>
                    <a:pt x="4204" y="255"/>
                    <a:pt x="4204" y="255"/>
                    <a:pt x="4204" y="255"/>
                  </a:cubicBezTo>
                  <a:cubicBezTo>
                    <a:pt x="4144" y="249"/>
                    <a:pt x="4144" y="249"/>
                    <a:pt x="4144" y="249"/>
                  </a:cubicBezTo>
                  <a:cubicBezTo>
                    <a:pt x="4144" y="273"/>
                    <a:pt x="4144" y="273"/>
                    <a:pt x="4144" y="273"/>
                  </a:cubicBezTo>
                  <a:cubicBezTo>
                    <a:pt x="4180" y="279"/>
                    <a:pt x="4180" y="279"/>
                    <a:pt x="4180" y="279"/>
                  </a:cubicBezTo>
                  <a:cubicBezTo>
                    <a:pt x="4198" y="285"/>
                    <a:pt x="4198" y="285"/>
                    <a:pt x="4198" y="285"/>
                  </a:cubicBezTo>
                  <a:cubicBezTo>
                    <a:pt x="4198" y="320"/>
                    <a:pt x="4198" y="320"/>
                    <a:pt x="4198" y="320"/>
                  </a:cubicBezTo>
                  <a:cubicBezTo>
                    <a:pt x="4245" y="332"/>
                    <a:pt x="4245" y="332"/>
                    <a:pt x="4245" y="332"/>
                  </a:cubicBezTo>
                  <a:cubicBezTo>
                    <a:pt x="4245" y="332"/>
                    <a:pt x="4257" y="362"/>
                    <a:pt x="4269" y="362"/>
                  </a:cubicBezTo>
                  <a:cubicBezTo>
                    <a:pt x="4281" y="362"/>
                    <a:pt x="4316" y="362"/>
                    <a:pt x="4316" y="362"/>
                  </a:cubicBezTo>
                  <a:cubicBezTo>
                    <a:pt x="4316" y="362"/>
                    <a:pt x="4340" y="374"/>
                    <a:pt x="4358" y="379"/>
                  </a:cubicBezTo>
                  <a:cubicBezTo>
                    <a:pt x="4381" y="386"/>
                    <a:pt x="4411" y="386"/>
                    <a:pt x="4411" y="386"/>
                  </a:cubicBezTo>
                  <a:cubicBezTo>
                    <a:pt x="4435" y="350"/>
                    <a:pt x="4435" y="350"/>
                    <a:pt x="4435" y="350"/>
                  </a:cubicBezTo>
                  <a:cubicBezTo>
                    <a:pt x="4453" y="332"/>
                    <a:pt x="4453" y="332"/>
                    <a:pt x="4453" y="332"/>
                  </a:cubicBezTo>
                  <a:cubicBezTo>
                    <a:pt x="4512" y="326"/>
                    <a:pt x="4512" y="326"/>
                    <a:pt x="4512" y="326"/>
                  </a:cubicBezTo>
                  <a:cubicBezTo>
                    <a:pt x="4476" y="350"/>
                    <a:pt x="4476" y="350"/>
                    <a:pt x="4476" y="350"/>
                  </a:cubicBezTo>
                  <a:cubicBezTo>
                    <a:pt x="4447" y="386"/>
                    <a:pt x="4447" y="386"/>
                    <a:pt x="4447" y="386"/>
                  </a:cubicBezTo>
                  <a:cubicBezTo>
                    <a:pt x="4453" y="415"/>
                    <a:pt x="4453" y="415"/>
                    <a:pt x="4453" y="415"/>
                  </a:cubicBezTo>
                  <a:cubicBezTo>
                    <a:pt x="4536" y="415"/>
                    <a:pt x="4536" y="415"/>
                    <a:pt x="4536" y="415"/>
                  </a:cubicBezTo>
                  <a:cubicBezTo>
                    <a:pt x="4536" y="415"/>
                    <a:pt x="4601" y="433"/>
                    <a:pt x="4607" y="415"/>
                  </a:cubicBezTo>
                  <a:cubicBezTo>
                    <a:pt x="4613" y="397"/>
                    <a:pt x="4631" y="379"/>
                    <a:pt x="4631" y="379"/>
                  </a:cubicBezTo>
                  <a:cubicBezTo>
                    <a:pt x="4684" y="386"/>
                    <a:pt x="4684" y="386"/>
                    <a:pt x="4684" y="386"/>
                  </a:cubicBezTo>
                  <a:cubicBezTo>
                    <a:pt x="4755" y="386"/>
                    <a:pt x="4755" y="386"/>
                    <a:pt x="4755" y="386"/>
                  </a:cubicBezTo>
                  <a:cubicBezTo>
                    <a:pt x="4802" y="356"/>
                    <a:pt x="4802" y="356"/>
                    <a:pt x="4802" y="356"/>
                  </a:cubicBezTo>
                  <a:cubicBezTo>
                    <a:pt x="4826" y="332"/>
                    <a:pt x="4826" y="332"/>
                    <a:pt x="4826" y="332"/>
                  </a:cubicBezTo>
                  <a:cubicBezTo>
                    <a:pt x="4832" y="314"/>
                    <a:pt x="4832" y="314"/>
                    <a:pt x="4832" y="314"/>
                  </a:cubicBezTo>
                  <a:cubicBezTo>
                    <a:pt x="4832" y="314"/>
                    <a:pt x="4856" y="314"/>
                    <a:pt x="4874" y="314"/>
                  </a:cubicBezTo>
                  <a:cubicBezTo>
                    <a:pt x="4886" y="308"/>
                    <a:pt x="4921" y="291"/>
                    <a:pt x="4921" y="291"/>
                  </a:cubicBezTo>
                  <a:cubicBezTo>
                    <a:pt x="4969" y="297"/>
                    <a:pt x="4969" y="297"/>
                    <a:pt x="4969" y="297"/>
                  </a:cubicBezTo>
                  <a:cubicBezTo>
                    <a:pt x="4939" y="302"/>
                    <a:pt x="4939" y="302"/>
                    <a:pt x="4939" y="302"/>
                  </a:cubicBezTo>
                  <a:cubicBezTo>
                    <a:pt x="4891" y="326"/>
                    <a:pt x="4891" y="326"/>
                    <a:pt x="4891" y="326"/>
                  </a:cubicBezTo>
                  <a:cubicBezTo>
                    <a:pt x="4868" y="338"/>
                    <a:pt x="4844" y="356"/>
                    <a:pt x="4844" y="356"/>
                  </a:cubicBezTo>
                  <a:cubicBezTo>
                    <a:pt x="4909" y="350"/>
                    <a:pt x="4909" y="350"/>
                    <a:pt x="4909" y="350"/>
                  </a:cubicBezTo>
                  <a:cubicBezTo>
                    <a:pt x="4939" y="356"/>
                    <a:pt x="4939" y="356"/>
                    <a:pt x="4939" y="356"/>
                  </a:cubicBezTo>
                  <a:cubicBezTo>
                    <a:pt x="4963" y="362"/>
                    <a:pt x="4963" y="362"/>
                    <a:pt x="4963" y="362"/>
                  </a:cubicBezTo>
                  <a:cubicBezTo>
                    <a:pt x="4945" y="386"/>
                    <a:pt x="4945" y="386"/>
                    <a:pt x="4945" y="386"/>
                  </a:cubicBezTo>
                  <a:cubicBezTo>
                    <a:pt x="4880" y="386"/>
                    <a:pt x="4880" y="386"/>
                    <a:pt x="4880" y="386"/>
                  </a:cubicBezTo>
                  <a:cubicBezTo>
                    <a:pt x="4832" y="386"/>
                    <a:pt x="4832" y="386"/>
                    <a:pt x="4832" y="386"/>
                  </a:cubicBezTo>
                  <a:cubicBezTo>
                    <a:pt x="4802" y="397"/>
                    <a:pt x="4802" y="397"/>
                    <a:pt x="4802" y="397"/>
                  </a:cubicBezTo>
                  <a:cubicBezTo>
                    <a:pt x="4773" y="403"/>
                    <a:pt x="4773" y="403"/>
                    <a:pt x="4773" y="403"/>
                  </a:cubicBezTo>
                  <a:cubicBezTo>
                    <a:pt x="4749" y="415"/>
                    <a:pt x="4708" y="415"/>
                    <a:pt x="4708" y="415"/>
                  </a:cubicBezTo>
                  <a:cubicBezTo>
                    <a:pt x="4672" y="415"/>
                    <a:pt x="4672" y="415"/>
                    <a:pt x="4672" y="415"/>
                  </a:cubicBezTo>
                  <a:cubicBezTo>
                    <a:pt x="4636" y="421"/>
                    <a:pt x="4636" y="421"/>
                    <a:pt x="4636" y="421"/>
                  </a:cubicBezTo>
                  <a:cubicBezTo>
                    <a:pt x="4636" y="451"/>
                    <a:pt x="4636" y="451"/>
                    <a:pt x="4636" y="451"/>
                  </a:cubicBezTo>
                  <a:cubicBezTo>
                    <a:pt x="4672" y="457"/>
                    <a:pt x="4672" y="457"/>
                    <a:pt x="4672" y="457"/>
                  </a:cubicBezTo>
                  <a:cubicBezTo>
                    <a:pt x="4702" y="474"/>
                    <a:pt x="4702" y="474"/>
                    <a:pt x="4702" y="474"/>
                  </a:cubicBezTo>
                  <a:cubicBezTo>
                    <a:pt x="4714" y="504"/>
                    <a:pt x="4714" y="504"/>
                    <a:pt x="4714" y="504"/>
                  </a:cubicBezTo>
                  <a:cubicBezTo>
                    <a:pt x="4791" y="516"/>
                    <a:pt x="4791" y="516"/>
                    <a:pt x="4791" y="516"/>
                  </a:cubicBezTo>
                  <a:cubicBezTo>
                    <a:pt x="4755" y="522"/>
                    <a:pt x="4755" y="522"/>
                    <a:pt x="4755" y="522"/>
                  </a:cubicBezTo>
                  <a:cubicBezTo>
                    <a:pt x="4714" y="516"/>
                    <a:pt x="4714" y="516"/>
                    <a:pt x="4714" y="516"/>
                  </a:cubicBezTo>
                  <a:cubicBezTo>
                    <a:pt x="4714" y="516"/>
                    <a:pt x="4672" y="492"/>
                    <a:pt x="4654" y="486"/>
                  </a:cubicBezTo>
                  <a:cubicBezTo>
                    <a:pt x="4642" y="480"/>
                    <a:pt x="4595" y="445"/>
                    <a:pt x="4583" y="445"/>
                  </a:cubicBezTo>
                  <a:cubicBezTo>
                    <a:pt x="4571" y="445"/>
                    <a:pt x="4524" y="439"/>
                    <a:pt x="4524" y="439"/>
                  </a:cubicBezTo>
                  <a:cubicBezTo>
                    <a:pt x="4441" y="433"/>
                    <a:pt x="4441" y="433"/>
                    <a:pt x="4441" y="433"/>
                  </a:cubicBezTo>
                  <a:cubicBezTo>
                    <a:pt x="4435" y="463"/>
                    <a:pt x="4435" y="463"/>
                    <a:pt x="4435" y="463"/>
                  </a:cubicBezTo>
                  <a:cubicBezTo>
                    <a:pt x="4465" y="492"/>
                    <a:pt x="4465" y="492"/>
                    <a:pt x="4465" y="492"/>
                  </a:cubicBezTo>
                  <a:cubicBezTo>
                    <a:pt x="4506" y="522"/>
                    <a:pt x="4506" y="522"/>
                    <a:pt x="4506" y="522"/>
                  </a:cubicBezTo>
                  <a:cubicBezTo>
                    <a:pt x="4583" y="569"/>
                    <a:pt x="4583" y="569"/>
                    <a:pt x="4583" y="569"/>
                  </a:cubicBezTo>
                  <a:cubicBezTo>
                    <a:pt x="4631" y="587"/>
                    <a:pt x="4631" y="587"/>
                    <a:pt x="4631" y="587"/>
                  </a:cubicBezTo>
                  <a:cubicBezTo>
                    <a:pt x="4708" y="593"/>
                    <a:pt x="4708" y="593"/>
                    <a:pt x="4708" y="593"/>
                  </a:cubicBezTo>
                  <a:cubicBezTo>
                    <a:pt x="4708" y="593"/>
                    <a:pt x="4702" y="617"/>
                    <a:pt x="4690" y="617"/>
                  </a:cubicBezTo>
                  <a:cubicBezTo>
                    <a:pt x="4678" y="617"/>
                    <a:pt x="4660" y="611"/>
                    <a:pt x="4660" y="629"/>
                  </a:cubicBezTo>
                  <a:cubicBezTo>
                    <a:pt x="4660" y="658"/>
                    <a:pt x="4660" y="658"/>
                    <a:pt x="4660" y="658"/>
                  </a:cubicBezTo>
                  <a:cubicBezTo>
                    <a:pt x="4589" y="611"/>
                    <a:pt x="4589" y="611"/>
                    <a:pt x="4589" y="611"/>
                  </a:cubicBezTo>
                  <a:cubicBezTo>
                    <a:pt x="4542" y="605"/>
                    <a:pt x="4542" y="605"/>
                    <a:pt x="4542" y="605"/>
                  </a:cubicBezTo>
                  <a:cubicBezTo>
                    <a:pt x="4482" y="611"/>
                    <a:pt x="4482" y="611"/>
                    <a:pt x="4482" y="611"/>
                  </a:cubicBezTo>
                  <a:cubicBezTo>
                    <a:pt x="4435" y="617"/>
                    <a:pt x="4435" y="617"/>
                    <a:pt x="4435" y="617"/>
                  </a:cubicBezTo>
                  <a:cubicBezTo>
                    <a:pt x="4393" y="640"/>
                    <a:pt x="4393" y="640"/>
                    <a:pt x="4393" y="640"/>
                  </a:cubicBezTo>
                  <a:cubicBezTo>
                    <a:pt x="4393" y="670"/>
                    <a:pt x="4393" y="670"/>
                    <a:pt x="4393" y="670"/>
                  </a:cubicBezTo>
                  <a:cubicBezTo>
                    <a:pt x="4399" y="694"/>
                    <a:pt x="4399" y="694"/>
                    <a:pt x="4399" y="694"/>
                  </a:cubicBezTo>
                  <a:cubicBezTo>
                    <a:pt x="4441" y="700"/>
                    <a:pt x="4441" y="700"/>
                    <a:pt x="4441" y="700"/>
                  </a:cubicBezTo>
                  <a:cubicBezTo>
                    <a:pt x="4500" y="700"/>
                    <a:pt x="4500" y="700"/>
                    <a:pt x="4500" y="700"/>
                  </a:cubicBezTo>
                  <a:cubicBezTo>
                    <a:pt x="4554" y="694"/>
                    <a:pt x="4554" y="694"/>
                    <a:pt x="4554" y="694"/>
                  </a:cubicBezTo>
                  <a:cubicBezTo>
                    <a:pt x="4506" y="723"/>
                    <a:pt x="4506" y="723"/>
                    <a:pt x="4506" y="723"/>
                  </a:cubicBezTo>
                  <a:cubicBezTo>
                    <a:pt x="4518" y="753"/>
                    <a:pt x="4518" y="753"/>
                    <a:pt x="4518" y="753"/>
                  </a:cubicBezTo>
                  <a:cubicBezTo>
                    <a:pt x="4565" y="759"/>
                    <a:pt x="4565" y="759"/>
                    <a:pt x="4565" y="759"/>
                  </a:cubicBezTo>
                  <a:cubicBezTo>
                    <a:pt x="4565" y="759"/>
                    <a:pt x="4577" y="753"/>
                    <a:pt x="4595" y="747"/>
                  </a:cubicBezTo>
                  <a:cubicBezTo>
                    <a:pt x="4607" y="741"/>
                    <a:pt x="4654" y="711"/>
                    <a:pt x="4654" y="711"/>
                  </a:cubicBezTo>
                  <a:cubicBezTo>
                    <a:pt x="4636" y="747"/>
                    <a:pt x="4636" y="747"/>
                    <a:pt x="4636" y="747"/>
                  </a:cubicBezTo>
                  <a:cubicBezTo>
                    <a:pt x="4589" y="777"/>
                    <a:pt x="4589" y="777"/>
                    <a:pt x="4589" y="777"/>
                  </a:cubicBezTo>
                  <a:cubicBezTo>
                    <a:pt x="4542" y="783"/>
                    <a:pt x="4542" y="783"/>
                    <a:pt x="4542" y="783"/>
                  </a:cubicBezTo>
                  <a:cubicBezTo>
                    <a:pt x="4459" y="753"/>
                    <a:pt x="4459" y="753"/>
                    <a:pt x="4459" y="753"/>
                  </a:cubicBezTo>
                  <a:cubicBezTo>
                    <a:pt x="4459" y="753"/>
                    <a:pt x="4423" y="723"/>
                    <a:pt x="4399" y="723"/>
                  </a:cubicBezTo>
                  <a:cubicBezTo>
                    <a:pt x="4376" y="723"/>
                    <a:pt x="4334" y="729"/>
                    <a:pt x="4334" y="729"/>
                  </a:cubicBezTo>
                  <a:cubicBezTo>
                    <a:pt x="4346" y="759"/>
                    <a:pt x="4346" y="759"/>
                    <a:pt x="4346" y="759"/>
                  </a:cubicBezTo>
                  <a:cubicBezTo>
                    <a:pt x="4346" y="759"/>
                    <a:pt x="4370" y="806"/>
                    <a:pt x="4358" y="806"/>
                  </a:cubicBezTo>
                  <a:cubicBezTo>
                    <a:pt x="4346" y="806"/>
                    <a:pt x="4304" y="812"/>
                    <a:pt x="4304" y="812"/>
                  </a:cubicBezTo>
                  <a:lnTo>
                    <a:pt x="4281" y="848"/>
                  </a:lnTo>
                  <a:close/>
                  <a:moveTo>
                    <a:pt x="4304" y="658"/>
                  </a:moveTo>
                  <a:lnTo>
                    <a:pt x="4304" y="658"/>
                  </a:lnTo>
                  <a:cubicBezTo>
                    <a:pt x="4334" y="658"/>
                    <a:pt x="4334" y="658"/>
                    <a:pt x="4334" y="658"/>
                  </a:cubicBezTo>
                  <a:cubicBezTo>
                    <a:pt x="4346" y="658"/>
                    <a:pt x="4340" y="634"/>
                    <a:pt x="4340" y="634"/>
                  </a:cubicBezTo>
                  <a:cubicBezTo>
                    <a:pt x="4340" y="599"/>
                    <a:pt x="4340" y="599"/>
                    <a:pt x="4340" y="599"/>
                  </a:cubicBezTo>
                  <a:cubicBezTo>
                    <a:pt x="4388" y="617"/>
                    <a:pt x="4388" y="617"/>
                    <a:pt x="4388" y="617"/>
                  </a:cubicBezTo>
                  <a:cubicBezTo>
                    <a:pt x="4388" y="617"/>
                    <a:pt x="4399" y="605"/>
                    <a:pt x="4399" y="593"/>
                  </a:cubicBezTo>
                  <a:cubicBezTo>
                    <a:pt x="4399" y="581"/>
                    <a:pt x="4435" y="593"/>
                    <a:pt x="4453" y="599"/>
                  </a:cubicBezTo>
                  <a:cubicBezTo>
                    <a:pt x="4465" y="605"/>
                    <a:pt x="4488" y="569"/>
                    <a:pt x="4488" y="569"/>
                  </a:cubicBezTo>
                  <a:cubicBezTo>
                    <a:pt x="4488" y="528"/>
                    <a:pt x="4488" y="528"/>
                    <a:pt x="4488" y="528"/>
                  </a:cubicBezTo>
                  <a:cubicBezTo>
                    <a:pt x="4429" y="510"/>
                    <a:pt x="4429" y="510"/>
                    <a:pt x="4429" y="510"/>
                  </a:cubicBezTo>
                  <a:cubicBezTo>
                    <a:pt x="4429" y="510"/>
                    <a:pt x="4417" y="510"/>
                    <a:pt x="4393" y="498"/>
                  </a:cubicBezTo>
                  <a:cubicBezTo>
                    <a:pt x="4376" y="474"/>
                    <a:pt x="4376" y="474"/>
                    <a:pt x="4376" y="474"/>
                  </a:cubicBezTo>
                  <a:cubicBezTo>
                    <a:pt x="4376" y="451"/>
                    <a:pt x="4376" y="451"/>
                    <a:pt x="4376" y="451"/>
                  </a:cubicBezTo>
                  <a:cubicBezTo>
                    <a:pt x="4340" y="427"/>
                    <a:pt x="4340" y="427"/>
                    <a:pt x="4340" y="427"/>
                  </a:cubicBezTo>
                  <a:cubicBezTo>
                    <a:pt x="4340" y="427"/>
                    <a:pt x="4328" y="451"/>
                    <a:pt x="4316" y="451"/>
                  </a:cubicBezTo>
                  <a:cubicBezTo>
                    <a:pt x="4304" y="445"/>
                    <a:pt x="4293" y="433"/>
                    <a:pt x="4293" y="421"/>
                  </a:cubicBezTo>
                  <a:cubicBezTo>
                    <a:pt x="4293" y="409"/>
                    <a:pt x="4275" y="403"/>
                    <a:pt x="4263" y="397"/>
                  </a:cubicBezTo>
                  <a:cubicBezTo>
                    <a:pt x="4257" y="391"/>
                    <a:pt x="4233" y="391"/>
                    <a:pt x="4204" y="379"/>
                  </a:cubicBezTo>
                  <a:cubicBezTo>
                    <a:pt x="4180" y="374"/>
                    <a:pt x="4174" y="350"/>
                    <a:pt x="4174" y="350"/>
                  </a:cubicBezTo>
                  <a:cubicBezTo>
                    <a:pt x="4144" y="326"/>
                    <a:pt x="4144" y="326"/>
                    <a:pt x="4144" y="326"/>
                  </a:cubicBezTo>
                  <a:cubicBezTo>
                    <a:pt x="4144" y="326"/>
                    <a:pt x="4109" y="297"/>
                    <a:pt x="4097" y="291"/>
                  </a:cubicBezTo>
                  <a:cubicBezTo>
                    <a:pt x="4085" y="291"/>
                    <a:pt x="4067" y="291"/>
                    <a:pt x="4067" y="291"/>
                  </a:cubicBezTo>
                  <a:cubicBezTo>
                    <a:pt x="4067" y="291"/>
                    <a:pt x="4008" y="297"/>
                    <a:pt x="4008" y="314"/>
                  </a:cubicBezTo>
                  <a:cubicBezTo>
                    <a:pt x="4049" y="314"/>
                    <a:pt x="4049" y="314"/>
                    <a:pt x="4049" y="314"/>
                  </a:cubicBezTo>
                  <a:cubicBezTo>
                    <a:pt x="4067" y="314"/>
                    <a:pt x="4061" y="320"/>
                    <a:pt x="4067" y="338"/>
                  </a:cubicBezTo>
                  <a:cubicBezTo>
                    <a:pt x="4067" y="350"/>
                    <a:pt x="4032" y="344"/>
                    <a:pt x="4032" y="344"/>
                  </a:cubicBezTo>
                  <a:cubicBezTo>
                    <a:pt x="3978" y="344"/>
                    <a:pt x="3978" y="344"/>
                    <a:pt x="3978" y="344"/>
                  </a:cubicBezTo>
                  <a:cubicBezTo>
                    <a:pt x="3955" y="350"/>
                    <a:pt x="3955" y="350"/>
                    <a:pt x="3955" y="350"/>
                  </a:cubicBezTo>
                  <a:cubicBezTo>
                    <a:pt x="3955" y="350"/>
                    <a:pt x="3978" y="368"/>
                    <a:pt x="3990" y="374"/>
                  </a:cubicBezTo>
                  <a:cubicBezTo>
                    <a:pt x="4008" y="379"/>
                    <a:pt x="3996" y="403"/>
                    <a:pt x="3996" y="403"/>
                  </a:cubicBezTo>
                  <a:cubicBezTo>
                    <a:pt x="3949" y="397"/>
                    <a:pt x="3949" y="397"/>
                    <a:pt x="3949" y="397"/>
                  </a:cubicBezTo>
                  <a:cubicBezTo>
                    <a:pt x="3919" y="403"/>
                    <a:pt x="3919" y="403"/>
                    <a:pt x="3919" y="403"/>
                  </a:cubicBezTo>
                  <a:cubicBezTo>
                    <a:pt x="3925" y="439"/>
                    <a:pt x="3925" y="439"/>
                    <a:pt x="3925" y="439"/>
                  </a:cubicBezTo>
                  <a:cubicBezTo>
                    <a:pt x="3895" y="457"/>
                    <a:pt x="3895" y="457"/>
                    <a:pt x="3895" y="457"/>
                  </a:cubicBezTo>
                  <a:cubicBezTo>
                    <a:pt x="3895" y="492"/>
                    <a:pt x="3895" y="492"/>
                    <a:pt x="3895" y="492"/>
                  </a:cubicBezTo>
                  <a:cubicBezTo>
                    <a:pt x="3937" y="492"/>
                    <a:pt x="3937" y="492"/>
                    <a:pt x="3937" y="492"/>
                  </a:cubicBezTo>
                  <a:cubicBezTo>
                    <a:pt x="3937" y="534"/>
                    <a:pt x="3937" y="534"/>
                    <a:pt x="3937" y="534"/>
                  </a:cubicBezTo>
                  <a:cubicBezTo>
                    <a:pt x="3978" y="557"/>
                    <a:pt x="3978" y="557"/>
                    <a:pt x="3978" y="557"/>
                  </a:cubicBezTo>
                  <a:cubicBezTo>
                    <a:pt x="4020" y="552"/>
                    <a:pt x="4020" y="552"/>
                    <a:pt x="4020" y="552"/>
                  </a:cubicBezTo>
                  <a:cubicBezTo>
                    <a:pt x="4061" y="540"/>
                    <a:pt x="4061" y="540"/>
                    <a:pt x="4061" y="540"/>
                  </a:cubicBezTo>
                  <a:cubicBezTo>
                    <a:pt x="4115" y="534"/>
                    <a:pt x="4115" y="534"/>
                    <a:pt x="4115" y="534"/>
                  </a:cubicBezTo>
                  <a:cubicBezTo>
                    <a:pt x="4138" y="563"/>
                    <a:pt x="4138" y="563"/>
                    <a:pt x="4138" y="563"/>
                  </a:cubicBezTo>
                  <a:cubicBezTo>
                    <a:pt x="4138" y="563"/>
                    <a:pt x="4103" y="575"/>
                    <a:pt x="4091" y="575"/>
                  </a:cubicBezTo>
                  <a:cubicBezTo>
                    <a:pt x="4044" y="575"/>
                    <a:pt x="4044" y="575"/>
                    <a:pt x="4044" y="575"/>
                  </a:cubicBezTo>
                  <a:cubicBezTo>
                    <a:pt x="4008" y="593"/>
                    <a:pt x="4008" y="593"/>
                    <a:pt x="4008" y="593"/>
                  </a:cubicBezTo>
                  <a:cubicBezTo>
                    <a:pt x="4056" y="623"/>
                    <a:pt x="4056" y="623"/>
                    <a:pt x="4056" y="623"/>
                  </a:cubicBezTo>
                  <a:cubicBezTo>
                    <a:pt x="4085" y="658"/>
                    <a:pt x="4085" y="658"/>
                    <a:pt x="4085" y="658"/>
                  </a:cubicBezTo>
                  <a:cubicBezTo>
                    <a:pt x="4168" y="676"/>
                    <a:pt x="4168" y="676"/>
                    <a:pt x="4168" y="676"/>
                  </a:cubicBezTo>
                  <a:cubicBezTo>
                    <a:pt x="4227" y="670"/>
                    <a:pt x="4227" y="670"/>
                    <a:pt x="4227" y="670"/>
                  </a:cubicBezTo>
                  <a:cubicBezTo>
                    <a:pt x="4287" y="682"/>
                    <a:pt x="4287" y="682"/>
                    <a:pt x="4287" y="682"/>
                  </a:cubicBezTo>
                  <a:lnTo>
                    <a:pt x="4304" y="658"/>
                  </a:lnTo>
                  <a:close/>
                  <a:moveTo>
                    <a:pt x="4156" y="759"/>
                  </a:moveTo>
                  <a:lnTo>
                    <a:pt x="4156" y="759"/>
                  </a:lnTo>
                  <a:cubicBezTo>
                    <a:pt x="4133" y="800"/>
                    <a:pt x="4133" y="800"/>
                    <a:pt x="4133" y="800"/>
                  </a:cubicBezTo>
                  <a:cubicBezTo>
                    <a:pt x="4215" y="806"/>
                    <a:pt x="4215" y="806"/>
                    <a:pt x="4215" y="806"/>
                  </a:cubicBezTo>
                  <a:cubicBezTo>
                    <a:pt x="4263" y="789"/>
                    <a:pt x="4263" y="789"/>
                    <a:pt x="4263" y="789"/>
                  </a:cubicBezTo>
                  <a:cubicBezTo>
                    <a:pt x="4263" y="789"/>
                    <a:pt x="4233" y="753"/>
                    <a:pt x="4222" y="747"/>
                  </a:cubicBezTo>
                  <a:lnTo>
                    <a:pt x="4156" y="759"/>
                  </a:lnTo>
                  <a:close/>
                  <a:moveTo>
                    <a:pt x="4204" y="1103"/>
                  </a:moveTo>
                  <a:lnTo>
                    <a:pt x="4204" y="1103"/>
                  </a:lnTo>
                  <a:cubicBezTo>
                    <a:pt x="4281" y="1097"/>
                    <a:pt x="4281" y="1097"/>
                    <a:pt x="4281" y="1097"/>
                  </a:cubicBezTo>
                  <a:cubicBezTo>
                    <a:pt x="4316" y="1073"/>
                    <a:pt x="4316" y="1073"/>
                    <a:pt x="4316" y="1073"/>
                  </a:cubicBezTo>
                  <a:cubicBezTo>
                    <a:pt x="4316" y="1073"/>
                    <a:pt x="4352" y="1103"/>
                    <a:pt x="4370" y="1109"/>
                  </a:cubicBezTo>
                  <a:cubicBezTo>
                    <a:pt x="4381" y="1121"/>
                    <a:pt x="4453" y="1115"/>
                    <a:pt x="4453" y="1115"/>
                  </a:cubicBezTo>
                  <a:cubicBezTo>
                    <a:pt x="4547" y="1115"/>
                    <a:pt x="4547" y="1115"/>
                    <a:pt x="4547" y="1115"/>
                  </a:cubicBezTo>
                  <a:cubicBezTo>
                    <a:pt x="4589" y="1103"/>
                    <a:pt x="4589" y="1103"/>
                    <a:pt x="4589" y="1103"/>
                  </a:cubicBezTo>
                  <a:cubicBezTo>
                    <a:pt x="4607" y="1085"/>
                    <a:pt x="4607" y="1085"/>
                    <a:pt x="4607" y="1085"/>
                  </a:cubicBezTo>
                  <a:cubicBezTo>
                    <a:pt x="4636" y="1109"/>
                    <a:pt x="4636" y="1109"/>
                    <a:pt x="4636" y="1109"/>
                  </a:cubicBezTo>
                  <a:cubicBezTo>
                    <a:pt x="4684" y="1103"/>
                    <a:pt x="4684" y="1103"/>
                    <a:pt x="4684" y="1103"/>
                  </a:cubicBezTo>
                  <a:cubicBezTo>
                    <a:pt x="4684" y="1103"/>
                    <a:pt x="4755" y="1097"/>
                    <a:pt x="4767" y="1097"/>
                  </a:cubicBezTo>
                  <a:cubicBezTo>
                    <a:pt x="4785" y="1097"/>
                    <a:pt x="4773" y="1073"/>
                    <a:pt x="4773" y="1061"/>
                  </a:cubicBezTo>
                  <a:cubicBezTo>
                    <a:pt x="4773" y="1050"/>
                    <a:pt x="4802" y="1044"/>
                    <a:pt x="4802" y="1044"/>
                  </a:cubicBezTo>
                  <a:cubicBezTo>
                    <a:pt x="4797" y="996"/>
                    <a:pt x="4797" y="996"/>
                    <a:pt x="4797" y="996"/>
                  </a:cubicBezTo>
                  <a:cubicBezTo>
                    <a:pt x="4725" y="978"/>
                    <a:pt x="4725" y="978"/>
                    <a:pt x="4725" y="978"/>
                  </a:cubicBezTo>
                  <a:cubicBezTo>
                    <a:pt x="4642" y="961"/>
                    <a:pt x="4642" y="961"/>
                    <a:pt x="4642" y="961"/>
                  </a:cubicBezTo>
                  <a:cubicBezTo>
                    <a:pt x="4583" y="978"/>
                    <a:pt x="4583" y="978"/>
                    <a:pt x="4583" y="978"/>
                  </a:cubicBezTo>
                  <a:cubicBezTo>
                    <a:pt x="4494" y="1002"/>
                    <a:pt x="4494" y="1002"/>
                    <a:pt x="4494" y="1002"/>
                  </a:cubicBezTo>
                  <a:cubicBezTo>
                    <a:pt x="4435" y="1008"/>
                    <a:pt x="4435" y="1008"/>
                    <a:pt x="4435" y="1008"/>
                  </a:cubicBezTo>
                  <a:cubicBezTo>
                    <a:pt x="4358" y="990"/>
                    <a:pt x="4358" y="990"/>
                    <a:pt x="4358" y="990"/>
                  </a:cubicBezTo>
                  <a:cubicBezTo>
                    <a:pt x="4293" y="996"/>
                    <a:pt x="4293" y="996"/>
                    <a:pt x="4293" y="996"/>
                  </a:cubicBezTo>
                  <a:cubicBezTo>
                    <a:pt x="4239" y="955"/>
                    <a:pt x="4239" y="955"/>
                    <a:pt x="4239" y="955"/>
                  </a:cubicBezTo>
                  <a:cubicBezTo>
                    <a:pt x="4233" y="907"/>
                    <a:pt x="4233" y="907"/>
                    <a:pt x="4233" y="907"/>
                  </a:cubicBezTo>
                  <a:cubicBezTo>
                    <a:pt x="4210" y="872"/>
                    <a:pt x="4210" y="872"/>
                    <a:pt x="4210" y="872"/>
                  </a:cubicBezTo>
                  <a:cubicBezTo>
                    <a:pt x="4138" y="872"/>
                    <a:pt x="4138" y="872"/>
                    <a:pt x="4138" y="872"/>
                  </a:cubicBezTo>
                  <a:cubicBezTo>
                    <a:pt x="4091" y="877"/>
                    <a:pt x="4091" y="877"/>
                    <a:pt x="4091" y="877"/>
                  </a:cubicBezTo>
                  <a:cubicBezTo>
                    <a:pt x="4091" y="877"/>
                    <a:pt x="4109" y="925"/>
                    <a:pt x="4109" y="937"/>
                  </a:cubicBezTo>
                  <a:cubicBezTo>
                    <a:pt x="4115" y="949"/>
                    <a:pt x="4144" y="990"/>
                    <a:pt x="4144" y="990"/>
                  </a:cubicBezTo>
                  <a:cubicBezTo>
                    <a:pt x="4115" y="1032"/>
                    <a:pt x="4115" y="1032"/>
                    <a:pt x="4115" y="1032"/>
                  </a:cubicBezTo>
                  <a:cubicBezTo>
                    <a:pt x="4150" y="1067"/>
                    <a:pt x="4150" y="1067"/>
                    <a:pt x="4150" y="1067"/>
                  </a:cubicBezTo>
                  <a:lnTo>
                    <a:pt x="4204" y="1103"/>
                  </a:lnTo>
                  <a:close/>
                  <a:moveTo>
                    <a:pt x="3806" y="1115"/>
                  </a:moveTo>
                  <a:lnTo>
                    <a:pt x="3806" y="1115"/>
                  </a:lnTo>
                  <a:cubicBezTo>
                    <a:pt x="3848" y="1115"/>
                    <a:pt x="3848" y="1115"/>
                    <a:pt x="3848" y="1115"/>
                  </a:cubicBezTo>
                  <a:cubicBezTo>
                    <a:pt x="3830" y="1091"/>
                    <a:pt x="3830" y="1091"/>
                    <a:pt x="3830" y="1091"/>
                  </a:cubicBezTo>
                  <a:lnTo>
                    <a:pt x="3806" y="1115"/>
                  </a:lnTo>
                  <a:close/>
                  <a:moveTo>
                    <a:pt x="3895" y="1044"/>
                  </a:moveTo>
                  <a:lnTo>
                    <a:pt x="3895" y="1044"/>
                  </a:lnTo>
                  <a:cubicBezTo>
                    <a:pt x="3937" y="1079"/>
                    <a:pt x="3937" y="1079"/>
                    <a:pt x="3937" y="1079"/>
                  </a:cubicBezTo>
                  <a:cubicBezTo>
                    <a:pt x="3978" y="1079"/>
                    <a:pt x="3978" y="1079"/>
                    <a:pt x="3978" y="1079"/>
                  </a:cubicBezTo>
                  <a:cubicBezTo>
                    <a:pt x="4020" y="1097"/>
                    <a:pt x="4020" y="1097"/>
                    <a:pt x="4020" y="1097"/>
                  </a:cubicBezTo>
                  <a:cubicBezTo>
                    <a:pt x="4049" y="1085"/>
                    <a:pt x="4049" y="1085"/>
                    <a:pt x="4049" y="1085"/>
                  </a:cubicBezTo>
                  <a:cubicBezTo>
                    <a:pt x="4061" y="1038"/>
                    <a:pt x="4061" y="1038"/>
                    <a:pt x="4061" y="1038"/>
                  </a:cubicBezTo>
                  <a:cubicBezTo>
                    <a:pt x="4026" y="1020"/>
                    <a:pt x="4026" y="1020"/>
                    <a:pt x="4026" y="1020"/>
                  </a:cubicBezTo>
                  <a:cubicBezTo>
                    <a:pt x="4002" y="984"/>
                    <a:pt x="4002" y="984"/>
                    <a:pt x="4002" y="984"/>
                  </a:cubicBezTo>
                  <a:cubicBezTo>
                    <a:pt x="3961" y="990"/>
                    <a:pt x="3961" y="990"/>
                    <a:pt x="3961" y="990"/>
                  </a:cubicBezTo>
                  <a:cubicBezTo>
                    <a:pt x="3907" y="1014"/>
                    <a:pt x="3907" y="1014"/>
                    <a:pt x="3907" y="1014"/>
                  </a:cubicBezTo>
                  <a:lnTo>
                    <a:pt x="3895" y="1044"/>
                  </a:lnTo>
                  <a:close/>
                  <a:moveTo>
                    <a:pt x="4032" y="919"/>
                  </a:moveTo>
                  <a:lnTo>
                    <a:pt x="4032" y="919"/>
                  </a:lnTo>
                  <a:cubicBezTo>
                    <a:pt x="4067" y="889"/>
                    <a:pt x="4067" y="889"/>
                    <a:pt x="4067" y="889"/>
                  </a:cubicBezTo>
                  <a:cubicBezTo>
                    <a:pt x="4061" y="866"/>
                    <a:pt x="4061" y="866"/>
                    <a:pt x="4061" y="866"/>
                  </a:cubicBezTo>
                  <a:cubicBezTo>
                    <a:pt x="4026" y="830"/>
                    <a:pt x="4026" y="830"/>
                    <a:pt x="4026" y="830"/>
                  </a:cubicBezTo>
                  <a:cubicBezTo>
                    <a:pt x="3967" y="830"/>
                    <a:pt x="3967" y="830"/>
                    <a:pt x="3967" y="830"/>
                  </a:cubicBezTo>
                  <a:cubicBezTo>
                    <a:pt x="3937" y="818"/>
                    <a:pt x="3937" y="818"/>
                    <a:pt x="3937" y="818"/>
                  </a:cubicBezTo>
                  <a:cubicBezTo>
                    <a:pt x="3883" y="824"/>
                    <a:pt x="3883" y="824"/>
                    <a:pt x="3883" y="824"/>
                  </a:cubicBezTo>
                  <a:cubicBezTo>
                    <a:pt x="3878" y="866"/>
                    <a:pt x="3878" y="866"/>
                    <a:pt x="3878" y="866"/>
                  </a:cubicBezTo>
                  <a:cubicBezTo>
                    <a:pt x="3931" y="889"/>
                    <a:pt x="3931" y="889"/>
                    <a:pt x="3931" y="889"/>
                  </a:cubicBezTo>
                  <a:cubicBezTo>
                    <a:pt x="3978" y="919"/>
                    <a:pt x="3978" y="919"/>
                    <a:pt x="3978" y="919"/>
                  </a:cubicBezTo>
                  <a:lnTo>
                    <a:pt x="4032" y="919"/>
                  </a:lnTo>
                  <a:close/>
                  <a:moveTo>
                    <a:pt x="3919" y="783"/>
                  </a:moveTo>
                  <a:lnTo>
                    <a:pt x="3919" y="783"/>
                  </a:lnTo>
                  <a:cubicBezTo>
                    <a:pt x="3984" y="783"/>
                    <a:pt x="3984" y="783"/>
                    <a:pt x="3984" y="783"/>
                  </a:cubicBezTo>
                  <a:cubicBezTo>
                    <a:pt x="4026" y="771"/>
                    <a:pt x="4026" y="771"/>
                    <a:pt x="4026" y="771"/>
                  </a:cubicBezTo>
                  <a:cubicBezTo>
                    <a:pt x="4067" y="765"/>
                    <a:pt x="4067" y="765"/>
                    <a:pt x="4067" y="765"/>
                  </a:cubicBezTo>
                  <a:cubicBezTo>
                    <a:pt x="4067" y="735"/>
                    <a:pt x="4067" y="735"/>
                    <a:pt x="4067" y="735"/>
                  </a:cubicBezTo>
                  <a:cubicBezTo>
                    <a:pt x="4008" y="735"/>
                    <a:pt x="4008" y="735"/>
                    <a:pt x="4008" y="735"/>
                  </a:cubicBezTo>
                  <a:cubicBezTo>
                    <a:pt x="3949" y="735"/>
                    <a:pt x="3949" y="735"/>
                    <a:pt x="3949" y="735"/>
                  </a:cubicBezTo>
                  <a:cubicBezTo>
                    <a:pt x="3919" y="759"/>
                    <a:pt x="3919" y="759"/>
                    <a:pt x="3919" y="759"/>
                  </a:cubicBezTo>
                  <a:lnTo>
                    <a:pt x="3919" y="783"/>
                  </a:lnTo>
                  <a:close/>
                  <a:moveTo>
                    <a:pt x="3931" y="711"/>
                  </a:moveTo>
                  <a:lnTo>
                    <a:pt x="3931" y="711"/>
                  </a:lnTo>
                  <a:cubicBezTo>
                    <a:pt x="3972" y="706"/>
                    <a:pt x="3972" y="706"/>
                    <a:pt x="3972" y="706"/>
                  </a:cubicBezTo>
                  <a:cubicBezTo>
                    <a:pt x="3984" y="682"/>
                    <a:pt x="3984" y="682"/>
                    <a:pt x="3984" y="682"/>
                  </a:cubicBezTo>
                  <a:cubicBezTo>
                    <a:pt x="3937" y="646"/>
                    <a:pt x="3937" y="646"/>
                    <a:pt x="3937" y="646"/>
                  </a:cubicBezTo>
                  <a:cubicBezTo>
                    <a:pt x="3872" y="640"/>
                    <a:pt x="3872" y="640"/>
                    <a:pt x="3872" y="640"/>
                  </a:cubicBezTo>
                  <a:cubicBezTo>
                    <a:pt x="3812" y="605"/>
                    <a:pt x="3812" y="605"/>
                    <a:pt x="3812" y="605"/>
                  </a:cubicBezTo>
                  <a:cubicBezTo>
                    <a:pt x="3789" y="629"/>
                    <a:pt x="3789" y="629"/>
                    <a:pt x="3789" y="629"/>
                  </a:cubicBezTo>
                  <a:cubicBezTo>
                    <a:pt x="3812" y="658"/>
                    <a:pt x="3812" y="658"/>
                    <a:pt x="3812" y="658"/>
                  </a:cubicBezTo>
                  <a:cubicBezTo>
                    <a:pt x="3830" y="711"/>
                    <a:pt x="3830" y="711"/>
                    <a:pt x="3830" y="711"/>
                  </a:cubicBezTo>
                  <a:cubicBezTo>
                    <a:pt x="3878" y="718"/>
                    <a:pt x="3878" y="718"/>
                    <a:pt x="3878" y="718"/>
                  </a:cubicBezTo>
                  <a:lnTo>
                    <a:pt x="3931" y="711"/>
                  </a:lnTo>
                  <a:close/>
                  <a:moveTo>
                    <a:pt x="3771" y="498"/>
                  </a:moveTo>
                  <a:lnTo>
                    <a:pt x="3771" y="498"/>
                  </a:lnTo>
                  <a:cubicBezTo>
                    <a:pt x="3753" y="457"/>
                    <a:pt x="3753" y="457"/>
                    <a:pt x="3753" y="457"/>
                  </a:cubicBezTo>
                  <a:cubicBezTo>
                    <a:pt x="3717" y="445"/>
                    <a:pt x="3717" y="445"/>
                    <a:pt x="3717" y="445"/>
                  </a:cubicBezTo>
                  <a:cubicBezTo>
                    <a:pt x="3682" y="445"/>
                    <a:pt x="3682" y="445"/>
                    <a:pt x="3682" y="445"/>
                  </a:cubicBezTo>
                  <a:cubicBezTo>
                    <a:pt x="3682" y="480"/>
                    <a:pt x="3682" y="480"/>
                    <a:pt x="3682" y="480"/>
                  </a:cubicBezTo>
                  <a:cubicBezTo>
                    <a:pt x="3723" y="480"/>
                    <a:pt x="3723" y="480"/>
                    <a:pt x="3723" y="480"/>
                  </a:cubicBezTo>
                  <a:cubicBezTo>
                    <a:pt x="3735" y="510"/>
                    <a:pt x="3735" y="510"/>
                    <a:pt x="3735" y="510"/>
                  </a:cubicBezTo>
                  <a:lnTo>
                    <a:pt x="3771" y="498"/>
                  </a:lnTo>
                  <a:close/>
                  <a:moveTo>
                    <a:pt x="3729" y="741"/>
                  </a:moveTo>
                  <a:lnTo>
                    <a:pt x="3729" y="741"/>
                  </a:lnTo>
                  <a:cubicBezTo>
                    <a:pt x="3747" y="718"/>
                    <a:pt x="3747" y="718"/>
                    <a:pt x="3747" y="718"/>
                  </a:cubicBezTo>
                  <a:cubicBezTo>
                    <a:pt x="3735" y="682"/>
                    <a:pt x="3735" y="682"/>
                    <a:pt x="3735" y="682"/>
                  </a:cubicBezTo>
                  <a:cubicBezTo>
                    <a:pt x="3706" y="658"/>
                    <a:pt x="3706" y="658"/>
                    <a:pt x="3706" y="658"/>
                  </a:cubicBezTo>
                  <a:cubicBezTo>
                    <a:pt x="3694" y="629"/>
                    <a:pt x="3694" y="629"/>
                    <a:pt x="3694" y="629"/>
                  </a:cubicBezTo>
                  <a:cubicBezTo>
                    <a:pt x="3646" y="611"/>
                    <a:pt x="3646" y="611"/>
                    <a:pt x="3646" y="611"/>
                  </a:cubicBezTo>
                  <a:cubicBezTo>
                    <a:pt x="3617" y="587"/>
                    <a:pt x="3617" y="587"/>
                    <a:pt x="3617" y="587"/>
                  </a:cubicBezTo>
                  <a:cubicBezTo>
                    <a:pt x="3581" y="593"/>
                    <a:pt x="3581" y="593"/>
                    <a:pt x="3581" y="593"/>
                  </a:cubicBezTo>
                  <a:cubicBezTo>
                    <a:pt x="3551" y="569"/>
                    <a:pt x="3551" y="569"/>
                    <a:pt x="3551" y="569"/>
                  </a:cubicBezTo>
                  <a:cubicBezTo>
                    <a:pt x="3504" y="552"/>
                    <a:pt x="3504" y="552"/>
                    <a:pt x="3504" y="552"/>
                  </a:cubicBezTo>
                  <a:cubicBezTo>
                    <a:pt x="3474" y="557"/>
                    <a:pt x="3474" y="557"/>
                    <a:pt x="3474" y="557"/>
                  </a:cubicBezTo>
                  <a:cubicBezTo>
                    <a:pt x="3385" y="569"/>
                    <a:pt x="3385" y="569"/>
                    <a:pt x="3385" y="569"/>
                  </a:cubicBezTo>
                  <a:cubicBezTo>
                    <a:pt x="3409" y="599"/>
                    <a:pt x="3409" y="599"/>
                    <a:pt x="3409" y="599"/>
                  </a:cubicBezTo>
                  <a:cubicBezTo>
                    <a:pt x="3439" y="599"/>
                    <a:pt x="3439" y="599"/>
                    <a:pt x="3439" y="599"/>
                  </a:cubicBezTo>
                  <a:cubicBezTo>
                    <a:pt x="3468" y="611"/>
                    <a:pt x="3468" y="611"/>
                    <a:pt x="3468" y="611"/>
                  </a:cubicBezTo>
                  <a:cubicBezTo>
                    <a:pt x="3480" y="646"/>
                    <a:pt x="3480" y="646"/>
                    <a:pt x="3480" y="646"/>
                  </a:cubicBezTo>
                  <a:cubicBezTo>
                    <a:pt x="3427" y="646"/>
                    <a:pt x="3427" y="646"/>
                    <a:pt x="3427" y="646"/>
                  </a:cubicBezTo>
                  <a:cubicBezTo>
                    <a:pt x="3445" y="676"/>
                    <a:pt x="3445" y="676"/>
                    <a:pt x="3445" y="676"/>
                  </a:cubicBezTo>
                  <a:cubicBezTo>
                    <a:pt x="3480" y="676"/>
                    <a:pt x="3480" y="676"/>
                    <a:pt x="3480" y="676"/>
                  </a:cubicBezTo>
                  <a:cubicBezTo>
                    <a:pt x="3498" y="694"/>
                    <a:pt x="3498" y="694"/>
                    <a:pt x="3498" y="694"/>
                  </a:cubicBezTo>
                  <a:cubicBezTo>
                    <a:pt x="3534" y="682"/>
                    <a:pt x="3534" y="682"/>
                    <a:pt x="3534" y="682"/>
                  </a:cubicBezTo>
                  <a:cubicBezTo>
                    <a:pt x="3563" y="682"/>
                    <a:pt x="3563" y="682"/>
                    <a:pt x="3563" y="682"/>
                  </a:cubicBezTo>
                  <a:cubicBezTo>
                    <a:pt x="3629" y="688"/>
                    <a:pt x="3629" y="688"/>
                    <a:pt x="3629" y="688"/>
                  </a:cubicBezTo>
                  <a:cubicBezTo>
                    <a:pt x="3682" y="729"/>
                    <a:pt x="3682" y="729"/>
                    <a:pt x="3682" y="729"/>
                  </a:cubicBezTo>
                  <a:lnTo>
                    <a:pt x="3729" y="741"/>
                  </a:lnTo>
                  <a:close/>
                  <a:moveTo>
                    <a:pt x="3623" y="747"/>
                  </a:moveTo>
                  <a:lnTo>
                    <a:pt x="3623" y="747"/>
                  </a:lnTo>
                  <a:cubicBezTo>
                    <a:pt x="3587" y="723"/>
                    <a:pt x="3587" y="723"/>
                    <a:pt x="3587" y="723"/>
                  </a:cubicBezTo>
                  <a:cubicBezTo>
                    <a:pt x="3534" y="723"/>
                    <a:pt x="3534" y="723"/>
                    <a:pt x="3534" y="723"/>
                  </a:cubicBezTo>
                  <a:cubicBezTo>
                    <a:pt x="3540" y="759"/>
                    <a:pt x="3540" y="759"/>
                    <a:pt x="3540" y="759"/>
                  </a:cubicBezTo>
                  <a:cubicBezTo>
                    <a:pt x="3587" y="759"/>
                    <a:pt x="3587" y="759"/>
                    <a:pt x="3587" y="759"/>
                  </a:cubicBezTo>
                  <a:lnTo>
                    <a:pt x="3623" y="747"/>
                  </a:lnTo>
                  <a:close/>
                  <a:moveTo>
                    <a:pt x="3599" y="996"/>
                  </a:moveTo>
                  <a:lnTo>
                    <a:pt x="3599" y="996"/>
                  </a:lnTo>
                  <a:cubicBezTo>
                    <a:pt x="3635" y="984"/>
                    <a:pt x="3635" y="984"/>
                    <a:pt x="3635" y="984"/>
                  </a:cubicBezTo>
                  <a:cubicBezTo>
                    <a:pt x="3658" y="978"/>
                    <a:pt x="3658" y="978"/>
                    <a:pt x="3658" y="978"/>
                  </a:cubicBezTo>
                  <a:cubicBezTo>
                    <a:pt x="3682" y="1008"/>
                    <a:pt x="3682" y="1008"/>
                    <a:pt x="3682" y="1008"/>
                  </a:cubicBezTo>
                  <a:cubicBezTo>
                    <a:pt x="3706" y="1055"/>
                    <a:pt x="3706" y="1055"/>
                    <a:pt x="3706" y="1055"/>
                  </a:cubicBezTo>
                  <a:cubicBezTo>
                    <a:pt x="3729" y="1044"/>
                    <a:pt x="3729" y="1044"/>
                    <a:pt x="3729" y="1044"/>
                  </a:cubicBezTo>
                  <a:cubicBezTo>
                    <a:pt x="3783" y="1038"/>
                    <a:pt x="3783" y="1038"/>
                    <a:pt x="3783" y="1038"/>
                  </a:cubicBezTo>
                  <a:cubicBezTo>
                    <a:pt x="3812" y="1032"/>
                    <a:pt x="3812" y="1032"/>
                    <a:pt x="3812" y="1032"/>
                  </a:cubicBezTo>
                  <a:cubicBezTo>
                    <a:pt x="3818" y="1002"/>
                    <a:pt x="3818" y="1002"/>
                    <a:pt x="3818" y="1002"/>
                  </a:cubicBezTo>
                  <a:cubicBezTo>
                    <a:pt x="3818" y="955"/>
                    <a:pt x="3818" y="955"/>
                    <a:pt x="3818" y="955"/>
                  </a:cubicBezTo>
                  <a:cubicBezTo>
                    <a:pt x="3818" y="955"/>
                    <a:pt x="3824" y="943"/>
                    <a:pt x="3836" y="937"/>
                  </a:cubicBezTo>
                  <a:cubicBezTo>
                    <a:pt x="3848" y="925"/>
                    <a:pt x="3824" y="901"/>
                    <a:pt x="3824" y="901"/>
                  </a:cubicBezTo>
                  <a:cubicBezTo>
                    <a:pt x="3824" y="901"/>
                    <a:pt x="3795" y="877"/>
                    <a:pt x="3777" y="877"/>
                  </a:cubicBezTo>
                  <a:cubicBezTo>
                    <a:pt x="3765" y="877"/>
                    <a:pt x="3747" y="895"/>
                    <a:pt x="3747" y="895"/>
                  </a:cubicBezTo>
                  <a:cubicBezTo>
                    <a:pt x="3694" y="866"/>
                    <a:pt x="3694" y="866"/>
                    <a:pt x="3694" y="866"/>
                  </a:cubicBezTo>
                  <a:cubicBezTo>
                    <a:pt x="3646" y="866"/>
                    <a:pt x="3646" y="866"/>
                    <a:pt x="3646" y="866"/>
                  </a:cubicBezTo>
                  <a:cubicBezTo>
                    <a:pt x="3682" y="889"/>
                    <a:pt x="3682" y="889"/>
                    <a:pt x="3682" y="889"/>
                  </a:cubicBezTo>
                  <a:cubicBezTo>
                    <a:pt x="3682" y="889"/>
                    <a:pt x="3712" y="925"/>
                    <a:pt x="3723" y="943"/>
                  </a:cubicBezTo>
                  <a:cubicBezTo>
                    <a:pt x="3729" y="961"/>
                    <a:pt x="3688" y="949"/>
                    <a:pt x="3688" y="949"/>
                  </a:cubicBezTo>
                  <a:cubicBezTo>
                    <a:pt x="3629" y="889"/>
                    <a:pt x="3629" y="889"/>
                    <a:pt x="3629" y="889"/>
                  </a:cubicBezTo>
                  <a:cubicBezTo>
                    <a:pt x="3587" y="889"/>
                    <a:pt x="3587" y="889"/>
                    <a:pt x="3587" y="889"/>
                  </a:cubicBezTo>
                  <a:cubicBezTo>
                    <a:pt x="3587" y="925"/>
                    <a:pt x="3587" y="925"/>
                    <a:pt x="3587" y="925"/>
                  </a:cubicBezTo>
                  <a:cubicBezTo>
                    <a:pt x="3599" y="961"/>
                    <a:pt x="3599" y="961"/>
                    <a:pt x="3599" y="961"/>
                  </a:cubicBezTo>
                  <a:cubicBezTo>
                    <a:pt x="3551" y="931"/>
                    <a:pt x="3551" y="931"/>
                    <a:pt x="3551" y="931"/>
                  </a:cubicBezTo>
                  <a:cubicBezTo>
                    <a:pt x="3522" y="877"/>
                    <a:pt x="3522" y="877"/>
                    <a:pt x="3522" y="877"/>
                  </a:cubicBezTo>
                  <a:cubicBezTo>
                    <a:pt x="3451" y="848"/>
                    <a:pt x="3451" y="848"/>
                    <a:pt x="3451" y="848"/>
                  </a:cubicBezTo>
                  <a:cubicBezTo>
                    <a:pt x="3445" y="895"/>
                    <a:pt x="3445" y="895"/>
                    <a:pt x="3445" y="895"/>
                  </a:cubicBezTo>
                  <a:cubicBezTo>
                    <a:pt x="3468" y="925"/>
                    <a:pt x="3468" y="925"/>
                    <a:pt x="3468" y="925"/>
                  </a:cubicBezTo>
                  <a:cubicBezTo>
                    <a:pt x="3468" y="925"/>
                    <a:pt x="3528" y="966"/>
                    <a:pt x="3534" y="978"/>
                  </a:cubicBezTo>
                  <a:lnTo>
                    <a:pt x="3599" y="996"/>
                  </a:lnTo>
                  <a:close/>
                  <a:moveTo>
                    <a:pt x="3433" y="1020"/>
                  </a:moveTo>
                  <a:lnTo>
                    <a:pt x="3433" y="1020"/>
                  </a:lnTo>
                  <a:cubicBezTo>
                    <a:pt x="3445" y="1050"/>
                    <a:pt x="3445" y="1050"/>
                    <a:pt x="3445" y="1050"/>
                  </a:cubicBezTo>
                  <a:cubicBezTo>
                    <a:pt x="3480" y="1050"/>
                    <a:pt x="3480" y="1050"/>
                    <a:pt x="3480" y="1050"/>
                  </a:cubicBezTo>
                  <a:cubicBezTo>
                    <a:pt x="3480" y="1050"/>
                    <a:pt x="3492" y="1032"/>
                    <a:pt x="3492" y="1026"/>
                  </a:cubicBezTo>
                  <a:cubicBezTo>
                    <a:pt x="3492" y="1014"/>
                    <a:pt x="3451" y="996"/>
                    <a:pt x="3451" y="1008"/>
                  </a:cubicBezTo>
                  <a:cubicBezTo>
                    <a:pt x="3457" y="1020"/>
                    <a:pt x="3433" y="1020"/>
                    <a:pt x="3433" y="1020"/>
                  </a:cubicBezTo>
                  <a:close/>
                  <a:moveTo>
                    <a:pt x="3451" y="806"/>
                  </a:moveTo>
                  <a:lnTo>
                    <a:pt x="3451" y="806"/>
                  </a:lnTo>
                  <a:cubicBezTo>
                    <a:pt x="3415" y="759"/>
                    <a:pt x="3415" y="759"/>
                    <a:pt x="3415" y="759"/>
                  </a:cubicBezTo>
                  <a:cubicBezTo>
                    <a:pt x="3368" y="729"/>
                    <a:pt x="3368" y="729"/>
                    <a:pt x="3368" y="729"/>
                  </a:cubicBezTo>
                  <a:cubicBezTo>
                    <a:pt x="3368" y="729"/>
                    <a:pt x="3362" y="753"/>
                    <a:pt x="3374" y="771"/>
                  </a:cubicBezTo>
                  <a:cubicBezTo>
                    <a:pt x="3380" y="789"/>
                    <a:pt x="3421" y="818"/>
                    <a:pt x="3421" y="818"/>
                  </a:cubicBezTo>
                  <a:lnTo>
                    <a:pt x="3451" y="806"/>
                  </a:lnTo>
                  <a:close/>
                  <a:moveTo>
                    <a:pt x="4939" y="1832"/>
                  </a:moveTo>
                  <a:lnTo>
                    <a:pt x="4939" y="1832"/>
                  </a:lnTo>
                  <a:cubicBezTo>
                    <a:pt x="4986" y="1838"/>
                    <a:pt x="4986" y="1838"/>
                    <a:pt x="4986" y="1838"/>
                  </a:cubicBezTo>
                  <a:cubicBezTo>
                    <a:pt x="5040" y="1826"/>
                    <a:pt x="5040" y="1826"/>
                    <a:pt x="5040" y="1826"/>
                  </a:cubicBezTo>
                  <a:cubicBezTo>
                    <a:pt x="5063" y="1785"/>
                    <a:pt x="5063" y="1785"/>
                    <a:pt x="5063" y="1785"/>
                  </a:cubicBezTo>
                  <a:cubicBezTo>
                    <a:pt x="5040" y="1743"/>
                    <a:pt x="5040" y="1743"/>
                    <a:pt x="5040" y="1743"/>
                  </a:cubicBezTo>
                  <a:cubicBezTo>
                    <a:pt x="5040" y="1743"/>
                    <a:pt x="4969" y="1743"/>
                    <a:pt x="4957" y="1743"/>
                  </a:cubicBezTo>
                  <a:cubicBezTo>
                    <a:pt x="4951" y="1743"/>
                    <a:pt x="4915" y="1797"/>
                    <a:pt x="4915" y="1797"/>
                  </a:cubicBezTo>
                  <a:lnTo>
                    <a:pt x="4939" y="1832"/>
                  </a:lnTo>
                  <a:close/>
                  <a:moveTo>
                    <a:pt x="4020" y="1346"/>
                  </a:moveTo>
                  <a:lnTo>
                    <a:pt x="4020" y="1346"/>
                  </a:lnTo>
                  <a:cubicBezTo>
                    <a:pt x="4056" y="1322"/>
                    <a:pt x="4056" y="1322"/>
                    <a:pt x="4056" y="1322"/>
                  </a:cubicBezTo>
                  <a:cubicBezTo>
                    <a:pt x="4061" y="1281"/>
                    <a:pt x="4061" y="1281"/>
                    <a:pt x="4061" y="1281"/>
                  </a:cubicBezTo>
                  <a:cubicBezTo>
                    <a:pt x="4115" y="1293"/>
                    <a:pt x="4115" y="1293"/>
                    <a:pt x="4115" y="1293"/>
                  </a:cubicBezTo>
                  <a:cubicBezTo>
                    <a:pt x="4150" y="1269"/>
                    <a:pt x="4150" y="1269"/>
                    <a:pt x="4150" y="1269"/>
                  </a:cubicBezTo>
                  <a:cubicBezTo>
                    <a:pt x="4180" y="1221"/>
                    <a:pt x="4180" y="1221"/>
                    <a:pt x="4180" y="1221"/>
                  </a:cubicBezTo>
                  <a:cubicBezTo>
                    <a:pt x="4215" y="1186"/>
                    <a:pt x="4215" y="1186"/>
                    <a:pt x="4215" y="1186"/>
                  </a:cubicBezTo>
                  <a:cubicBezTo>
                    <a:pt x="4215" y="1186"/>
                    <a:pt x="4180" y="1162"/>
                    <a:pt x="4162" y="1162"/>
                  </a:cubicBezTo>
                  <a:cubicBezTo>
                    <a:pt x="4109" y="1162"/>
                    <a:pt x="4109" y="1162"/>
                    <a:pt x="4109" y="1162"/>
                  </a:cubicBezTo>
                  <a:cubicBezTo>
                    <a:pt x="4061" y="1144"/>
                    <a:pt x="4061" y="1144"/>
                    <a:pt x="4061" y="1144"/>
                  </a:cubicBezTo>
                  <a:cubicBezTo>
                    <a:pt x="4061" y="1144"/>
                    <a:pt x="3996" y="1144"/>
                    <a:pt x="3984" y="1144"/>
                  </a:cubicBezTo>
                  <a:cubicBezTo>
                    <a:pt x="3972" y="1144"/>
                    <a:pt x="3984" y="1168"/>
                    <a:pt x="3984" y="1186"/>
                  </a:cubicBezTo>
                  <a:cubicBezTo>
                    <a:pt x="3984" y="1198"/>
                    <a:pt x="3949" y="1210"/>
                    <a:pt x="3949" y="1210"/>
                  </a:cubicBezTo>
                  <a:cubicBezTo>
                    <a:pt x="3949" y="1281"/>
                    <a:pt x="3949" y="1281"/>
                    <a:pt x="3949" y="1281"/>
                  </a:cubicBezTo>
                  <a:cubicBezTo>
                    <a:pt x="3949" y="1281"/>
                    <a:pt x="3961" y="1346"/>
                    <a:pt x="3961" y="1358"/>
                  </a:cubicBezTo>
                  <a:lnTo>
                    <a:pt x="4020" y="1346"/>
                  </a:lnTo>
                  <a:close/>
                  <a:moveTo>
                    <a:pt x="3765" y="1435"/>
                  </a:moveTo>
                  <a:lnTo>
                    <a:pt x="3765" y="1435"/>
                  </a:lnTo>
                  <a:cubicBezTo>
                    <a:pt x="3777" y="1435"/>
                    <a:pt x="3806" y="1405"/>
                    <a:pt x="3806" y="1405"/>
                  </a:cubicBezTo>
                  <a:cubicBezTo>
                    <a:pt x="3872" y="1399"/>
                    <a:pt x="3872" y="1399"/>
                    <a:pt x="3872" y="1399"/>
                  </a:cubicBezTo>
                  <a:cubicBezTo>
                    <a:pt x="3895" y="1352"/>
                    <a:pt x="3895" y="1352"/>
                    <a:pt x="3895" y="1352"/>
                  </a:cubicBezTo>
                  <a:cubicBezTo>
                    <a:pt x="3878" y="1316"/>
                    <a:pt x="3878" y="1316"/>
                    <a:pt x="3878" y="1316"/>
                  </a:cubicBezTo>
                  <a:cubicBezTo>
                    <a:pt x="3836" y="1281"/>
                    <a:pt x="3836" y="1281"/>
                    <a:pt x="3836" y="1281"/>
                  </a:cubicBezTo>
                  <a:cubicBezTo>
                    <a:pt x="3801" y="1263"/>
                    <a:pt x="3801" y="1263"/>
                    <a:pt x="3801" y="1263"/>
                  </a:cubicBezTo>
                  <a:cubicBezTo>
                    <a:pt x="3848" y="1239"/>
                    <a:pt x="3848" y="1239"/>
                    <a:pt x="3848" y="1239"/>
                  </a:cubicBezTo>
                  <a:cubicBezTo>
                    <a:pt x="3848" y="1239"/>
                    <a:pt x="3860" y="1227"/>
                    <a:pt x="3848" y="1210"/>
                  </a:cubicBezTo>
                  <a:cubicBezTo>
                    <a:pt x="3836" y="1198"/>
                    <a:pt x="3806" y="1174"/>
                    <a:pt x="3806" y="1174"/>
                  </a:cubicBezTo>
                  <a:cubicBezTo>
                    <a:pt x="3789" y="1150"/>
                    <a:pt x="3789" y="1150"/>
                    <a:pt x="3789" y="1150"/>
                  </a:cubicBezTo>
                  <a:cubicBezTo>
                    <a:pt x="3741" y="1156"/>
                    <a:pt x="3741" y="1156"/>
                    <a:pt x="3741" y="1156"/>
                  </a:cubicBezTo>
                  <a:cubicBezTo>
                    <a:pt x="3735" y="1186"/>
                    <a:pt x="3735" y="1186"/>
                    <a:pt x="3735" y="1186"/>
                  </a:cubicBezTo>
                  <a:cubicBezTo>
                    <a:pt x="3717" y="1186"/>
                    <a:pt x="3717" y="1186"/>
                    <a:pt x="3717" y="1186"/>
                  </a:cubicBezTo>
                  <a:cubicBezTo>
                    <a:pt x="3676" y="1174"/>
                    <a:pt x="3676" y="1174"/>
                    <a:pt x="3676" y="1174"/>
                  </a:cubicBezTo>
                  <a:cubicBezTo>
                    <a:pt x="3635" y="1186"/>
                    <a:pt x="3635" y="1186"/>
                    <a:pt x="3635" y="1186"/>
                  </a:cubicBezTo>
                  <a:cubicBezTo>
                    <a:pt x="3640" y="1215"/>
                    <a:pt x="3640" y="1215"/>
                    <a:pt x="3640" y="1215"/>
                  </a:cubicBezTo>
                  <a:cubicBezTo>
                    <a:pt x="3676" y="1251"/>
                    <a:pt x="3676" y="1251"/>
                    <a:pt x="3676" y="1251"/>
                  </a:cubicBezTo>
                  <a:cubicBezTo>
                    <a:pt x="3664" y="1287"/>
                    <a:pt x="3664" y="1287"/>
                    <a:pt x="3664" y="1287"/>
                  </a:cubicBezTo>
                  <a:cubicBezTo>
                    <a:pt x="3664" y="1287"/>
                    <a:pt x="3646" y="1304"/>
                    <a:pt x="3635" y="1299"/>
                  </a:cubicBezTo>
                  <a:cubicBezTo>
                    <a:pt x="3623" y="1293"/>
                    <a:pt x="3593" y="1269"/>
                    <a:pt x="3593" y="1269"/>
                  </a:cubicBezTo>
                  <a:cubicBezTo>
                    <a:pt x="3563" y="1269"/>
                    <a:pt x="3563" y="1269"/>
                    <a:pt x="3563" y="1269"/>
                  </a:cubicBezTo>
                  <a:cubicBezTo>
                    <a:pt x="3557" y="1304"/>
                    <a:pt x="3557" y="1304"/>
                    <a:pt x="3557" y="1304"/>
                  </a:cubicBezTo>
                  <a:cubicBezTo>
                    <a:pt x="3599" y="1328"/>
                    <a:pt x="3599" y="1328"/>
                    <a:pt x="3599" y="1328"/>
                  </a:cubicBezTo>
                  <a:cubicBezTo>
                    <a:pt x="3629" y="1346"/>
                    <a:pt x="3629" y="1346"/>
                    <a:pt x="3629" y="1346"/>
                  </a:cubicBezTo>
                  <a:cubicBezTo>
                    <a:pt x="3676" y="1358"/>
                    <a:pt x="3676" y="1358"/>
                    <a:pt x="3676" y="1358"/>
                  </a:cubicBezTo>
                  <a:cubicBezTo>
                    <a:pt x="3676" y="1358"/>
                    <a:pt x="3700" y="1393"/>
                    <a:pt x="3700" y="1405"/>
                  </a:cubicBezTo>
                  <a:cubicBezTo>
                    <a:pt x="3700" y="1417"/>
                    <a:pt x="3765" y="1435"/>
                    <a:pt x="3765" y="1435"/>
                  </a:cubicBezTo>
                  <a:close/>
                  <a:moveTo>
                    <a:pt x="3445" y="1257"/>
                  </a:moveTo>
                  <a:lnTo>
                    <a:pt x="3445" y="1257"/>
                  </a:lnTo>
                  <a:cubicBezTo>
                    <a:pt x="3457" y="1215"/>
                    <a:pt x="3457" y="1215"/>
                    <a:pt x="3457" y="1215"/>
                  </a:cubicBezTo>
                  <a:cubicBezTo>
                    <a:pt x="3433" y="1192"/>
                    <a:pt x="3433" y="1192"/>
                    <a:pt x="3433" y="1192"/>
                  </a:cubicBezTo>
                  <a:cubicBezTo>
                    <a:pt x="3344" y="1180"/>
                    <a:pt x="3344" y="1180"/>
                    <a:pt x="3344" y="1180"/>
                  </a:cubicBezTo>
                  <a:cubicBezTo>
                    <a:pt x="3326" y="1204"/>
                    <a:pt x="3326" y="1204"/>
                    <a:pt x="3326" y="1204"/>
                  </a:cubicBezTo>
                  <a:cubicBezTo>
                    <a:pt x="3326" y="1204"/>
                    <a:pt x="3362" y="1233"/>
                    <a:pt x="3374" y="1239"/>
                  </a:cubicBezTo>
                  <a:cubicBezTo>
                    <a:pt x="3385" y="1239"/>
                    <a:pt x="3415" y="1281"/>
                    <a:pt x="3415" y="1281"/>
                  </a:cubicBezTo>
                  <a:lnTo>
                    <a:pt x="3445" y="1257"/>
                  </a:lnTo>
                  <a:close/>
                  <a:moveTo>
                    <a:pt x="3261" y="1192"/>
                  </a:moveTo>
                  <a:lnTo>
                    <a:pt x="3261" y="1192"/>
                  </a:lnTo>
                  <a:cubicBezTo>
                    <a:pt x="3237" y="1210"/>
                    <a:pt x="3237" y="1210"/>
                    <a:pt x="3237" y="1210"/>
                  </a:cubicBezTo>
                  <a:cubicBezTo>
                    <a:pt x="3279" y="1215"/>
                    <a:pt x="3279" y="1215"/>
                    <a:pt x="3279" y="1215"/>
                  </a:cubicBezTo>
                  <a:cubicBezTo>
                    <a:pt x="3291" y="1186"/>
                    <a:pt x="3291" y="1186"/>
                    <a:pt x="3291" y="1186"/>
                  </a:cubicBezTo>
                  <a:lnTo>
                    <a:pt x="3261" y="1192"/>
                  </a:lnTo>
                  <a:close/>
                  <a:moveTo>
                    <a:pt x="2982" y="670"/>
                  </a:moveTo>
                  <a:lnTo>
                    <a:pt x="2982" y="670"/>
                  </a:lnTo>
                  <a:cubicBezTo>
                    <a:pt x="3030" y="670"/>
                    <a:pt x="3030" y="670"/>
                    <a:pt x="3030" y="670"/>
                  </a:cubicBezTo>
                  <a:cubicBezTo>
                    <a:pt x="3101" y="670"/>
                    <a:pt x="3101" y="670"/>
                    <a:pt x="3101" y="670"/>
                  </a:cubicBezTo>
                  <a:cubicBezTo>
                    <a:pt x="3184" y="670"/>
                    <a:pt x="3184" y="670"/>
                    <a:pt x="3184" y="670"/>
                  </a:cubicBezTo>
                  <a:cubicBezTo>
                    <a:pt x="3184" y="670"/>
                    <a:pt x="3190" y="646"/>
                    <a:pt x="3172" y="640"/>
                  </a:cubicBezTo>
                  <a:cubicBezTo>
                    <a:pt x="3160" y="640"/>
                    <a:pt x="3119" y="623"/>
                    <a:pt x="3119" y="623"/>
                  </a:cubicBezTo>
                  <a:cubicBezTo>
                    <a:pt x="3065" y="629"/>
                    <a:pt x="3065" y="629"/>
                    <a:pt x="3065" y="629"/>
                  </a:cubicBezTo>
                  <a:cubicBezTo>
                    <a:pt x="3024" y="640"/>
                    <a:pt x="3024" y="640"/>
                    <a:pt x="3024" y="640"/>
                  </a:cubicBezTo>
                  <a:lnTo>
                    <a:pt x="2982" y="670"/>
                  </a:lnTo>
                  <a:close/>
                  <a:moveTo>
                    <a:pt x="3036" y="800"/>
                  </a:moveTo>
                  <a:lnTo>
                    <a:pt x="3036" y="800"/>
                  </a:lnTo>
                  <a:cubicBezTo>
                    <a:pt x="3071" y="789"/>
                    <a:pt x="3071" y="789"/>
                    <a:pt x="3071" y="789"/>
                  </a:cubicBezTo>
                  <a:cubicBezTo>
                    <a:pt x="3131" y="783"/>
                    <a:pt x="3131" y="783"/>
                    <a:pt x="3131" y="783"/>
                  </a:cubicBezTo>
                  <a:cubicBezTo>
                    <a:pt x="3148" y="759"/>
                    <a:pt x="3148" y="759"/>
                    <a:pt x="3148" y="759"/>
                  </a:cubicBezTo>
                  <a:cubicBezTo>
                    <a:pt x="3119" y="735"/>
                    <a:pt x="3119" y="735"/>
                    <a:pt x="3119" y="735"/>
                  </a:cubicBezTo>
                  <a:cubicBezTo>
                    <a:pt x="3148" y="729"/>
                    <a:pt x="3148" y="729"/>
                    <a:pt x="3148" y="729"/>
                  </a:cubicBezTo>
                  <a:cubicBezTo>
                    <a:pt x="3166" y="706"/>
                    <a:pt x="3166" y="706"/>
                    <a:pt x="3166" y="706"/>
                  </a:cubicBezTo>
                  <a:cubicBezTo>
                    <a:pt x="3131" y="706"/>
                    <a:pt x="3131" y="706"/>
                    <a:pt x="3131" y="706"/>
                  </a:cubicBezTo>
                  <a:cubicBezTo>
                    <a:pt x="3059" y="706"/>
                    <a:pt x="3059" y="706"/>
                    <a:pt x="3059" y="706"/>
                  </a:cubicBezTo>
                  <a:cubicBezTo>
                    <a:pt x="3018" y="718"/>
                    <a:pt x="3018" y="718"/>
                    <a:pt x="3018" y="718"/>
                  </a:cubicBezTo>
                  <a:cubicBezTo>
                    <a:pt x="2976" y="741"/>
                    <a:pt x="2976" y="741"/>
                    <a:pt x="2976" y="741"/>
                  </a:cubicBezTo>
                  <a:cubicBezTo>
                    <a:pt x="3012" y="795"/>
                    <a:pt x="3012" y="795"/>
                    <a:pt x="3012" y="795"/>
                  </a:cubicBezTo>
                  <a:lnTo>
                    <a:pt x="3036" y="800"/>
                  </a:lnTo>
                  <a:close/>
                  <a:moveTo>
                    <a:pt x="2941" y="747"/>
                  </a:moveTo>
                  <a:lnTo>
                    <a:pt x="2941" y="747"/>
                  </a:lnTo>
                  <a:cubicBezTo>
                    <a:pt x="2935" y="711"/>
                    <a:pt x="2935" y="711"/>
                    <a:pt x="2935" y="711"/>
                  </a:cubicBezTo>
                  <a:cubicBezTo>
                    <a:pt x="2887" y="694"/>
                    <a:pt x="2887" y="694"/>
                    <a:pt x="2887" y="694"/>
                  </a:cubicBezTo>
                  <a:cubicBezTo>
                    <a:pt x="2864" y="694"/>
                    <a:pt x="2864" y="694"/>
                    <a:pt x="2864" y="694"/>
                  </a:cubicBezTo>
                  <a:cubicBezTo>
                    <a:pt x="2876" y="723"/>
                    <a:pt x="2876" y="723"/>
                    <a:pt x="2876" y="723"/>
                  </a:cubicBezTo>
                  <a:cubicBezTo>
                    <a:pt x="2893" y="741"/>
                    <a:pt x="2893" y="741"/>
                    <a:pt x="2893" y="741"/>
                  </a:cubicBezTo>
                  <a:lnTo>
                    <a:pt x="2941" y="747"/>
                  </a:lnTo>
                  <a:close/>
                  <a:moveTo>
                    <a:pt x="2881" y="889"/>
                  </a:moveTo>
                  <a:lnTo>
                    <a:pt x="2881" y="889"/>
                  </a:lnTo>
                  <a:cubicBezTo>
                    <a:pt x="2828" y="907"/>
                    <a:pt x="2828" y="907"/>
                    <a:pt x="2828" y="907"/>
                  </a:cubicBezTo>
                  <a:cubicBezTo>
                    <a:pt x="2799" y="949"/>
                    <a:pt x="2799" y="949"/>
                    <a:pt x="2799" y="949"/>
                  </a:cubicBezTo>
                  <a:cubicBezTo>
                    <a:pt x="2769" y="972"/>
                    <a:pt x="2769" y="972"/>
                    <a:pt x="2769" y="972"/>
                  </a:cubicBezTo>
                  <a:cubicBezTo>
                    <a:pt x="2739" y="1008"/>
                    <a:pt x="2739" y="1008"/>
                    <a:pt x="2739" y="1008"/>
                  </a:cubicBezTo>
                  <a:cubicBezTo>
                    <a:pt x="2745" y="1038"/>
                    <a:pt x="2745" y="1038"/>
                    <a:pt x="2745" y="1038"/>
                  </a:cubicBezTo>
                  <a:cubicBezTo>
                    <a:pt x="2804" y="1044"/>
                    <a:pt x="2804" y="1044"/>
                    <a:pt x="2804" y="1044"/>
                  </a:cubicBezTo>
                  <a:cubicBezTo>
                    <a:pt x="2864" y="1055"/>
                    <a:pt x="2864" y="1055"/>
                    <a:pt x="2864" y="1055"/>
                  </a:cubicBezTo>
                  <a:cubicBezTo>
                    <a:pt x="2911" y="1050"/>
                    <a:pt x="2911" y="1050"/>
                    <a:pt x="2911" y="1050"/>
                  </a:cubicBezTo>
                  <a:cubicBezTo>
                    <a:pt x="2953" y="1032"/>
                    <a:pt x="2953" y="1032"/>
                    <a:pt x="2953" y="1032"/>
                  </a:cubicBezTo>
                  <a:cubicBezTo>
                    <a:pt x="3030" y="1044"/>
                    <a:pt x="3030" y="1044"/>
                    <a:pt x="3030" y="1044"/>
                  </a:cubicBezTo>
                  <a:cubicBezTo>
                    <a:pt x="3077" y="1044"/>
                    <a:pt x="3077" y="1044"/>
                    <a:pt x="3077" y="1044"/>
                  </a:cubicBezTo>
                  <a:cubicBezTo>
                    <a:pt x="3059" y="1061"/>
                    <a:pt x="3018" y="1061"/>
                    <a:pt x="3018" y="1061"/>
                  </a:cubicBezTo>
                  <a:cubicBezTo>
                    <a:pt x="2965" y="1061"/>
                    <a:pt x="2965" y="1061"/>
                    <a:pt x="2965" y="1061"/>
                  </a:cubicBezTo>
                  <a:cubicBezTo>
                    <a:pt x="2929" y="1079"/>
                    <a:pt x="2929" y="1079"/>
                    <a:pt x="2929" y="1079"/>
                  </a:cubicBezTo>
                  <a:cubicBezTo>
                    <a:pt x="2935" y="1109"/>
                    <a:pt x="2935" y="1109"/>
                    <a:pt x="2935" y="1109"/>
                  </a:cubicBezTo>
                  <a:cubicBezTo>
                    <a:pt x="2965" y="1121"/>
                    <a:pt x="2965" y="1121"/>
                    <a:pt x="2965" y="1121"/>
                  </a:cubicBezTo>
                  <a:cubicBezTo>
                    <a:pt x="3036" y="1121"/>
                    <a:pt x="3036" y="1121"/>
                    <a:pt x="3036" y="1121"/>
                  </a:cubicBezTo>
                  <a:cubicBezTo>
                    <a:pt x="3107" y="1097"/>
                    <a:pt x="3107" y="1097"/>
                    <a:pt x="3107" y="1097"/>
                  </a:cubicBezTo>
                  <a:cubicBezTo>
                    <a:pt x="3154" y="1061"/>
                    <a:pt x="3154" y="1061"/>
                    <a:pt x="3154" y="1061"/>
                  </a:cubicBezTo>
                  <a:cubicBezTo>
                    <a:pt x="3208" y="1055"/>
                    <a:pt x="3208" y="1055"/>
                    <a:pt x="3208" y="1055"/>
                  </a:cubicBezTo>
                  <a:cubicBezTo>
                    <a:pt x="3273" y="1055"/>
                    <a:pt x="3273" y="1055"/>
                    <a:pt x="3273" y="1055"/>
                  </a:cubicBezTo>
                  <a:cubicBezTo>
                    <a:pt x="3344" y="1055"/>
                    <a:pt x="3344" y="1055"/>
                    <a:pt x="3344" y="1055"/>
                  </a:cubicBezTo>
                  <a:cubicBezTo>
                    <a:pt x="3368" y="1026"/>
                    <a:pt x="3368" y="1026"/>
                    <a:pt x="3368" y="1026"/>
                  </a:cubicBezTo>
                  <a:cubicBezTo>
                    <a:pt x="3385" y="961"/>
                    <a:pt x="3385" y="961"/>
                    <a:pt x="3385" y="961"/>
                  </a:cubicBezTo>
                  <a:cubicBezTo>
                    <a:pt x="3362" y="943"/>
                    <a:pt x="3362" y="943"/>
                    <a:pt x="3362" y="943"/>
                  </a:cubicBezTo>
                  <a:cubicBezTo>
                    <a:pt x="3332" y="943"/>
                    <a:pt x="3332" y="943"/>
                    <a:pt x="3332" y="943"/>
                  </a:cubicBezTo>
                  <a:cubicBezTo>
                    <a:pt x="3326" y="966"/>
                    <a:pt x="3326" y="966"/>
                    <a:pt x="3326" y="966"/>
                  </a:cubicBezTo>
                  <a:cubicBezTo>
                    <a:pt x="3285" y="955"/>
                    <a:pt x="3285" y="955"/>
                    <a:pt x="3285" y="955"/>
                  </a:cubicBezTo>
                  <a:cubicBezTo>
                    <a:pt x="3237" y="913"/>
                    <a:pt x="3237" y="913"/>
                    <a:pt x="3237" y="913"/>
                  </a:cubicBezTo>
                  <a:cubicBezTo>
                    <a:pt x="3237" y="884"/>
                    <a:pt x="3237" y="884"/>
                    <a:pt x="3237" y="884"/>
                  </a:cubicBezTo>
                  <a:cubicBezTo>
                    <a:pt x="3219" y="854"/>
                    <a:pt x="3219" y="854"/>
                    <a:pt x="3219" y="854"/>
                  </a:cubicBezTo>
                  <a:cubicBezTo>
                    <a:pt x="3178" y="854"/>
                    <a:pt x="3178" y="854"/>
                    <a:pt x="3178" y="854"/>
                  </a:cubicBezTo>
                  <a:cubicBezTo>
                    <a:pt x="3160" y="872"/>
                    <a:pt x="3160" y="872"/>
                    <a:pt x="3160" y="872"/>
                  </a:cubicBezTo>
                  <a:cubicBezTo>
                    <a:pt x="3131" y="877"/>
                    <a:pt x="3131" y="877"/>
                    <a:pt x="3131" y="877"/>
                  </a:cubicBezTo>
                  <a:cubicBezTo>
                    <a:pt x="3131" y="901"/>
                    <a:pt x="3131" y="901"/>
                    <a:pt x="3131" y="901"/>
                  </a:cubicBezTo>
                  <a:cubicBezTo>
                    <a:pt x="3166" y="925"/>
                    <a:pt x="3166" y="925"/>
                    <a:pt x="3166" y="925"/>
                  </a:cubicBezTo>
                  <a:cubicBezTo>
                    <a:pt x="3166" y="949"/>
                    <a:pt x="3160" y="966"/>
                    <a:pt x="3160" y="966"/>
                  </a:cubicBezTo>
                  <a:cubicBezTo>
                    <a:pt x="3202" y="972"/>
                    <a:pt x="3202" y="972"/>
                    <a:pt x="3202" y="972"/>
                  </a:cubicBezTo>
                  <a:cubicBezTo>
                    <a:pt x="3202" y="972"/>
                    <a:pt x="3213" y="996"/>
                    <a:pt x="3202" y="996"/>
                  </a:cubicBezTo>
                  <a:cubicBezTo>
                    <a:pt x="3190" y="1002"/>
                    <a:pt x="3166" y="1002"/>
                    <a:pt x="3166" y="1002"/>
                  </a:cubicBezTo>
                  <a:cubicBezTo>
                    <a:pt x="3107" y="1002"/>
                    <a:pt x="3107" y="1002"/>
                    <a:pt x="3107" y="1002"/>
                  </a:cubicBezTo>
                  <a:cubicBezTo>
                    <a:pt x="3071" y="978"/>
                    <a:pt x="3071" y="978"/>
                    <a:pt x="3071" y="978"/>
                  </a:cubicBezTo>
                  <a:cubicBezTo>
                    <a:pt x="3036" y="931"/>
                    <a:pt x="3036" y="931"/>
                    <a:pt x="3036" y="931"/>
                  </a:cubicBezTo>
                  <a:cubicBezTo>
                    <a:pt x="2988" y="913"/>
                    <a:pt x="2988" y="913"/>
                    <a:pt x="2988" y="913"/>
                  </a:cubicBezTo>
                  <a:cubicBezTo>
                    <a:pt x="2953" y="913"/>
                    <a:pt x="2953" y="913"/>
                    <a:pt x="2953" y="913"/>
                  </a:cubicBezTo>
                  <a:cubicBezTo>
                    <a:pt x="2911" y="895"/>
                    <a:pt x="2911" y="895"/>
                    <a:pt x="2911" y="895"/>
                  </a:cubicBezTo>
                  <a:lnTo>
                    <a:pt x="2881" y="889"/>
                  </a:lnTo>
                  <a:close/>
                  <a:moveTo>
                    <a:pt x="2899" y="836"/>
                  </a:moveTo>
                  <a:lnTo>
                    <a:pt x="2899" y="836"/>
                  </a:lnTo>
                  <a:cubicBezTo>
                    <a:pt x="2905" y="860"/>
                    <a:pt x="2905" y="860"/>
                    <a:pt x="2905" y="860"/>
                  </a:cubicBezTo>
                  <a:cubicBezTo>
                    <a:pt x="2965" y="866"/>
                    <a:pt x="2965" y="866"/>
                    <a:pt x="2965" y="866"/>
                  </a:cubicBezTo>
                  <a:cubicBezTo>
                    <a:pt x="2965" y="836"/>
                    <a:pt x="2965" y="836"/>
                    <a:pt x="2965" y="836"/>
                  </a:cubicBezTo>
                  <a:cubicBezTo>
                    <a:pt x="2965" y="836"/>
                    <a:pt x="2899" y="848"/>
                    <a:pt x="2899" y="836"/>
                  </a:cubicBezTo>
                  <a:close/>
                  <a:moveTo>
                    <a:pt x="2668" y="955"/>
                  </a:moveTo>
                  <a:lnTo>
                    <a:pt x="2668" y="955"/>
                  </a:lnTo>
                  <a:cubicBezTo>
                    <a:pt x="2644" y="990"/>
                    <a:pt x="2644" y="990"/>
                    <a:pt x="2644" y="990"/>
                  </a:cubicBezTo>
                  <a:cubicBezTo>
                    <a:pt x="2698" y="1002"/>
                    <a:pt x="2698" y="1002"/>
                    <a:pt x="2698" y="1002"/>
                  </a:cubicBezTo>
                  <a:cubicBezTo>
                    <a:pt x="2721" y="943"/>
                    <a:pt x="2721" y="943"/>
                    <a:pt x="2721" y="943"/>
                  </a:cubicBezTo>
                  <a:lnTo>
                    <a:pt x="2668" y="955"/>
                  </a:lnTo>
                  <a:close/>
                  <a:moveTo>
                    <a:pt x="2763" y="884"/>
                  </a:moveTo>
                  <a:lnTo>
                    <a:pt x="2763" y="884"/>
                  </a:lnTo>
                  <a:cubicBezTo>
                    <a:pt x="2810" y="872"/>
                    <a:pt x="2810" y="872"/>
                    <a:pt x="2810" y="872"/>
                  </a:cubicBezTo>
                  <a:cubicBezTo>
                    <a:pt x="2822" y="812"/>
                    <a:pt x="2822" y="812"/>
                    <a:pt x="2822" y="812"/>
                  </a:cubicBezTo>
                  <a:cubicBezTo>
                    <a:pt x="2840" y="777"/>
                    <a:pt x="2840" y="777"/>
                    <a:pt x="2840" y="777"/>
                  </a:cubicBezTo>
                  <a:cubicBezTo>
                    <a:pt x="2781" y="765"/>
                    <a:pt x="2781" y="765"/>
                    <a:pt x="2781" y="765"/>
                  </a:cubicBezTo>
                  <a:cubicBezTo>
                    <a:pt x="2745" y="795"/>
                    <a:pt x="2745" y="795"/>
                    <a:pt x="2745" y="795"/>
                  </a:cubicBezTo>
                  <a:cubicBezTo>
                    <a:pt x="2680" y="795"/>
                    <a:pt x="2680" y="795"/>
                    <a:pt x="2680" y="795"/>
                  </a:cubicBezTo>
                  <a:cubicBezTo>
                    <a:pt x="2638" y="789"/>
                    <a:pt x="2638" y="789"/>
                    <a:pt x="2638" y="789"/>
                  </a:cubicBezTo>
                  <a:cubicBezTo>
                    <a:pt x="2638" y="789"/>
                    <a:pt x="2609" y="836"/>
                    <a:pt x="2597" y="848"/>
                  </a:cubicBezTo>
                  <a:cubicBezTo>
                    <a:pt x="2591" y="860"/>
                    <a:pt x="2555" y="889"/>
                    <a:pt x="2555" y="889"/>
                  </a:cubicBezTo>
                  <a:cubicBezTo>
                    <a:pt x="2502" y="889"/>
                    <a:pt x="2502" y="889"/>
                    <a:pt x="2502" y="889"/>
                  </a:cubicBezTo>
                  <a:cubicBezTo>
                    <a:pt x="2455" y="913"/>
                    <a:pt x="2455" y="913"/>
                    <a:pt x="2455" y="913"/>
                  </a:cubicBezTo>
                  <a:cubicBezTo>
                    <a:pt x="2478" y="949"/>
                    <a:pt x="2478" y="949"/>
                    <a:pt x="2478" y="949"/>
                  </a:cubicBezTo>
                  <a:cubicBezTo>
                    <a:pt x="2532" y="966"/>
                    <a:pt x="2532" y="966"/>
                    <a:pt x="2532" y="966"/>
                  </a:cubicBezTo>
                  <a:cubicBezTo>
                    <a:pt x="2555" y="937"/>
                    <a:pt x="2555" y="937"/>
                    <a:pt x="2555" y="937"/>
                  </a:cubicBezTo>
                  <a:cubicBezTo>
                    <a:pt x="2591" y="961"/>
                    <a:pt x="2591" y="961"/>
                    <a:pt x="2591" y="961"/>
                  </a:cubicBezTo>
                  <a:cubicBezTo>
                    <a:pt x="2621" y="943"/>
                    <a:pt x="2621" y="943"/>
                    <a:pt x="2621" y="943"/>
                  </a:cubicBezTo>
                  <a:cubicBezTo>
                    <a:pt x="2626" y="919"/>
                    <a:pt x="2626" y="919"/>
                    <a:pt x="2626" y="919"/>
                  </a:cubicBezTo>
                  <a:cubicBezTo>
                    <a:pt x="2662" y="919"/>
                    <a:pt x="2662" y="919"/>
                    <a:pt x="2662" y="919"/>
                  </a:cubicBezTo>
                  <a:cubicBezTo>
                    <a:pt x="2674" y="884"/>
                    <a:pt x="2674" y="884"/>
                    <a:pt x="2674" y="884"/>
                  </a:cubicBezTo>
                  <a:cubicBezTo>
                    <a:pt x="2710" y="860"/>
                    <a:pt x="2710" y="860"/>
                    <a:pt x="2710" y="860"/>
                  </a:cubicBezTo>
                  <a:cubicBezTo>
                    <a:pt x="2733" y="895"/>
                    <a:pt x="2733" y="895"/>
                    <a:pt x="2733" y="895"/>
                  </a:cubicBezTo>
                  <a:lnTo>
                    <a:pt x="2763" y="884"/>
                  </a:lnTo>
                  <a:close/>
                  <a:moveTo>
                    <a:pt x="2799" y="1631"/>
                  </a:moveTo>
                  <a:lnTo>
                    <a:pt x="2799" y="1631"/>
                  </a:lnTo>
                  <a:cubicBezTo>
                    <a:pt x="2876" y="1636"/>
                    <a:pt x="2876" y="1636"/>
                    <a:pt x="2876" y="1636"/>
                  </a:cubicBezTo>
                  <a:cubicBezTo>
                    <a:pt x="2935" y="1636"/>
                    <a:pt x="2935" y="1636"/>
                    <a:pt x="2935" y="1636"/>
                  </a:cubicBezTo>
                  <a:cubicBezTo>
                    <a:pt x="2965" y="1690"/>
                    <a:pt x="2965" y="1690"/>
                    <a:pt x="2965" y="1690"/>
                  </a:cubicBezTo>
                  <a:cubicBezTo>
                    <a:pt x="3006" y="1714"/>
                    <a:pt x="3006" y="1714"/>
                    <a:pt x="3006" y="1714"/>
                  </a:cubicBezTo>
                  <a:cubicBezTo>
                    <a:pt x="3083" y="1714"/>
                    <a:pt x="3083" y="1714"/>
                    <a:pt x="3083" y="1714"/>
                  </a:cubicBezTo>
                  <a:cubicBezTo>
                    <a:pt x="3154" y="1708"/>
                    <a:pt x="3154" y="1708"/>
                    <a:pt x="3154" y="1708"/>
                  </a:cubicBezTo>
                  <a:cubicBezTo>
                    <a:pt x="3202" y="1684"/>
                    <a:pt x="3202" y="1684"/>
                    <a:pt x="3202" y="1684"/>
                  </a:cubicBezTo>
                  <a:cubicBezTo>
                    <a:pt x="3255" y="1666"/>
                    <a:pt x="3255" y="1666"/>
                    <a:pt x="3255" y="1666"/>
                  </a:cubicBezTo>
                  <a:cubicBezTo>
                    <a:pt x="3302" y="1642"/>
                    <a:pt x="3302" y="1642"/>
                    <a:pt x="3302" y="1642"/>
                  </a:cubicBezTo>
                  <a:cubicBezTo>
                    <a:pt x="3332" y="1625"/>
                    <a:pt x="3332" y="1625"/>
                    <a:pt x="3332" y="1625"/>
                  </a:cubicBezTo>
                  <a:cubicBezTo>
                    <a:pt x="3356" y="1642"/>
                    <a:pt x="3356" y="1642"/>
                    <a:pt x="3356" y="1642"/>
                  </a:cubicBezTo>
                  <a:cubicBezTo>
                    <a:pt x="3385" y="1636"/>
                    <a:pt x="3385" y="1636"/>
                    <a:pt x="3385" y="1636"/>
                  </a:cubicBezTo>
                  <a:cubicBezTo>
                    <a:pt x="3468" y="1678"/>
                    <a:pt x="3468" y="1678"/>
                    <a:pt x="3468" y="1678"/>
                  </a:cubicBezTo>
                  <a:cubicBezTo>
                    <a:pt x="3522" y="1678"/>
                    <a:pt x="3522" y="1678"/>
                    <a:pt x="3522" y="1678"/>
                  </a:cubicBezTo>
                  <a:cubicBezTo>
                    <a:pt x="3569" y="1672"/>
                    <a:pt x="3569" y="1672"/>
                    <a:pt x="3569" y="1672"/>
                  </a:cubicBezTo>
                  <a:cubicBezTo>
                    <a:pt x="3587" y="1636"/>
                    <a:pt x="3587" y="1636"/>
                    <a:pt x="3587" y="1636"/>
                  </a:cubicBezTo>
                  <a:cubicBezTo>
                    <a:pt x="3551" y="1607"/>
                    <a:pt x="3551" y="1607"/>
                    <a:pt x="3551" y="1607"/>
                  </a:cubicBezTo>
                  <a:cubicBezTo>
                    <a:pt x="3581" y="1601"/>
                    <a:pt x="3581" y="1601"/>
                    <a:pt x="3581" y="1601"/>
                  </a:cubicBezTo>
                  <a:cubicBezTo>
                    <a:pt x="3629" y="1595"/>
                    <a:pt x="3629" y="1595"/>
                    <a:pt x="3629" y="1595"/>
                  </a:cubicBezTo>
                  <a:cubicBezTo>
                    <a:pt x="3640" y="1571"/>
                    <a:pt x="3640" y="1571"/>
                    <a:pt x="3640" y="1571"/>
                  </a:cubicBezTo>
                  <a:cubicBezTo>
                    <a:pt x="3593" y="1542"/>
                    <a:pt x="3593" y="1542"/>
                    <a:pt x="3593" y="1542"/>
                  </a:cubicBezTo>
                  <a:cubicBezTo>
                    <a:pt x="3498" y="1506"/>
                    <a:pt x="3498" y="1506"/>
                    <a:pt x="3498" y="1506"/>
                  </a:cubicBezTo>
                  <a:cubicBezTo>
                    <a:pt x="3451" y="1459"/>
                    <a:pt x="3451" y="1459"/>
                    <a:pt x="3451" y="1459"/>
                  </a:cubicBezTo>
                  <a:cubicBezTo>
                    <a:pt x="3462" y="1411"/>
                    <a:pt x="3462" y="1411"/>
                    <a:pt x="3462" y="1411"/>
                  </a:cubicBezTo>
                  <a:cubicBezTo>
                    <a:pt x="3415" y="1382"/>
                    <a:pt x="3415" y="1382"/>
                    <a:pt x="3415" y="1382"/>
                  </a:cubicBezTo>
                  <a:cubicBezTo>
                    <a:pt x="3409" y="1316"/>
                    <a:pt x="3409" y="1316"/>
                    <a:pt x="3409" y="1316"/>
                  </a:cubicBezTo>
                  <a:cubicBezTo>
                    <a:pt x="3374" y="1269"/>
                    <a:pt x="3374" y="1269"/>
                    <a:pt x="3374" y="1269"/>
                  </a:cubicBezTo>
                  <a:cubicBezTo>
                    <a:pt x="3314" y="1245"/>
                    <a:pt x="3314" y="1245"/>
                    <a:pt x="3314" y="1245"/>
                  </a:cubicBezTo>
                  <a:cubicBezTo>
                    <a:pt x="3261" y="1245"/>
                    <a:pt x="3261" y="1245"/>
                    <a:pt x="3261" y="1245"/>
                  </a:cubicBezTo>
                  <a:cubicBezTo>
                    <a:pt x="3261" y="1293"/>
                    <a:pt x="3261" y="1293"/>
                    <a:pt x="3261" y="1293"/>
                  </a:cubicBezTo>
                  <a:cubicBezTo>
                    <a:pt x="3267" y="1328"/>
                    <a:pt x="3267" y="1328"/>
                    <a:pt x="3267" y="1328"/>
                  </a:cubicBezTo>
                  <a:cubicBezTo>
                    <a:pt x="3297" y="1376"/>
                    <a:pt x="3297" y="1376"/>
                    <a:pt x="3297" y="1376"/>
                  </a:cubicBezTo>
                  <a:cubicBezTo>
                    <a:pt x="3279" y="1393"/>
                    <a:pt x="3279" y="1393"/>
                    <a:pt x="3279" y="1393"/>
                  </a:cubicBezTo>
                  <a:cubicBezTo>
                    <a:pt x="3255" y="1393"/>
                    <a:pt x="3255" y="1393"/>
                    <a:pt x="3255" y="1393"/>
                  </a:cubicBezTo>
                  <a:cubicBezTo>
                    <a:pt x="3231" y="1370"/>
                    <a:pt x="3231" y="1370"/>
                    <a:pt x="3231" y="1370"/>
                  </a:cubicBezTo>
                  <a:cubicBezTo>
                    <a:pt x="3225" y="1340"/>
                    <a:pt x="3225" y="1340"/>
                    <a:pt x="3225" y="1340"/>
                  </a:cubicBezTo>
                  <a:cubicBezTo>
                    <a:pt x="3213" y="1310"/>
                    <a:pt x="3213" y="1310"/>
                    <a:pt x="3213" y="1310"/>
                  </a:cubicBezTo>
                  <a:cubicBezTo>
                    <a:pt x="3172" y="1263"/>
                    <a:pt x="3172" y="1263"/>
                    <a:pt x="3172" y="1263"/>
                  </a:cubicBezTo>
                  <a:cubicBezTo>
                    <a:pt x="3125" y="1263"/>
                    <a:pt x="3125" y="1263"/>
                    <a:pt x="3125" y="1263"/>
                  </a:cubicBezTo>
                  <a:cubicBezTo>
                    <a:pt x="3136" y="1293"/>
                    <a:pt x="3136" y="1293"/>
                    <a:pt x="3136" y="1293"/>
                  </a:cubicBezTo>
                  <a:cubicBezTo>
                    <a:pt x="3154" y="1316"/>
                    <a:pt x="3154" y="1316"/>
                    <a:pt x="3154" y="1316"/>
                  </a:cubicBezTo>
                  <a:cubicBezTo>
                    <a:pt x="3107" y="1316"/>
                    <a:pt x="3107" y="1316"/>
                    <a:pt x="3107" y="1316"/>
                  </a:cubicBezTo>
                  <a:cubicBezTo>
                    <a:pt x="3107" y="1340"/>
                    <a:pt x="3107" y="1340"/>
                    <a:pt x="3107" y="1340"/>
                  </a:cubicBezTo>
                  <a:cubicBezTo>
                    <a:pt x="3065" y="1346"/>
                    <a:pt x="3065" y="1346"/>
                    <a:pt x="3065" y="1346"/>
                  </a:cubicBezTo>
                  <a:cubicBezTo>
                    <a:pt x="3071" y="1322"/>
                    <a:pt x="3071" y="1322"/>
                    <a:pt x="3071" y="1322"/>
                  </a:cubicBezTo>
                  <a:cubicBezTo>
                    <a:pt x="3083" y="1287"/>
                    <a:pt x="3083" y="1287"/>
                    <a:pt x="3083" y="1287"/>
                  </a:cubicBezTo>
                  <a:cubicBezTo>
                    <a:pt x="3047" y="1287"/>
                    <a:pt x="3047" y="1287"/>
                    <a:pt x="3047" y="1287"/>
                  </a:cubicBezTo>
                  <a:cubicBezTo>
                    <a:pt x="3006" y="1269"/>
                    <a:pt x="3006" y="1269"/>
                    <a:pt x="3006" y="1269"/>
                  </a:cubicBezTo>
                  <a:cubicBezTo>
                    <a:pt x="2965" y="1275"/>
                    <a:pt x="2965" y="1275"/>
                    <a:pt x="2965" y="1275"/>
                  </a:cubicBezTo>
                  <a:cubicBezTo>
                    <a:pt x="2958" y="1304"/>
                    <a:pt x="2958" y="1304"/>
                    <a:pt x="2958" y="1304"/>
                  </a:cubicBezTo>
                  <a:cubicBezTo>
                    <a:pt x="2923" y="1299"/>
                    <a:pt x="2923" y="1299"/>
                    <a:pt x="2923" y="1299"/>
                  </a:cubicBezTo>
                  <a:cubicBezTo>
                    <a:pt x="2935" y="1281"/>
                    <a:pt x="2935" y="1281"/>
                    <a:pt x="2935" y="1281"/>
                  </a:cubicBezTo>
                  <a:cubicBezTo>
                    <a:pt x="2923" y="1239"/>
                    <a:pt x="2923" y="1239"/>
                    <a:pt x="2923" y="1239"/>
                  </a:cubicBezTo>
                  <a:cubicBezTo>
                    <a:pt x="2899" y="1233"/>
                    <a:pt x="2899" y="1233"/>
                    <a:pt x="2899" y="1233"/>
                  </a:cubicBezTo>
                  <a:cubicBezTo>
                    <a:pt x="2852" y="1233"/>
                    <a:pt x="2852" y="1233"/>
                    <a:pt x="2852" y="1233"/>
                  </a:cubicBezTo>
                  <a:cubicBezTo>
                    <a:pt x="2816" y="1263"/>
                    <a:pt x="2816" y="1263"/>
                    <a:pt x="2816" y="1263"/>
                  </a:cubicBezTo>
                  <a:cubicBezTo>
                    <a:pt x="2781" y="1275"/>
                    <a:pt x="2781" y="1275"/>
                    <a:pt x="2781" y="1275"/>
                  </a:cubicBezTo>
                  <a:cubicBezTo>
                    <a:pt x="2733" y="1287"/>
                    <a:pt x="2733" y="1287"/>
                    <a:pt x="2733" y="1287"/>
                  </a:cubicBezTo>
                  <a:cubicBezTo>
                    <a:pt x="2698" y="1310"/>
                    <a:pt x="2698" y="1310"/>
                    <a:pt x="2698" y="1310"/>
                  </a:cubicBezTo>
                  <a:cubicBezTo>
                    <a:pt x="2704" y="1352"/>
                    <a:pt x="2704" y="1352"/>
                    <a:pt x="2704" y="1352"/>
                  </a:cubicBezTo>
                  <a:cubicBezTo>
                    <a:pt x="2656" y="1382"/>
                    <a:pt x="2656" y="1382"/>
                    <a:pt x="2656" y="1382"/>
                  </a:cubicBezTo>
                  <a:cubicBezTo>
                    <a:pt x="2656" y="1405"/>
                    <a:pt x="2656" y="1405"/>
                    <a:pt x="2656" y="1405"/>
                  </a:cubicBezTo>
                  <a:cubicBezTo>
                    <a:pt x="2692" y="1405"/>
                    <a:pt x="2692" y="1405"/>
                    <a:pt x="2692" y="1405"/>
                  </a:cubicBezTo>
                  <a:cubicBezTo>
                    <a:pt x="2715" y="1423"/>
                    <a:pt x="2715" y="1423"/>
                    <a:pt x="2715" y="1423"/>
                  </a:cubicBezTo>
                  <a:cubicBezTo>
                    <a:pt x="2757" y="1411"/>
                    <a:pt x="2757" y="1411"/>
                    <a:pt x="2757" y="1411"/>
                  </a:cubicBezTo>
                  <a:cubicBezTo>
                    <a:pt x="2810" y="1405"/>
                    <a:pt x="2810" y="1405"/>
                    <a:pt x="2810" y="1405"/>
                  </a:cubicBezTo>
                  <a:cubicBezTo>
                    <a:pt x="2846" y="1429"/>
                    <a:pt x="2846" y="1429"/>
                    <a:pt x="2846" y="1429"/>
                  </a:cubicBezTo>
                  <a:cubicBezTo>
                    <a:pt x="2792" y="1447"/>
                    <a:pt x="2792" y="1447"/>
                    <a:pt x="2792" y="1447"/>
                  </a:cubicBezTo>
                  <a:cubicBezTo>
                    <a:pt x="2745" y="1459"/>
                    <a:pt x="2745" y="1459"/>
                    <a:pt x="2745" y="1459"/>
                  </a:cubicBezTo>
                  <a:cubicBezTo>
                    <a:pt x="2721" y="1482"/>
                    <a:pt x="2721" y="1482"/>
                    <a:pt x="2721" y="1482"/>
                  </a:cubicBezTo>
                  <a:cubicBezTo>
                    <a:pt x="2787" y="1506"/>
                    <a:pt x="2787" y="1506"/>
                    <a:pt x="2787" y="1506"/>
                  </a:cubicBezTo>
                  <a:cubicBezTo>
                    <a:pt x="2846" y="1506"/>
                    <a:pt x="2846" y="1506"/>
                    <a:pt x="2846" y="1506"/>
                  </a:cubicBezTo>
                  <a:cubicBezTo>
                    <a:pt x="2917" y="1500"/>
                    <a:pt x="2917" y="1500"/>
                    <a:pt x="2917" y="1500"/>
                  </a:cubicBezTo>
                  <a:cubicBezTo>
                    <a:pt x="2976" y="1500"/>
                    <a:pt x="2976" y="1500"/>
                    <a:pt x="2976" y="1500"/>
                  </a:cubicBezTo>
                  <a:cubicBezTo>
                    <a:pt x="2976" y="1500"/>
                    <a:pt x="3012" y="1518"/>
                    <a:pt x="3024" y="1518"/>
                  </a:cubicBezTo>
                  <a:cubicBezTo>
                    <a:pt x="3036" y="1524"/>
                    <a:pt x="3018" y="1548"/>
                    <a:pt x="3018" y="1548"/>
                  </a:cubicBezTo>
                  <a:cubicBezTo>
                    <a:pt x="2917" y="1548"/>
                    <a:pt x="2917" y="1548"/>
                    <a:pt x="2917" y="1548"/>
                  </a:cubicBezTo>
                  <a:cubicBezTo>
                    <a:pt x="2828" y="1548"/>
                    <a:pt x="2828" y="1548"/>
                    <a:pt x="2828" y="1548"/>
                  </a:cubicBezTo>
                  <a:cubicBezTo>
                    <a:pt x="2763" y="1571"/>
                    <a:pt x="2763" y="1571"/>
                    <a:pt x="2763" y="1571"/>
                  </a:cubicBezTo>
                  <a:lnTo>
                    <a:pt x="2799" y="1631"/>
                  </a:lnTo>
                  <a:close/>
                  <a:moveTo>
                    <a:pt x="3279" y="1743"/>
                  </a:moveTo>
                  <a:lnTo>
                    <a:pt x="3279" y="1743"/>
                  </a:lnTo>
                  <a:cubicBezTo>
                    <a:pt x="3326" y="1720"/>
                    <a:pt x="3326" y="1720"/>
                    <a:pt x="3326" y="1720"/>
                  </a:cubicBezTo>
                  <a:cubicBezTo>
                    <a:pt x="3368" y="1714"/>
                    <a:pt x="3368" y="1714"/>
                    <a:pt x="3368" y="1714"/>
                  </a:cubicBezTo>
                  <a:cubicBezTo>
                    <a:pt x="3374" y="1672"/>
                    <a:pt x="3374" y="1672"/>
                    <a:pt x="3374" y="1672"/>
                  </a:cubicBezTo>
                  <a:cubicBezTo>
                    <a:pt x="3297" y="1696"/>
                    <a:pt x="3297" y="1696"/>
                    <a:pt x="3297" y="1696"/>
                  </a:cubicBezTo>
                  <a:cubicBezTo>
                    <a:pt x="3219" y="1731"/>
                    <a:pt x="3219" y="1731"/>
                    <a:pt x="3219" y="1731"/>
                  </a:cubicBezTo>
                  <a:lnTo>
                    <a:pt x="3279" y="1743"/>
                  </a:lnTo>
                  <a:close/>
                  <a:moveTo>
                    <a:pt x="2484" y="1435"/>
                  </a:moveTo>
                  <a:lnTo>
                    <a:pt x="2484" y="1435"/>
                  </a:lnTo>
                  <a:cubicBezTo>
                    <a:pt x="2544" y="1435"/>
                    <a:pt x="2544" y="1435"/>
                    <a:pt x="2544" y="1435"/>
                  </a:cubicBezTo>
                  <a:cubicBezTo>
                    <a:pt x="2579" y="1405"/>
                    <a:pt x="2579" y="1405"/>
                    <a:pt x="2579" y="1405"/>
                  </a:cubicBezTo>
                  <a:cubicBezTo>
                    <a:pt x="2591" y="1352"/>
                    <a:pt x="2591" y="1352"/>
                    <a:pt x="2591" y="1352"/>
                  </a:cubicBezTo>
                  <a:cubicBezTo>
                    <a:pt x="2591" y="1352"/>
                    <a:pt x="2644" y="1328"/>
                    <a:pt x="2644" y="1316"/>
                  </a:cubicBezTo>
                  <a:cubicBezTo>
                    <a:pt x="2650" y="1304"/>
                    <a:pt x="2686" y="1281"/>
                    <a:pt x="2686" y="1281"/>
                  </a:cubicBezTo>
                  <a:cubicBezTo>
                    <a:pt x="2787" y="1239"/>
                    <a:pt x="2787" y="1239"/>
                    <a:pt x="2787" y="1239"/>
                  </a:cubicBezTo>
                  <a:cubicBezTo>
                    <a:pt x="2852" y="1221"/>
                    <a:pt x="2852" y="1221"/>
                    <a:pt x="2852" y="1221"/>
                  </a:cubicBezTo>
                  <a:cubicBezTo>
                    <a:pt x="2846" y="1186"/>
                    <a:pt x="2846" y="1186"/>
                    <a:pt x="2846" y="1186"/>
                  </a:cubicBezTo>
                  <a:cubicBezTo>
                    <a:pt x="2763" y="1138"/>
                    <a:pt x="2763" y="1138"/>
                    <a:pt x="2763" y="1138"/>
                  </a:cubicBezTo>
                  <a:cubicBezTo>
                    <a:pt x="2721" y="1132"/>
                    <a:pt x="2721" y="1132"/>
                    <a:pt x="2721" y="1132"/>
                  </a:cubicBezTo>
                  <a:cubicBezTo>
                    <a:pt x="2662" y="1156"/>
                    <a:pt x="2662" y="1156"/>
                    <a:pt x="2662" y="1156"/>
                  </a:cubicBezTo>
                  <a:cubicBezTo>
                    <a:pt x="2603" y="1132"/>
                    <a:pt x="2603" y="1132"/>
                    <a:pt x="2603" y="1132"/>
                  </a:cubicBezTo>
                  <a:cubicBezTo>
                    <a:pt x="2538" y="1109"/>
                    <a:pt x="2538" y="1109"/>
                    <a:pt x="2538" y="1109"/>
                  </a:cubicBezTo>
                  <a:cubicBezTo>
                    <a:pt x="2460" y="1109"/>
                    <a:pt x="2460" y="1109"/>
                    <a:pt x="2460" y="1109"/>
                  </a:cubicBezTo>
                  <a:cubicBezTo>
                    <a:pt x="2360" y="1115"/>
                    <a:pt x="2360" y="1115"/>
                    <a:pt x="2360" y="1115"/>
                  </a:cubicBezTo>
                  <a:cubicBezTo>
                    <a:pt x="2360" y="1144"/>
                    <a:pt x="2360" y="1144"/>
                    <a:pt x="2360" y="1144"/>
                  </a:cubicBezTo>
                  <a:cubicBezTo>
                    <a:pt x="2378" y="1192"/>
                    <a:pt x="2378" y="1192"/>
                    <a:pt x="2378" y="1192"/>
                  </a:cubicBezTo>
                  <a:cubicBezTo>
                    <a:pt x="2360" y="1269"/>
                    <a:pt x="2360" y="1269"/>
                    <a:pt x="2360" y="1269"/>
                  </a:cubicBezTo>
                  <a:cubicBezTo>
                    <a:pt x="2277" y="1370"/>
                    <a:pt x="2277" y="1370"/>
                    <a:pt x="2277" y="1370"/>
                  </a:cubicBezTo>
                  <a:cubicBezTo>
                    <a:pt x="2378" y="1399"/>
                    <a:pt x="2378" y="1399"/>
                    <a:pt x="2378" y="1399"/>
                  </a:cubicBezTo>
                  <a:cubicBezTo>
                    <a:pt x="2431" y="1476"/>
                    <a:pt x="2431" y="1476"/>
                    <a:pt x="2431" y="1476"/>
                  </a:cubicBezTo>
                  <a:lnTo>
                    <a:pt x="2484" y="1435"/>
                  </a:lnTo>
                  <a:close/>
                  <a:moveTo>
                    <a:pt x="107" y="2466"/>
                  </a:moveTo>
                  <a:lnTo>
                    <a:pt x="107" y="2466"/>
                  </a:lnTo>
                  <a:cubicBezTo>
                    <a:pt x="89" y="2425"/>
                    <a:pt x="89" y="2425"/>
                    <a:pt x="89" y="2425"/>
                  </a:cubicBezTo>
                  <a:cubicBezTo>
                    <a:pt x="41" y="2425"/>
                    <a:pt x="41" y="2425"/>
                    <a:pt x="41" y="2425"/>
                  </a:cubicBezTo>
                  <a:cubicBezTo>
                    <a:pt x="24" y="2443"/>
                    <a:pt x="24" y="2443"/>
                    <a:pt x="24" y="2443"/>
                  </a:cubicBezTo>
                  <a:cubicBezTo>
                    <a:pt x="30" y="2478"/>
                    <a:pt x="30" y="2478"/>
                    <a:pt x="30" y="2478"/>
                  </a:cubicBezTo>
                  <a:cubicBezTo>
                    <a:pt x="83" y="2478"/>
                    <a:pt x="83" y="2478"/>
                    <a:pt x="83" y="2478"/>
                  </a:cubicBezTo>
                  <a:lnTo>
                    <a:pt x="107" y="2466"/>
                  </a:lnTo>
                  <a:close/>
                  <a:moveTo>
                    <a:pt x="1061" y="2407"/>
                  </a:moveTo>
                  <a:lnTo>
                    <a:pt x="1061" y="2407"/>
                  </a:lnTo>
                  <a:cubicBezTo>
                    <a:pt x="1061" y="2407"/>
                    <a:pt x="1049" y="2395"/>
                    <a:pt x="1049" y="2384"/>
                  </a:cubicBezTo>
                  <a:cubicBezTo>
                    <a:pt x="1049" y="2372"/>
                    <a:pt x="1079" y="2372"/>
                    <a:pt x="1079" y="2372"/>
                  </a:cubicBezTo>
                  <a:cubicBezTo>
                    <a:pt x="1150" y="2378"/>
                    <a:pt x="1150" y="2378"/>
                    <a:pt x="1150" y="2378"/>
                  </a:cubicBezTo>
                  <a:cubicBezTo>
                    <a:pt x="1210" y="2419"/>
                    <a:pt x="1210" y="2419"/>
                    <a:pt x="1210" y="2419"/>
                  </a:cubicBezTo>
                  <a:cubicBezTo>
                    <a:pt x="1275" y="2455"/>
                    <a:pt x="1275" y="2455"/>
                    <a:pt x="1275" y="2455"/>
                  </a:cubicBezTo>
                  <a:cubicBezTo>
                    <a:pt x="1346" y="2473"/>
                    <a:pt x="1346" y="2473"/>
                    <a:pt x="1346" y="2473"/>
                  </a:cubicBezTo>
                  <a:cubicBezTo>
                    <a:pt x="1405" y="2455"/>
                    <a:pt x="1405" y="2455"/>
                    <a:pt x="1405" y="2455"/>
                  </a:cubicBezTo>
                  <a:cubicBezTo>
                    <a:pt x="1453" y="2478"/>
                    <a:pt x="1453" y="2478"/>
                    <a:pt x="1453" y="2478"/>
                  </a:cubicBezTo>
                  <a:cubicBezTo>
                    <a:pt x="1494" y="2478"/>
                    <a:pt x="1494" y="2478"/>
                    <a:pt x="1494" y="2478"/>
                  </a:cubicBezTo>
                  <a:cubicBezTo>
                    <a:pt x="1542" y="2514"/>
                    <a:pt x="1542" y="2514"/>
                    <a:pt x="1542" y="2514"/>
                  </a:cubicBezTo>
                  <a:cubicBezTo>
                    <a:pt x="1613" y="2550"/>
                    <a:pt x="1613" y="2550"/>
                    <a:pt x="1613" y="2550"/>
                  </a:cubicBezTo>
                  <a:cubicBezTo>
                    <a:pt x="1648" y="2585"/>
                    <a:pt x="1648" y="2585"/>
                    <a:pt x="1648" y="2585"/>
                  </a:cubicBezTo>
                  <a:cubicBezTo>
                    <a:pt x="1648" y="2585"/>
                    <a:pt x="1696" y="2603"/>
                    <a:pt x="1708" y="2603"/>
                  </a:cubicBezTo>
                  <a:cubicBezTo>
                    <a:pt x="1719" y="2603"/>
                    <a:pt x="1731" y="2591"/>
                    <a:pt x="1731" y="2591"/>
                  </a:cubicBezTo>
                  <a:cubicBezTo>
                    <a:pt x="1779" y="2615"/>
                    <a:pt x="1779" y="2615"/>
                    <a:pt x="1779" y="2615"/>
                  </a:cubicBezTo>
                  <a:cubicBezTo>
                    <a:pt x="1802" y="2656"/>
                    <a:pt x="1802" y="2656"/>
                    <a:pt x="1802" y="2656"/>
                  </a:cubicBezTo>
                  <a:cubicBezTo>
                    <a:pt x="1874" y="2674"/>
                    <a:pt x="1874" y="2674"/>
                    <a:pt x="1874" y="2674"/>
                  </a:cubicBezTo>
                  <a:cubicBezTo>
                    <a:pt x="1862" y="2710"/>
                    <a:pt x="1862" y="2710"/>
                    <a:pt x="1862" y="2710"/>
                  </a:cubicBezTo>
                  <a:cubicBezTo>
                    <a:pt x="1921" y="2733"/>
                    <a:pt x="1921" y="2733"/>
                    <a:pt x="1921" y="2733"/>
                  </a:cubicBezTo>
                  <a:cubicBezTo>
                    <a:pt x="1909" y="2769"/>
                    <a:pt x="1909" y="2769"/>
                    <a:pt x="1909" y="2769"/>
                  </a:cubicBezTo>
                  <a:cubicBezTo>
                    <a:pt x="1951" y="2787"/>
                    <a:pt x="1951" y="2787"/>
                    <a:pt x="1951" y="2787"/>
                  </a:cubicBezTo>
                  <a:cubicBezTo>
                    <a:pt x="1992" y="2793"/>
                    <a:pt x="1992" y="2793"/>
                    <a:pt x="1992" y="2793"/>
                  </a:cubicBezTo>
                  <a:cubicBezTo>
                    <a:pt x="1992" y="2828"/>
                    <a:pt x="1992" y="2828"/>
                    <a:pt x="1992" y="2828"/>
                  </a:cubicBezTo>
                  <a:cubicBezTo>
                    <a:pt x="2028" y="2876"/>
                    <a:pt x="2028" y="2876"/>
                    <a:pt x="2028" y="2876"/>
                  </a:cubicBezTo>
                  <a:cubicBezTo>
                    <a:pt x="2034" y="2923"/>
                    <a:pt x="2034" y="2923"/>
                    <a:pt x="2034" y="2923"/>
                  </a:cubicBezTo>
                  <a:cubicBezTo>
                    <a:pt x="2051" y="2965"/>
                    <a:pt x="2051" y="2965"/>
                    <a:pt x="2051" y="2965"/>
                  </a:cubicBezTo>
                  <a:cubicBezTo>
                    <a:pt x="2105" y="2971"/>
                    <a:pt x="2105" y="2971"/>
                    <a:pt x="2105" y="2971"/>
                  </a:cubicBezTo>
                  <a:cubicBezTo>
                    <a:pt x="2117" y="3030"/>
                    <a:pt x="2117" y="3030"/>
                    <a:pt x="2117" y="3030"/>
                  </a:cubicBezTo>
                  <a:cubicBezTo>
                    <a:pt x="2170" y="3077"/>
                    <a:pt x="2170" y="3077"/>
                    <a:pt x="2170" y="3077"/>
                  </a:cubicBezTo>
                  <a:cubicBezTo>
                    <a:pt x="2182" y="3113"/>
                    <a:pt x="2182" y="3113"/>
                    <a:pt x="2182" y="3113"/>
                  </a:cubicBezTo>
                  <a:cubicBezTo>
                    <a:pt x="2241" y="3142"/>
                    <a:pt x="2241" y="3142"/>
                    <a:pt x="2241" y="3142"/>
                  </a:cubicBezTo>
                  <a:cubicBezTo>
                    <a:pt x="2294" y="3166"/>
                    <a:pt x="2294" y="3166"/>
                    <a:pt x="2294" y="3166"/>
                  </a:cubicBezTo>
                  <a:cubicBezTo>
                    <a:pt x="2336" y="3178"/>
                    <a:pt x="2336" y="3178"/>
                    <a:pt x="2336" y="3178"/>
                  </a:cubicBezTo>
                  <a:cubicBezTo>
                    <a:pt x="2348" y="3208"/>
                    <a:pt x="2348" y="3208"/>
                    <a:pt x="2348" y="3208"/>
                  </a:cubicBezTo>
                  <a:cubicBezTo>
                    <a:pt x="2407" y="3243"/>
                    <a:pt x="2407" y="3243"/>
                    <a:pt x="2407" y="3243"/>
                  </a:cubicBezTo>
                  <a:cubicBezTo>
                    <a:pt x="2449" y="3273"/>
                    <a:pt x="2449" y="3273"/>
                    <a:pt x="2449" y="3273"/>
                  </a:cubicBezTo>
                  <a:cubicBezTo>
                    <a:pt x="2472" y="3344"/>
                    <a:pt x="2472" y="3344"/>
                    <a:pt x="2472" y="3344"/>
                  </a:cubicBezTo>
                  <a:cubicBezTo>
                    <a:pt x="2472" y="3397"/>
                    <a:pt x="2472" y="3397"/>
                    <a:pt x="2472" y="3397"/>
                  </a:cubicBezTo>
                  <a:cubicBezTo>
                    <a:pt x="2437" y="3362"/>
                    <a:pt x="2437" y="3362"/>
                    <a:pt x="2437" y="3362"/>
                  </a:cubicBezTo>
                  <a:cubicBezTo>
                    <a:pt x="2401" y="3320"/>
                    <a:pt x="2401" y="3320"/>
                    <a:pt x="2401" y="3320"/>
                  </a:cubicBezTo>
                  <a:cubicBezTo>
                    <a:pt x="2395" y="3291"/>
                    <a:pt x="2395" y="3291"/>
                    <a:pt x="2395" y="3291"/>
                  </a:cubicBezTo>
                  <a:cubicBezTo>
                    <a:pt x="2348" y="3261"/>
                    <a:pt x="2348" y="3261"/>
                    <a:pt x="2348" y="3261"/>
                  </a:cubicBezTo>
                  <a:cubicBezTo>
                    <a:pt x="2318" y="3249"/>
                    <a:pt x="2318" y="3249"/>
                    <a:pt x="2318" y="3249"/>
                  </a:cubicBezTo>
                  <a:cubicBezTo>
                    <a:pt x="2312" y="3202"/>
                    <a:pt x="2312" y="3202"/>
                    <a:pt x="2312" y="3202"/>
                  </a:cubicBezTo>
                  <a:cubicBezTo>
                    <a:pt x="2271" y="3202"/>
                    <a:pt x="2271" y="3202"/>
                    <a:pt x="2271" y="3202"/>
                  </a:cubicBezTo>
                  <a:cubicBezTo>
                    <a:pt x="2241" y="3184"/>
                    <a:pt x="2241" y="3184"/>
                    <a:pt x="2241" y="3184"/>
                  </a:cubicBezTo>
                  <a:cubicBezTo>
                    <a:pt x="2212" y="3172"/>
                    <a:pt x="2212" y="3172"/>
                    <a:pt x="2212" y="3172"/>
                  </a:cubicBezTo>
                  <a:cubicBezTo>
                    <a:pt x="2182" y="3160"/>
                    <a:pt x="2182" y="3160"/>
                    <a:pt x="2182" y="3160"/>
                  </a:cubicBezTo>
                  <a:cubicBezTo>
                    <a:pt x="2152" y="3166"/>
                    <a:pt x="2152" y="3166"/>
                    <a:pt x="2152" y="3166"/>
                  </a:cubicBezTo>
                  <a:cubicBezTo>
                    <a:pt x="2182" y="3202"/>
                    <a:pt x="2182" y="3202"/>
                    <a:pt x="2182" y="3202"/>
                  </a:cubicBezTo>
                  <a:cubicBezTo>
                    <a:pt x="2217" y="3225"/>
                    <a:pt x="2217" y="3225"/>
                    <a:pt x="2217" y="3225"/>
                  </a:cubicBezTo>
                  <a:cubicBezTo>
                    <a:pt x="2253" y="3261"/>
                    <a:pt x="2253" y="3261"/>
                    <a:pt x="2253" y="3261"/>
                  </a:cubicBezTo>
                  <a:cubicBezTo>
                    <a:pt x="2330" y="3309"/>
                    <a:pt x="2330" y="3309"/>
                    <a:pt x="2330" y="3309"/>
                  </a:cubicBezTo>
                  <a:cubicBezTo>
                    <a:pt x="2354" y="3362"/>
                    <a:pt x="2354" y="3362"/>
                    <a:pt x="2354" y="3362"/>
                  </a:cubicBezTo>
                  <a:cubicBezTo>
                    <a:pt x="2383" y="3433"/>
                    <a:pt x="2383" y="3433"/>
                    <a:pt x="2383" y="3433"/>
                  </a:cubicBezTo>
                  <a:cubicBezTo>
                    <a:pt x="2383" y="3486"/>
                    <a:pt x="2383" y="3486"/>
                    <a:pt x="2383" y="3486"/>
                  </a:cubicBezTo>
                  <a:cubicBezTo>
                    <a:pt x="2378" y="3563"/>
                    <a:pt x="2378" y="3563"/>
                    <a:pt x="2378" y="3563"/>
                  </a:cubicBezTo>
                  <a:cubicBezTo>
                    <a:pt x="2378" y="3646"/>
                    <a:pt x="2378" y="3646"/>
                    <a:pt x="2378" y="3646"/>
                  </a:cubicBezTo>
                  <a:cubicBezTo>
                    <a:pt x="2348" y="3664"/>
                    <a:pt x="2348" y="3664"/>
                    <a:pt x="2348" y="3664"/>
                  </a:cubicBezTo>
                  <a:cubicBezTo>
                    <a:pt x="2348" y="3718"/>
                    <a:pt x="2348" y="3718"/>
                    <a:pt x="2348" y="3718"/>
                  </a:cubicBezTo>
                  <a:cubicBezTo>
                    <a:pt x="2383" y="3777"/>
                    <a:pt x="2383" y="3777"/>
                    <a:pt x="2383" y="3777"/>
                  </a:cubicBezTo>
                  <a:cubicBezTo>
                    <a:pt x="2372" y="3830"/>
                    <a:pt x="2372" y="3830"/>
                    <a:pt x="2372" y="3830"/>
                  </a:cubicBezTo>
                  <a:cubicBezTo>
                    <a:pt x="2378" y="3872"/>
                    <a:pt x="2378" y="3872"/>
                    <a:pt x="2378" y="3872"/>
                  </a:cubicBezTo>
                  <a:cubicBezTo>
                    <a:pt x="2401" y="3907"/>
                    <a:pt x="2401" y="3907"/>
                    <a:pt x="2401" y="3907"/>
                  </a:cubicBezTo>
                  <a:cubicBezTo>
                    <a:pt x="2401" y="3961"/>
                    <a:pt x="2401" y="3961"/>
                    <a:pt x="2401" y="3961"/>
                  </a:cubicBezTo>
                  <a:cubicBezTo>
                    <a:pt x="2431" y="4008"/>
                    <a:pt x="2431" y="4008"/>
                    <a:pt x="2431" y="4008"/>
                  </a:cubicBezTo>
                  <a:cubicBezTo>
                    <a:pt x="2472" y="4044"/>
                    <a:pt x="2472" y="4044"/>
                    <a:pt x="2472" y="4044"/>
                  </a:cubicBezTo>
                  <a:cubicBezTo>
                    <a:pt x="2496" y="4121"/>
                    <a:pt x="2496" y="4121"/>
                    <a:pt x="2496" y="4121"/>
                  </a:cubicBezTo>
                  <a:cubicBezTo>
                    <a:pt x="2538" y="4156"/>
                    <a:pt x="2538" y="4156"/>
                    <a:pt x="2538" y="4156"/>
                  </a:cubicBezTo>
                  <a:cubicBezTo>
                    <a:pt x="2544" y="4192"/>
                    <a:pt x="2544" y="4192"/>
                    <a:pt x="2544" y="4192"/>
                  </a:cubicBezTo>
                  <a:cubicBezTo>
                    <a:pt x="2579" y="4239"/>
                    <a:pt x="2579" y="4239"/>
                    <a:pt x="2579" y="4239"/>
                  </a:cubicBezTo>
                  <a:cubicBezTo>
                    <a:pt x="2633" y="4239"/>
                    <a:pt x="2633" y="4239"/>
                    <a:pt x="2633" y="4239"/>
                  </a:cubicBezTo>
                  <a:cubicBezTo>
                    <a:pt x="2668" y="4269"/>
                    <a:pt x="2668" y="4269"/>
                    <a:pt x="2668" y="4269"/>
                  </a:cubicBezTo>
                  <a:cubicBezTo>
                    <a:pt x="2721" y="4299"/>
                    <a:pt x="2721" y="4299"/>
                    <a:pt x="2721" y="4299"/>
                  </a:cubicBezTo>
                  <a:cubicBezTo>
                    <a:pt x="2763" y="4340"/>
                    <a:pt x="2763" y="4340"/>
                    <a:pt x="2763" y="4340"/>
                  </a:cubicBezTo>
                  <a:cubicBezTo>
                    <a:pt x="2775" y="4387"/>
                    <a:pt x="2775" y="4387"/>
                    <a:pt x="2775" y="4387"/>
                  </a:cubicBezTo>
                  <a:cubicBezTo>
                    <a:pt x="2799" y="4435"/>
                    <a:pt x="2799" y="4435"/>
                    <a:pt x="2799" y="4435"/>
                  </a:cubicBezTo>
                  <a:cubicBezTo>
                    <a:pt x="2822" y="4512"/>
                    <a:pt x="2822" y="4512"/>
                    <a:pt x="2822" y="4512"/>
                  </a:cubicBezTo>
                  <a:cubicBezTo>
                    <a:pt x="2858" y="4548"/>
                    <a:pt x="2858" y="4548"/>
                    <a:pt x="2858" y="4548"/>
                  </a:cubicBezTo>
                  <a:cubicBezTo>
                    <a:pt x="2899" y="4589"/>
                    <a:pt x="2899" y="4589"/>
                    <a:pt x="2899" y="4589"/>
                  </a:cubicBezTo>
                  <a:cubicBezTo>
                    <a:pt x="2911" y="4619"/>
                    <a:pt x="2911" y="4619"/>
                    <a:pt x="2911" y="4619"/>
                  </a:cubicBezTo>
                  <a:cubicBezTo>
                    <a:pt x="2876" y="4642"/>
                    <a:pt x="2876" y="4642"/>
                    <a:pt x="2876" y="4642"/>
                  </a:cubicBezTo>
                  <a:cubicBezTo>
                    <a:pt x="2899" y="4672"/>
                    <a:pt x="2899" y="4672"/>
                    <a:pt x="2899" y="4672"/>
                  </a:cubicBezTo>
                  <a:cubicBezTo>
                    <a:pt x="2941" y="4708"/>
                    <a:pt x="2941" y="4708"/>
                    <a:pt x="2941" y="4708"/>
                  </a:cubicBezTo>
                  <a:cubicBezTo>
                    <a:pt x="2994" y="4737"/>
                    <a:pt x="2994" y="4737"/>
                    <a:pt x="2994" y="4737"/>
                  </a:cubicBezTo>
                  <a:cubicBezTo>
                    <a:pt x="3030" y="4779"/>
                    <a:pt x="3030" y="4779"/>
                    <a:pt x="3030" y="4779"/>
                  </a:cubicBezTo>
                  <a:cubicBezTo>
                    <a:pt x="3024" y="4809"/>
                    <a:pt x="3024" y="4809"/>
                    <a:pt x="3024" y="4809"/>
                  </a:cubicBezTo>
                  <a:cubicBezTo>
                    <a:pt x="3030" y="4832"/>
                    <a:pt x="3030" y="4832"/>
                    <a:pt x="3030" y="4832"/>
                  </a:cubicBezTo>
                  <a:cubicBezTo>
                    <a:pt x="3077" y="4850"/>
                    <a:pt x="3077" y="4850"/>
                    <a:pt x="3077" y="4850"/>
                  </a:cubicBezTo>
                  <a:cubicBezTo>
                    <a:pt x="3113" y="4886"/>
                    <a:pt x="3113" y="4886"/>
                    <a:pt x="3113" y="4886"/>
                  </a:cubicBezTo>
                  <a:cubicBezTo>
                    <a:pt x="3142" y="4915"/>
                    <a:pt x="3142" y="4915"/>
                    <a:pt x="3142" y="4915"/>
                  </a:cubicBezTo>
                  <a:cubicBezTo>
                    <a:pt x="3148" y="4951"/>
                    <a:pt x="3148" y="4951"/>
                    <a:pt x="3148" y="4951"/>
                  </a:cubicBezTo>
                  <a:cubicBezTo>
                    <a:pt x="3172" y="4939"/>
                    <a:pt x="3172" y="4939"/>
                    <a:pt x="3172" y="4939"/>
                  </a:cubicBezTo>
                  <a:cubicBezTo>
                    <a:pt x="3178" y="4897"/>
                    <a:pt x="3178" y="4897"/>
                    <a:pt x="3178" y="4897"/>
                  </a:cubicBezTo>
                  <a:cubicBezTo>
                    <a:pt x="3160" y="4856"/>
                    <a:pt x="3160" y="4856"/>
                    <a:pt x="3160" y="4856"/>
                  </a:cubicBezTo>
                  <a:cubicBezTo>
                    <a:pt x="3119" y="4838"/>
                    <a:pt x="3119" y="4838"/>
                    <a:pt x="3119" y="4838"/>
                  </a:cubicBezTo>
                  <a:cubicBezTo>
                    <a:pt x="3113" y="4803"/>
                    <a:pt x="3113" y="4803"/>
                    <a:pt x="3113" y="4803"/>
                  </a:cubicBezTo>
                  <a:cubicBezTo>
                    <a:pt x="3071" y="4773"/>
                    <a:pt x="3071" y="4773"/>
                    <a:pt x="3071" y="4773"/>
                  </a:cubicBezTo>
                  <a:cubicBezTo>
                    <a:pt x="3053" y="4726"/>
                    <a:pt x="3053" y="4726"/>
                    <a:pt x="3053" y="4726"/>
                  </a:cubicBezTo>
                  <a:cubicBezTo>
                    <a:pt x="3036" y="4678"/>
                    <a:pt x="3036" y="4678"/>
                    <a:pt x="3036" y="4678"/>
                  </a:cubicBezTo>
                  <a:cubicBezTo>
                    <a:pt x="3000" y="4642"/>
                    <a:pt x="3000" y="4642"/>
                    <a:pt x="3000" y="4642"/>
                  </a:cubicBezTo>
                  <a:cubicBezTo>
                    <a:pt x="2988" y="4595"/>
                    <a:pt x="2988" y="4595"/>
                    <a:pt x="2988" y="4595"/>
                  </a:cubicBezTo>
                  <a:cubicBezTo>
                    <a:pt x="2953" y="4583"/>
                    <a:pt x="2953" y="4583"/>
                    <a:pt x="2953" y="4583"/>
                  </a:cubicBezTo>
                  <a:cubicBezTo>
                    <a:pt x="2929" y="4524"/>
                    <a:pt x="2929" y="4524"/>
                    <a:pt x="2929" y="4524"/>
                  </a:cubicBezTo>
                  <a:cubicBezTo>
                    <a:pt x="2887" y="4476"/>
                    <a:pt x="2887" y="4476"/>
                    <a:pt x="2887" y="4476"/>
                  </a:cubicBezTo>
                  <a:cubicBezTo>
                    <a:pt x="2881" y="4417"/>
                    <a:pt x="2881" y="4417"/>
                    <a:pt x="2881" y="4417"/>
                  </a:cubicBezTo>
                  <a:cubicBezTo>
                    <a:pt x="2917" y="4411"/>
                    <a:pt x="2917" y="4411"/>
                    <a:pt x="2917" y="4411"/>
                  </a:cubicBezTo>
                  <a:cubicBezTo>
                    <a:pt x="2965" y="4429"/>
                    <a:pt x="2965" y="4429"/>
                    <a:pt x="2965" y="4429"/>
                  </a:cubicBezTo>
                  <a:cubicBezTo>
                    <a:pt x="2994" y="4465"/>
                    <a:pt x="2994" y="4465"/>
                    <a:pt x="2994" y="4465"/>
                  </a:cubicBezTo>
                  <a:cubicBezTo>
                    <a:pt x="2994" y="4518"/>
                    <a:pt x="2994" y="4518"/>
                    <a:pt x="2994" y="4518"/>
                  </a:cubicBezTo>
                  <a:cubicBezTo>
                    <a:pt x="3047" y="4589"/>
                    <a:pt x="3047" y="4589"/>
                    <a:pt x="3047" y="4589"/>
                  </a:cubicBezTo>
                  <a:cubicBezTo>
                    <a:pt x="3101" y="4648"/>
                    <a:pt x="3101" y="4648"/>
                    <a:pt x="3101" y="4648"/>
                  </a:cubicBezTo>
                  <a:cubicBezTo>
                    <a:pt x="3148" y="4690"/>
                    <a:pt x="3148" y="4690"/>
                    <a:pt x="3148" y="4690"/>
                  </a:cubicBezTo>
                  <a:cubicBezTo>
                    <a:pt x="3184" y="4731"/>
                    <a:pt x="3184" y="4731"/>
                    <a:pt x="3184" y="4731"/>
                  </a:cubicBezTo>
                  <a:cubicBezTo>
                    <a:pt x="3190" y="4773"/>
                    <a:pt x="3190" y="4773"/>
                    <a:pt x="3190" y="4773"/>
                  </a:cubicBezTo>
                  <a:cubicBezTo>
                    <a:pt x="3243" y="4803"/>
                    <a:pt x="3243" y="4803"/>
                    <a:pt x="3243" y="4803"/>
                  </a:cubicBezTo>
                  <a:cubicBezTo>
                    <a:pt x="3279" y="4844"/>
                    <a:pt x="3279" y="4844"/>
                    <a:pt x="3279" y="4844"/>
                  </a:cubicBezTo>
                  <a:cubicBezTo>
                    <a:pt x="3308" y="4892"/>
                    <a:pt x="3308" y="4892"/>
                    <a:pt x="3308" y="4892"/>
                  </a:cubicBezTo>
                  <a:cubicBezTo>
                    <a:pt x="3368" y="4957"/>
                    <a:pt x="3368" y="4957"/>
                    <a:pt x="3368" y="4957"/>
                  </a:cubicBezTo>
                  <a:cubicBezTo>
                    <a:pt x="3391" y="5010"/>
                    <a:pt x="3391" y="5010"/>
                    <a:pt x="3391" y="5010"/>
                  </a:cubicBezTo>
                  <a:cubicBezTo>
                    <a:pt x="3421" y="5034"/>
                    <a:pt x="3421" y="5034"/>
                    <a:pt x="3421" y="5034"/>
                  </a:cubicBezTo>
                  <a:cubicBezTo>
                    <a:pt x="3391" y="5052"/>
                    <a:pt x="3391" y="5052"/>
                    <a:pt x="3391" y="5052"/>
                  </a:cubicBezTo>
                  <a:cubicBezTo>
                    <a:pt x="3385" y="5087"/>
                    <a:pt x="3385" y="5087"/>
                    <a:pt x="3385" y="5087"/>
                  </a:cubicBezTo>
                  <a:cubicBezTo>
                    <a:pt x="3451" y="5141"/>
                    <a:pt x="3451" y="5141"/>
                    <a:pt x="3451" y="5141"/>
                  </a:cubicBezTo>
                  <a:cubicBezTo>
                    <a:pt x="3504" y="5182"/>
                    <a:pt x="3504" y="5182"/>
                    <a:pt x="3504" y="5182"/>
                  </a:cubicBezTo>
                  <a:cubicBezTo>
                    <a:pt x="3569" y="5200"/>
                    <a:pt x="3569" y="5200"/>
                    <a:pt x="3569" y="5200"/>
                  </a:cubicBezTo>
                  <a:cubicBezTo>
                    <a:pt x="3640" y="5241"/>
                    <a:pt x="3640" y="5241"/>
                    <a:pt x="3640" y="5241"/>
                  </a:cubicBezTo>
                  <a:cubicBezTo>
                    <a:pt x="3717" y="5277"/>
                    <a:pt x="3717" y="5277"/>
                    <a:pt x="3717" y="5277"/>
                  </a:cubicBezTo>
                  <a:cubicBezTo>
                    <a:pt x="3806" y="5318"/>
                    <a:pt x="3806" y="5318"/>
                    <a:pt x="3806" y="5318"/>
                  </a:cubicBezTo>
                  <a:cubicBezTo>
                    <a:pt x="3878" y="5342"/>
                    <a:pt x="3878" y="5342"/>
                    <a:pt x="3878" y="5342"/>
                  </a:cubicBezTo>
                  <a:cubicBezTo>
                    <a:pt x="3925" y="5336"/>
                    <a:pt x="3925" y="5336"/>
                    <a:pt x="3925" y="5336"/>
                  </a:cubicBezTo>
                  <a:cubicBezTo>
                    <a:pt x="3937" y="5312"/>
                    <a:pt x="3937" y="5312"/>
                    <a:pt x="3937" y="5312"/>
                  </a:cubicBezTo>
                  <a:cubicBezTo>
                    <a:pt x="3990" y="5307"/>
                    <a:pt x="3990" y="5307"/>
                    <a:pt x="3990" y="5307"/>
                  </a:cubicBezTo>
                  <a:cubicBezTo>
                    <a:pt x="4044" y="5336"/>
                    <a:pt x="4044" y="5336"/>
                    <a:pt x="4044" y="5336"/>
                  </a:cubicBezTo>
                  <a:cubicBezTo>
                    <a:pt x="4109" y="5384"/>
                    <a:pt x="4109" y="5384"/>
                    <a:pt x="4109" y="5384"/>
                  </a:cubicBezTo>
                  <a:cubicBezTo>
                    <a:pt x="4144" y="5425"/>
                    <a:pt x="4144" y="5425"/>
                    <a:pt x="4144" y="5425"/>
                  </a:cubicBezTo>
                  <a:cubicBezTo>
                    <a:pt x="4192" y="5425"/>
                    <a:pt x="4192" y="5425"/>
                    <a:pt x="4192" y="5425"/>
                  </a:cubicBezTo>
                  <a:cubicBezTo>
                    <a:pt x="4215" y="5425"/>
                    <a:pt x="4215" y="5425"/>
                    <a:pt x="4215" y="5425"/>
                  </a:cubicBezTo>
                  <a:cubicBezTo>
                    <a:pt x="4245" y="5437"/>
                    <a:pt x="4245" y="5437"/>
                    <a:pt x="4245" y="5437"/>
                  </a:cubicBezTo>
                  <a:cubicBezTo>
                    <a:pt x="4275" y="5478"/>
                    <a:pt x="4275" y="5478"/>
                    <a:pt x="4275" y="5478"/>
                  </a:cubicBezTo>
                  <a:cubicBezTo>
                    <a:pt x="4340" y="5496"/>
                    <a:pt x="4340" y="5496"/>
                    <a:pt x="4340" y="5496"/>
                  </a:cubicBezTo>
                  <a:cubicBezTo>
                    <a:pt x="4340" y="5473"/>
                    <a:pt x="4340" y="5473"/>
                    <a:pt x="4340" y="5473"/>
                  </a:cubicBezTo>
                  <a:cubicBezTo>
                    <a:pt x="4376" y="5490"/>
                    <a:pt x="4376" y="5490"/>
                    <a:pt x="4376" y="5490"/>
                  </a:cubicBezTo>
                  <a:cubicBezTo>
                    <a:pt x="4411" y="5538"/>
                    <a:pt x="4411" y="5538"/>
                    <a:pt x="4411" y="5538"/>
                  </a:cubicBezTo>
                  <a:cubicBezTo>
                    <a:pt x="4411" y="5538"/>
                    <a:pt x="4459" y="5591"/>
                    <a:pt x="4470" y="5603"/>
                  </a:cubicBezTo>
                  <a:cubicBezTo>
                    <a:pt x="4482" y="5609"/>
                    <a:pt x="4465" y="5651"/>
                    <a:pt x="4465" y="5651"/>
                  </a:cubicBezTo>
                  <a:cubicBezTo>
                    <a:pt x="4488" y="5674"/>
                    <a:pt x="4488" y="5674"/>
                    <a:pt x="4488" y="5674"/>
                  </a:cubicBezTo>
                  <a:cubicBezTo>
                    <a:pt x="4512" y="5662"/>
                    <a:pt x="4512" y="5662"/>
                    <a:pt x="4512" y="5662"/>
                  </a:cubicBezTo>
                  <a:cubicBezTo>
                    <a:pt x="4547" y="5680"/>
                    <a:pt x="4547" y="5680"/>
                    <a:pt x="4547" y="5680"/>
                  </a:cubicBezTo>
                  <a:cubicBezTo>
                    <a:pt x="4595" y="5728"/>
                    <a:pt x="4595" y="5728"/>
                    <a:pt x="4595" y="5728"/>
                  </a:cubicBezTo>
                  <a:cubicBezTo>
                    <a:pt x="4595" y="5728"/>
                    <a:pt x="4631" y="5757"/>
                    <a:pt x="4648" y="5739"/>
                  </a:cubicBezTo>
                  <a:cubicBezTo>
                    <a:pt x="4731" y="5787"/>
                    <a:pt x="4731" y="5787"/>
                    <a:pt x="4731" y="5787"/>
                  </a:cubicBezTo>
                  <a:cubicBezTo>
                    <a:pt x="4779" y="5805"/>
                    <a:pt x="4779" y="5805"/>
                    <a:pt x="4779" y="5805"/>
                  </a:cubicBezTo>
                  <a:cubicBezTo>
                    <a:pt x="4773" y="5757"/>
                    <a:pt x="4773" y="5757"/>
                    <a:pt x="4773" y="5757"/>
                  </a:cubicBezTo>
                  <a:cubicBezTo>
                    <a:pt x="4797" y="5728"/>
                    <a:pt x="4797" y="5728"/>
                    <a:pt x="4797" y="5728"/>
                  </a:cubicBezTo>
                  <a:cubicBezTo>
                    <a:pt x="4880" y="5733"/>
                    <a:pt x="4880" y="5733"/>
                    <a:pt x="4880" y="5733"/>
                  </a:cubicBezTo>
                  <a:cubicBezTo>
                    <a:pt x="4886" y="5763"/>
                    <a:pt x="4886" y="5763"/>
                    <a:pt x="4886" y="5763"/>
                  </a:cubicBezTo>
                  <a:cubicBezTo>
                    <a:pt x="4909" y="5763"/>
                    <a:pt x="4909" y="5763"/>
                    <a:pt x="4909" y="5763"/>
                  </a:cubicBezTo>
                  <a:cubicBezTo>
                    <a:pt x="4927" y="5728"/>
                    <a:pt x="4927" y="5728"/>
                    <a:pt x="4927" y="5728"/>
                  </a:cubicBezTo>
                  <a:cubicBezTo>
                    <a:pt x="4897" y="5692"/>
                    <a:pt x="4897" y="5692"/>
                    <a:pt x="4897" y="5692"/>
                  </a:cubicBezTo>
                  <a:cubicBezTo>
                    <a:pt x="4814" y="5692"/>
                    <a:pt x="4814" y="5692"/>
                    <a:pt x="4814" y="5692"/>
                  </a:cubicBezTo>
                  <a:cubicBezTo>
                    <a:pt x="4761" y="5686"/>
                    <a:pt x="4761" y="5686"/>
                    <a:pt x="4761" y="5686"/>
                  </a:cubicBezTo>
                  <a:cubicBezTo>
                    <a:pt x="4678" y="5680"/>
                    <a:pt x="4678" y="5680"/>
                    <a:pt x="4678" y="5680"/>
                  </a:cubicBezTo>
                  <a:cubicBezTo>
                    <a:pt x="4642" y="5656"/>
                    <a:pt x="4642" y="5656"/>
                    <a:pt x="4642" y="5656"/>
                  </a:cubicBezTo>
                  <a:cubicBezTo>
                    <a:pt x="4589" y="5603"/>
                    <a:pt x="4589" y="5603"/>
                    <a:pt x="4589" y="5603"/>
                  </a:cubicBezTo>
                  <a:cubicBezTo>
                    <a:pt x="4595" y="5562"/>
                    <a:pt x="4595" y="5562"/>
                    <a:pt x="4595" y="5562"/>
                  </a:cubicBezTo>
                  <a:cubicBezTo>
                    <a:pt x="4595" y="5502"/>
                    <a:pt x="4595" y="5502"/>
                    <a:pt x="4595" y="5502"/>
                  </a:cubicBezTo>
                  <a:cubicBezTo>
                    <a:pt x="4613" y="5431"/>
                    <a:pt x="4613" y="5431"/>
                    <a:pt x="4613" y="5431"/>
                  </a:cubicBezTo>
                  <a:cubicBezTo>
                    <a:pt x="4613" y="5384"/>
                    <a:pt x="4613" y="5384"/>
                    <a:pt x="4613" y="5384"/>
                  </a:cubicBezTo>
                  <a:cubicBezTo>
                    <a:pt x="4583" y="5342"/>
                    <a:pt x="4583" y="5342"/>
                    <a:pt x="4583" y="5342"/>
                  </a:cubicBezTo>
                  <a:cubicBezTo>
                    <a:pt x="4536" y="5318"/>
                    <a:pt x="4536" y="5318"/>
                    <a:pt x="4536" y="5318"/>
                  </a:cubicBezTo>
                  <a:cubicBezTo>
                    <a:pt x="4459" y="5324"/>
                    <a:pt x="4459" y="5324"/>
                    <a:pt x="4459" y="5324"/>
                  </a:cubicBezTo>
                  <a:cubicBezTo>
                    <a:pt x="4405" y="5312"/>
                    <a:pt x="4405" y="5312"/>
                    <a:pt x="4405" y="5312"/>
                  </a:cubicBezTo>
                  <a:cubicBezTo>
                    <a:pt x="4340" y="5336"/>
                    <a:pt x="4340" y="5336"/>
                    <a:pt x="4340" y="5336"/>
                  </a:cubicBezTo>
                  <a:cubicBezTo>
                    <a:pt x="4304" y="5312"/>
                    <a:pt x="4304" y="5312"/>
                    <a:pt x="4304" y="5312"/>
                  </a:cubicBezTo>
                  <a:cubicBezTo>
                    <a:pt x="4340" y="5283"/>
                    <a:pt x="4340" y="5283"/>
                    <a:pt x="4340" y="5283"/>
                  </a:cubicBezTo>
                  <a:cubicBezTo>
                    <a:pt x="4340" y="5230"/>
                    <a:pt x="4340" y="5230"/>
                    <a:pt x="4340" y="5230"/>
                  </a:cubicBezTo>
                  <a:cubicBezTo>
                    <a:pt x="4352" y="5200"/>
                    <a:pt x="4352" y="5200"/>
                    <a:pt x="4352" y="5200"/>
                  </a:cubicBezTo>
                  <a:cubicBezTo>
                    <a:pt x="4376" y="5146"/>
                    <a:pt x="4376" y="5146"/>
                    <a:pt x="4376" y="5146"/>
                  </a:cubicBezTo>
                  <a:cubicBezTo>
                    <a:pt x="4376" y="5093"/>
                    <a:pt x="4376" y="5093"/>
                    <a:pt x="4376" y="5093"/>
                  </a:cubicBezTo>
                  <a:cubicBezTo>
                    <a:pt x="4411" y="5069"/>
                    <a:pt x="4411" y="5069"/>
                    <a:pt x="4411" y="5069"/>
                  </a:cubicBezTo>
                  <a:cubicBezTo>
                    <a:pt x="4417" y="5028"/>
                    <a:pt x="4417" y="5028"/>
                    <a:pt x="4417" y="5028"/>
                  </a:cubicBezTo>
                  <a:cubicBezTo>
                    <a:pt x="4388" y="5010"/>
                    <a:pt x="4388" y="5010"/>
                    <a:pt x="4388" y="5010"/>
                  </a:cubicBezTo>
                  <a:cubicBezTo>
                    <a:pt x="4304" y="5016"/>
                    <a:pt x="4304" y="5016"/>
                    <a:pt x="4304" y="5016"/>
                  </a:cubicBezTo>
                  <a:cubicBezTo>
                    <a:pt x="4251" y="5022"/>
                    <a:pt x="4251" y="5022"/>
                    <a:pt x="4251" y="5022"/>
                  </a:cubicBezTo>
                  <a:cubicBezTo>
                    <a:pt x="4227" y="5063"/>
                    <a:pt x="4227" y="5063"/>
                    <a:pt x="4227" y="5063"/>
                  </a:cubicBezTo>
                  <a:cubicBezTo>
                    <a:pt x="4204" y="5123"/>
                    <a:pt x="4204" y="5123"/>
                    <a:pt x="4204" y="5123"/>
                  </a:cubicBezTo>
                  <a:cubicBezTo>
                    <a:pt x="4180" y="5176"/>
                    <a:pt x="4180" y="5176"/>
                    <a:pt x="4180" y="5176"/>
                  </a:cubicBezTo>
                  <a:cubicBezTo>
                    <a:pt x="4133" y="5182"/>
                    <a:pt x="4133" y="5182"/>
                    <a:pt x="4133" y="5182"/>
                  </a:cubicBezTo>
                  <a:cubicBezTo>
                    <a:pt x="4067" y="5200"/>
                    <a:pt x="4067" y="5200"/>
                    <a:pt x="4067" y="5200"/>
                  </a:cubicBezTo>
                  <a:cubicBezTo>
                    <a:pt x="3996" y="5206"/>
                    <a:pt x="3996" y="5206"/>
                    <a:pt x="3996" y="5206"/>
                  </a:cubicBezTo>
                  <a:cubicBezTo>
                    <a:pt x="3967" y="5170"/>
                    <a:pt x="3967" y="5170"/>
                    <a:pt x="3967" y="5170"/>
                  </a:cubicBezTo>
                  <a:cubicBezTo>
                    <a:pt x="3907" y="5141"/>
                    <a:pt x="3907" y="5141"/>
                    <a:pt x="3907" y="5141"/>
                  </a:cubicBezTo>
                  <a:cubicBezTo>
                    <a:pt x="3890" y="5093"/>
                    <a:pt x="3890" y="5093"/>
                    <a:pt x="3890" y="5093"/>
                  </a:cubicBezTo>
                  <a:cubicBezTo>
                    <a:pt x="3848" y="5034"/>
                    <a:pt x="3848" y="5034"/>
                    <a:pt x="3848" y="5034"/>
                  </a:cubicBezTo>
                  <a:cubicBezTo>
                    <a:pt x="3824" y="4933"/>
                    <a:pt x="3824" y="4933"/>
                    <a:pt x="3824" y="4933"/>
                  </a:cubicBezTo>
                  <a:cubicBezTo>
                    <a:pt x="3818" y="4856"/>
                    <a:pt x="3818" y="4856"/>
                    <a:pt x="3818" y="4856"/>
                  </a:cubicBezTo>
                  <a:cubicBezTo>
                    <a:pt x="3848" y="4803"/>
                    <a:pt x="3848" y="4803"/>
                    <a:pt x="3848" y="4803"/>
                  </a:cubicBezTo>
                  <a:cubicBezTo>
                    <a:pt x="3860" y="4731"/>
                    <a:pt x="3860" y="4731"/>
                    <a:pt x="3860" y="4731"/>
                  </a:cubicBezTo>
                  <a:cubicBezTo>
                    <a:pt x="3830" y="4666"/>
                    <a:pt x="3830" y="4666"/>
                    <a:pt x="3830" y="4666"/>
                  </a:cubicBezTo>
                  <a:cubicBezTo>
                    <a:pt x="3883" y="4601"/>
                    <a:pt x="3883" y="4601"/>
                    <a:pt x="3883" y="4601"/>
                  </a:cubicBezTo>
                  <a:cubicBezTo>
                    <a:pt x="3925" y="4595"/>
                    <a:pt x="3925" y="4595"/>
                    <a:pt x="3925" y="4595"/>
                  </a:cubicBezTo>
                  <a:cubicBezTo>
                    <a:pt x="3967" y="4565"/>
                    <a:pt x="3967" y="4565"/>
                    <a:pt x="3967" y="4565"/>
                  </a:cubicBezTo>
                  <a:cubicBezTo>
                    <a:pt x="4014" y="4524"/>
                    <a:pt x="4014" y="4524"/>
                    <a:pt x="4014" y="4524"/>
                  </a:cubicBezTo>
                  <a:cubicBezTo>
                    <a:pt x="4073" y="4530"/>
                    <a:pt x="4073" y="4530"/>
                    <a:pt x="4073" y="4530"/>
                  </a:cubicBezTo>
                  <a:cubicBezTo>
                    <a:pt x="4115" y="4548"/>
                    <a:pt x="4115" y="4548"/>
                    <a:pt x="4115" y="4548"/>
                  </a:cubicBezTo>
                  <a:cubicBezTo>
                    <a:pt x="4150" y="4530"/>
                    <a:pt x="4150" y="4530"/>
                    <a:pt x="4150" y="4530"/>
                  </a:cubicBezTo>
                  <a:cubicBezTo>
                    <a:pt x="4180" y="4571"/>
                    <a:pt x="4180" y="4571"/>
                    <a:pt x="4180" y="4571"/>
                  </a:cubicBezTo>
                  <a:cubicBezTo>
                    <a:pt x="4227" y="4571"/>
                    <a:pt x="4227" y="4571"/>
                    <a:pt x="4227" y="4571"/>
                  </a:cubicBezTo>
                  <a:cubicBezTo>
                    <a:pt x="4269" y="4565"/>
                    <a:pt x="4269" y="4565"/>
                    <a:pt x="4269" y="4565"/>
                  </a:cubicBezTo>
                  <a:cubicBezTo>
                    <a:pt x="4263" y="4536"/>
                    <a:pt x="4263" y="4536"/>
                    <a:pt x="4263" y="4536"/>
                  </a:cubicBezTo>
                  <a:cubicBezTo>
                    <a:pt x="4275" y="4494"/>
                    <a:pt x="4275" y="4494"/>
                    <a:pt x="4275" y="4494"/>
                  </a:cubicBezTo>
                  <a:cubicBezTo>
                    <a:pt x="4340" y="4488"/>
                    <a:pt x="4340" y="4488"/>
                    <a:pt x="4340" y="4488"/>
                  </a:cubicBezTo>
                  <a:cubicBezTo>
                    <a:pt x="4381" y="4482"/>
                    <a:pt x="4381" y="4482"/>
                    <a:pt x="4381" y="4482"/>
                  </a:cubicBezTo>
                  <a:cubicBezTo>
                    <a:pt x="4459" y="4494"/>
                    <a:pt x="4459" y="4494"/>
                    <a:pt x="4459" y="4494"/>
                  </a:cubicBezTo>
                  <a:cubicBezTo>
                    <a:pt x="4494" y="4530"/>
                    <a:pt x="4494" y="4530"/>
                    <a:pt x="4494" y="4530"/>
                  </a:cubicBezTo>
                  <a:cubicBezTo>
                    <a:pt x="4518" y="4530"/>
                    <a:pt x="4518" y="4530"/>
                    <a:pt x="4518" y="4530"/>
                  </a:cubicBezTo>
                  <a:cubicBezTo>
                    <a:pt x="4536" y="4506"/>
                    <a:pt x="4536" y="4506"/>
                    <a:pt x="4536" y="4506"/>
                  </a:cubicBezTo>
                  <a:cubicBezTo>
                    <a:pt x="4559" y="4500"/>
                    <a:pt x="4559" y="4500"/>
                    <a:pt x="4559" y="4500"/>
                  </a:cubicBezTo>
                  <a:cubicBezTo>
                    <a:pt x="4595" y="4536"/>
                    <a:pt x="4595" y="4536"/>
                    <a:pt x="4595" y="4536"/>
                  </a:cubicBezTo>
                  <a:cubicBezTo>
                    <a:pt x="4631" y="4577"/>
                    <a:pt x="4631" y="4577"/>
                    <a:pt x="4631" y="4577"/>
                  </a:cubicBezTo>
                  <a:cubicBezTo>
                    <a:pt x="4631" y="4631"/>
                    <a:pt x="4631" y="4631"/>
                    <a:pt x="4631" y="4631"/>
                  </a:cubicBezTo>
                  <a:cubicBezTo>
                    <a:pt x="4648" y="4654"/>
                    <a:pt x="4648" y="4654"/>
                    <a:pt x="4648" y="4654"/>
                  </a:cubicBezTo>
                  <a:cubicBezTo>
                    <a:pt x="4654" y="4690"/>
                    <a:pt x="4654" y="4690"/>
                    <a:pt x="4654" y="4690"/>
                  </a:cubicBezTo>
                  <a:cubicBezTo>
                    <a:pt x="4684" y="4714"/>
                    <a:pt x="4684" y="4714"/>
                    <a:pt x="4684" y="4714"/>
                  </a:cubicBezTo>
                  <a:cubicBezTo>
                    <a:pt x="4696" y="4743"/>
                    <a:pt x="4696" y="4743"/>
                    <a:pt x="4696" y="4743"/>
                  </a:cubicBezTo>
                  <a:cubicBezTo>
                    <a:pt x="4725" y="4761"/>
                    <a:pt x="4725" y="4761"/>
                    <a:pt x="4725" y="4761"/>
                  </a:cubicBezTo>
                  <a:cubicBezTo>
                    <a:pt x="4731" y="4803"/>
                    <a:pt x="4731" y="4803"/>
                    <a:pt x="4731" y="4803"/>
                  </a:cubicBezTo>
                  <a:cubicBezTo>
                    <a:pt x="4761" y="4809"/>
                    <a:pt x="4761" y="4809"/>
                    <a:pt x="4761" y="4809"/>
                  </a:cubicBezTo>
                  <a:cubicBezTo>
                    <a:pt x="4779" y="4785"/>
                    <a:pt x="4779" y="4785"/>
                    <a:pt x="4779" y="4785"/>
                  </a:cubicBezTo>
                  <a:cubicBezTo>
                    <a:pt x="4791" y="4743"/>
                    <a:pt x="4791" y="4743"/>
                    <a:pt x="4791" y="4743"/>
                  </a:cubicBezTo>
                  <a:cubicBezTo>
                    <a:pt x="4773" y="4696"/>
                    <a:pt x="4773" y="4696"/>
                    <a:pt x="4773" y="4696"/>
                  </a:cubicBezTo>
                  <a:cubicBezTo>
                    <a:pt x="4755" y="4619"/>
                    <a:pt x="4755" y="4619"/>
                    <a:pt x="4755" y="4619"/>
                  </a:cubicBezTo>
                  <a:cubicBezTo>
                    <a:pt x="4720" y="4554"/>
                    <a:pt x="4720" y="4554"/>
                    <a:pt x="4720" y="4554"/>
                  </a:cubicBezTo>
                  <a:cubicBezTo>
                    <a:pt x="4720" y="4471"/>
                    <a:pt x="4720" y="4471"/>
                    <a:pt x="4720" y="4471"/>
                  </a:cubicBezTo>
                  <a:cubicBezTo>
                    <a:pt x="4720" y="4459"/>
                    <a:pt x="4737" y="4411"/>
                    <a:pt x="4737" y="4411"/>
                  </a:cubicBezTo>
                  <a:cubicBezTo>
                    <a:pt x="4773" y="4346"/>
                    <a:pt x="4773" y="4346"/>
                    <a:pt x="4773" y="4346"/>
                  </a:cubicBezTo>
                  <a:cubicBezTo>
                    <a:pt x="4820" y="4328"/>
                    <a:pt x="4820" y="4328"/>
                    <a:pt x="4820" y="4328"/>
                  </a:cubicBezTo>
                  <a:cubicBezTo>
                    <a:pt x="4880" y="4275"/>
                    <a:pt x="4880" y="4275"/>
                    <a:pt x="4880" y="4275"/>
                  </a:cubicBezTo>
                  <a:cubicBezTo>
                    <a:pt x="4933" y="4239"/>
                    <a:pt x="4933" y="4239"/>
                    <a:pt x="4933" y="4239"/>
                  </a:cubicBezTo>
                  <a:cubicBezTo>
                    <a:pt x="4980" y="4221"/>
                    <a:pt x="4980" y="4221"/>
                    <a:pt x="4980" y="4221"/>
                  </a:cubicBezTo>
                  <a:cubicBezTo>
                    <a:pt x="4992" y="4186"/>
                    <a:pt x="4992" y="4186"/>
                    <a:pt x="4992" y="4186"/>
                  </a:cubicBezTo>
                  <a:cubicBezTo>
                    <a:pt x="5034" y="4162"/>
                    <a:pt x="5034" y="4162"/>
                    <a:pt x="5034" y="4162"/>
                  </a:cubicBezTo>
                  <a:cubicBezTo>
                    <a:pt x="4998" y="4097"/>
                    <a:pt x="4998" y="4097"/>
                    <a:pt x="4998" y="4097"/>
                  </a:cubicBezTo>
                  <a:cubicBezTo>
                    <a:pt x="4969" y="4067"/>
                    <a:pt x="4969" y="4067"/>
                    <a:pt x="4969" y="4067"/>
                  </a:cubicBezTo>
                  <a:cubicBezTo>
                    <a:pt x="4980" y="4038"/>
                    <a:pt x="4980" y="4038"/>
                    <a:pt x="4980" y="4038"/>
                  </a:cubicBezTo>
                  <a:cubicBezTo>
                    <a:pt x="4957" y="4002"/>
                    <a:pt x="4957" y="4002"/>
                    <a:pt x="4957" y="4002"/>
                  </a:cubicBezTo>
                  <a:cubicBezTo>
                    <a:pt x="4998" y="3984"/>
                    <a:pt x="4998" y="3984"/>
                    <a:pt x="4998" y="3984"/>
                  </a:cubicBezTo>
                  <a:cubicBezTo>
                    <a:pt x="5034" y="4032"/>
                    <a:pt x="5034" y="4032"/>
                    <a:pt x="5034" y="4032"/>
                  </a:cubicBezTo>
                  <a:cubicBezTo>
                    <a:pt x="5052" y="3984"/>
                    <a:pt x="5052" y="3984"/>
                    <a:pt x="5052" y="3984"/>
                  </a:cubicBezTo>
                  <a:cubicBezTo>
                    <a:pt x="5075" y="3943"/>
                    <a:pt x="5075" y="3943"/>
                    <a:pt x="5075" y="3943"/>
                  </a:cubicBezTo>
                  <a:cubicBezTo>
                    <a:pt x="5105" y="3919"/>
                    <a:pt x="5105" y="3919"/>
                    <a:pt x="5105" y="3919"/>
                  </a:cubicBezTo>
                  <a:cubicBezTo>
                    <a:pt x="5129" y="3830"/>
                    <a:pt x="5129" y="3830"/>
                    <a:pt x="5129" y="3830"/>
                  </a:cubicBezTo>
                  <a:cubicBezTo>
                    <a:pt x="5206" y="3830"/>
                    <a:pt x="5206" y="3830"/>
                    <a:pt x="5206" y="3830"/>
                  </a:cubicBezTo>
                  <a:cubicBezTo>
                    <a:pt x="5253" y="3807"/>
                    <a:pt x="5253" y="3807"/>
                    <a:pt x="5253" y="3807"/>
                  </a:cubicBezTo>
                  <a:cubicBezTo>
                    <a:pt x="5312" y="3801"/>
                    <a:pt x="5312" y="3801"/>
                    <a:pt x="5312" y="3801"/>
                  </a:cubicBezTo>
                  <a:cubicBezTo>
                    <a:pt x="5295" y="3765"/>
                    <a:pt x="5295" y="3765"/>
                    <a:pt x="5295" y="3765"/>
                  </a:cubicBezTo>
                  <a:cubicBezTo>
                    <a:pt x="5295" y="3694"/>
                    <a:pt x="5295" y="3694"/>
                    <a:pt x="5295" y="3694"/>
                  </a:cubicBezTo>
                  <a:cubicBezTo>
                    <a:pt x="5336" y="3641"/>
                    <a:pt x="5336" y="3641"/>
                    <a:pt x="5336" y="3641"/>
                  </a:cubicBezTo>
                  <a:cubicBezTo>
                    <a:pt x="5378" y="3641"/>
                    <a:pt x="5378" y="3641"/>
                    <a:pt x="5378" y="3641"/>
                  </a:cubicBezTo>
                  <a:cubicBezTo>
                    <a:pt x="5395" y="3605"/>
                    <a:pt x="5395" y="3605"/>
                    <a:pt x="5395" y="3605"/>
                  </a:cubicBezTo>
                  <a:cubicBezTo>
                    <a:pt x="5455" y="3611"/>
                    <a:pt x="5455" y="3611"/>
                    <a:pt x="5455" y="3611"/>
                  </a:cubicBezTo>
                  <a:cubicBezTo>
                    <a:pt x="5508" y="3575"/>
                    <a:pt x="5508" y="3575"/>
                    <a:pt x="5508" y="3575"/>
                  </a:cubicBezTo>
                  <a:cubicBezTo>
                    <a:pt x="5544" y="3534"/>
                    <a:pt x="5544" y="3534"/>
                    <a:pt x="5544" y="3534"/>
                  </a:cubicBezTo>
                  <a:cubicBezTo>
                    <a:pt x="5609" y="3528"/>
                    <a:pt x="5609" y="3528"/>
                    <a:pt x="5609" y="3528"/>
                  </a:cubicBezTo>
                  <a:cubicBezTo>
                    <a:pt x="5609" y="3528"/>
                    <a:pt x="5668" y="3540"/>
                    <a:pt x="5680" y="3546"/>
                  </a:cubicBezTo>
                  <a:cubicBezTo>
                    <a:pt x="5692" y="3546"/>
                    <a:pt x="5662" y="3569"/>
                    <a:pt x="5662" y="3569"/>
                  </a:cubicBezTo>
                  <a:cubicBezTo>
                    <a:pt x="5585" y="3569"/>
                    <a:pt x="5585" y="3569"/>
                    <a:pt x="5585" y="3569"/>
                  </a:cubicBezTo>
                  <a:cubicBezTo>
                    <a:pt x="5585" y="3569"/>
                    <a:pt x="5561" y="3587"/>
                    <a:pt x="5550" y="3593"/>
                  </a:cubicBezTo>
                  <a:cubicBezTo>
                    <a:pt x="5538" y="3599"/>
                    <a:pt x="5550" y="3646"/>
                    <a:pt x="5550" y="3646"/>
                  </a:cubicBezTo>
                  <a:cubicBezTo>
                    <a:pt x="5579" y="3658"/>
                    <a:pt x="5579" y="3658"/>
                    <a:pt x="5579" y="3658"/>
                  </a:cubicBezTo>
                  <a:cubicBezTo>
                    <a:pt x="5615" y="3629"/>
                    <a:pt x="5615" y="3629"/>
                    <a:pt x="5615" y="3629"/>
                  </a:cubicBezTo>
                  <a:cubicBezTo>
                    <a:pt x="5638" y="3611"/>
                    <a:pt x="5638" y="3611"/>
                    <a:pt x="5638" y="3611"/>
                  </a:cubicBezTo>
                  <a:cubicBezTo>
                    <a:pt x="5686" y="3599"/>
                    <a:pt x="5686" y="3599"/>
                    <a:pt x="5686" y="3599"/>
                  </a:cubicBezTo>
                  <a:cubicBezTo>
                    <a:pt x="5739" y="3575"/>
                    <a:pt x="5739" y="3575"/>
                    <a:pt x="5739" y="3575"/>
                  </a:cubicBezTo>
                  <a:cubicBezTo>
                    <a:pt x="5793" y="3563"/>
                    <a:pt x="5793" y="3563"/>
                    <a:pt x="5793" y="3563"/>
                  </a:cubicBezTo>
                  <a:cubicBezTo>
                    <a:pt x="5828" y="3510"/>
                    <a:pt x="5828" y="3510"/>
                    <a:pt x="5828" y="3510"/>
                  </a:cubicBezTo>
                  <a:cubicBezTo>
                    <a:pt x="5870" y="3480"/>
                    <a:pt x="5870" y="3480"/>
                    <a:pt x="5870" y="3480"/>
                  </a:cubicBezTo>
                  <a:cubicBezTo>
                    <a:pt x="5876" y="3439"/>
                    <a:pt x="5876" y="3439"/>
                    <a:pt x="5876" y="3439"/>
                  </a:cubicBezTo>
                  <a:cubicBezTo>
                    <a:pt x="5822" y="3451"/>
                    <a:pt x="5822" y="3451"/>
                    <a:pt x="5822" y="3451"/>
                  </a:cubicBezTo>
                  <a:cubicBezTo>
                    <a:pt x="5787" y="3510"/>
                    <a:pt x="5787" y="3510"/>
                    <a:pt x="5787" y="3510"/>
                  </a:cubicBezTo>
                  <a:cubicBezTo>
                    <a:pt x="5722" y="3516"/>
                    <a:pt x="5722" y="3516"/>
                    <a:pt x="5722" y="3516"/>
                  </a:cubicBezTo>
                  <a:cubicBezTo>
                    <a:pt x="5668" y="3492"/>
                    <a:pt x="5668" y="3492"/>
                    <a:pt x="5668" y="3492"/>
                  </a:cubicBezTo>
                  <a:cubicBezTo>
                    <a:pt x="5615" y="3445"/>
                    <a:pt x="5615" y="3445"/>
                    <a:pt x="5615" y="3445"/>
                  </a:cubicBezTo>
                  <a:cubicBezTo>
                    <a:pt x="5585" y="3374"/>
                    <a:pt x="5585" y="3374"/>
                    <a:pt x="5585" y="3374"/>
                  </a:cubicBezTo>
                  <a:cubicBezTo>
                    <a:pt x="5638" y="3338"/>
                    <a:pt x="5638" y="3338"/>
                    <a:pt x="5638" y="3338"/>
                  </a:cubicBezTo>
                  <a:cubicBezTo>
                    <a:pt x="5633" y="3273"/>
                    <a:pt x="5633" y="3273"/>
                    <a:pt x="5633" y="3273"/>
                  </a:cubicBezTo>
                  <a:cubicBezTo>
                    <a:pt x="5561" y="3267"/>
                    <a:pt x="5561" y="3267"/>
                    <a:pt x="5561" y="3267"/>
                  </a:cubicBezTo>
                  <a:cubicBezTo>
                    <a:pt x="5484" y="3291"/>
                    <a:pt x="5484" y="3291"/>
                    <a:pt x="5484" y="3291"/>
                  </a:cubicBezTo>
                  <a:cubicBezTo>
                    <a:pt x="5401" y="3344"/>
                    <a:pt x="5401" y="3344"/>
                    <a:pt x="5401" y="3344"/>
                  </a:cubicBezTo>
                  <a:cubicBezTo>
                    <a:pt x="5318" y="3421"/>
                    <a:pt x="5318" y="3421"/>
                    <a:pt x="5318" y="3421"/>
                  </a:cubicBezTo>
                  <a:cubicBezTo>
                    <a:pt x="5253" y="3468"/>
                    <a:pt x="5253" y="3468"/>
                    <a:pt x="5253" y="3468"/>
                  </a:cubicBezTo>
                  <a:cubicBezTo>
                    <a:pt x="5277" y="3421"/>
                    <a:pt x="5277" y="3421"/>
                    <a:pt x="5277" y="3421"/>
                  </a:cubicBezTo>
                  <a:cubicBezTo>
                    <a:pt x="5318" y="3380"/>
                    <a:pt x="5318" y="3380"/>
                    <a:pt x="5318" y="3380"/>
                  </a:cubicBezTo>
                  <a:cubicBezTo>
                    <a:pt x="5342" y="3356"/>
                    <a:pt x="5342" y="3356"/>
                    <a:pt x="5342" y="3356"/>
                  </a:cubicBezTo>
                  <a:cubicBezTo>
                    <a:pt x="5277" y="3338"/>
                    <a:pt x="5277" y="3338"/>
                    <a:pt x="5277" y="3338"/>
                  </a:cubicBezTo>
                  <a:cubicBezTo>
                    <a:pt x="5360" y="3338"/>
                    <a:pt x="5360" y="3338"/>
                    <a:pt x="5360" y="3338"/>
                  </a:cubicBezTo>
                  <a:cubicBezTo>
                    <a:pt x="5378" y="3297"/>
                    <a:pt x="5378" y="3297"/>
                    <a:pt x="5378" y="3297"/>
                  </a:cubicBezTo>
                  <a:cubicBezTo>
                    <a:pt x="5425" y="3261"/>
                    <a:pt x="5425" y="3261"/>
                    <a:pt x="5425" y="3261"/>
                  </a:cubicBezTo>
                  <a:cubicBezTo>
                    <a:pt x="5479" y="3261"/>
                    <a:pt x="5479" y="3261"/>
                    <a:pt x="5479" y="3261"/>
                  </a:cubicBezTo>
                  <a:cubicBezTo>
                    <a:pt x="5502" y="3214"/>
                    <a:pt x="5502" y="3214"/>
                    <a:pt x="5502" y="3214"/>
                  </a:cubicBezTo>
                  <a:cubicBezTo>
                    <a:pt x="5550" y="3196"/>
                    <a:pt x="5550" y="3196"/>
                    <a:pt x="5550" y="3196"/>
                  </a:cubicBezTo>
                  <a:cubicBezTo>
                    <a:pt x="5621" y="3196"/>
                    <a:pt x="5621" y="3196"/>
                    <a:pt x="5621" y="3196"/>
                  </a:cubicBezTo>
                  <a:cubicBezTo>
                    <a:pt x="5745" y="3190"/>
                    <a:pt x="5745" y="3190"/>
                    <a:pt x="5745" y="3190"/>
                  </a:cubicBezTo>
                  <a:cubicBezTo>
                    <a:pt x="5811" y="3202"/>
                    <a:pt x="5811" y="3202"/>
                    <a:pt x="5811" y="3202"/>
                  </a:cubicBezTo>
                  <a:cubicBezTo>
                    <a:pt x="5864" y="3202"/>
                    <a:pt x="5864" y="3202"/>
                    <a:pt x="5864" y="3202"/>
                  </a:cubicBezTo>
                  <a:cubicBezTo>
                    <a:pt x="5917" y="3166"/>
                    <a:pt x="5917" y="3166"/>
                    <a:pt x="5917" y="3166"/>
                  </a:cubicBezTo>
                  <a:cubicBezTo>
                    <a:pt x="5959" y="3113"/>
                    <a:pt x="5959" y="3113"/>
                    <a:pt x="5959" y="3113"/>
                  </a:cubicBezTo>
                  <a:cubicBezTo>
                    <a:pt x="6042" y="3107"/>
                    <a:pt x="6042" y="3107"/>
                    <a:pt x="6042" y="3107"/>
                  </a:cubicBezTo>
                  <a:cubicBezTo>
                    <a:pt x="6089" y="3089"/>
                    <a:pt x="6089" y="3089"/>
                    <a:pt x="6089" y="3089"/>
                  </a:cubicBezTo>
                  <a:cubicBezTo>
                    <a:pt x="6113" y="3065"/>
                    <a:pt x="6113" y="3065"/>
                    <a:pt x="6113" y="3065"/>
                  </a:cubicBezTo>
                  <a:cubicBezTo>
                    <a:pt x="6083" y="3042"/>
                    <a:pt x="6083" y="3042"/>
                    <a:pt x="6083" y="3042"/>
                  </a:cubicBezTo>
                  <a:cubicBezTo>
                    <a:pt x="6101" y="3018"/>
                    <a:pt x="6101" y="3018"/>
                    <a:pt x="6101" y="3018"/>
                  </a:cubicBezTo>
                  <a:cubicBezTo>
                    <a:pt x="6107" y="2971"/>
                    <a:pt x="6107" y="2971"/>
                    <a:pt x="6107" y="2971"/>
                  </a:cubicBezTo>
                  <a:cubicBezTo>
                    <a:pt x="6042" y="2959"/>
                    <a:pt x="6042" y="2959"/>
                    <a:pt x="6042" y="2959"/>
                  </a:cubicBezTo>
                  <a:cubicBezTo>
                    <a:pt x="6036" y="2935"/>
                    <a:pt x="6036" y="2935"/>
                    <a:pt x="6036" y="2935"/>
                  </a:cubicBezTo>
                  <a:cubicBezTo>
                    <a:pt x="5965" y="2935"/>
                    <a:pt x="5965" y="2935"/>
                    <a:pt x="5965" y="2935"/>
                  </a:cubicBezTo>
                  <a:cubicBezTo>
                    <a:pt x="5917" y="2959"/>
                    <a:pt x="5917" y="2959"/>
                    <a:pt x="5917" y="2959"/>
                  </a:cubicBezTo>
                  <a:cubicBezTo>
                    <a:pt x="5882" y="2982"/>
                    <a:pt x="5882" y="2982"/>
                    <a:pt x="5882" y="2982"/>
                  </a:cubicBezTo>
                  <a:cubicBezTo>
                    <a:pt x="5852" y="2971"/>
                    <a:pt x="5852" y="2971"/>
                    <a:pt x="5852" y="2971"/>
                  </a:cubicBezTo>
                  <a:cubicBezTo>
                    <a:pt x="5864" y="2941"/>
                    <a:pt x="5864" y="2941"/>
                    <a:pt x="5864" y="2941"/>
                  </a:cubicBezTo>
                  <a:cubicBezTo>
                    <a:pt x="5923" y="2917"/>
                    <a:pt x="5923" y="2917"/>
                    <a:pt x="5923" y="2917"/>
                  </a:cubicBezTo>
                  <a:cubicBezTo>
                    <a:pt x="5994" y="2899"/>
                    <a:pt x="5994" y="2899"/>
                    <a:pt x="5994" y="2899"/>
                  </a:cubicBezTo>
                  <a:cubicBezTo>
                    <a:pt x="6030" y="2876"/>
                    <a:pt x="6030" y="2876"/>
                    <a:pt x="6030" y="2876"/>
                  </a:cubicBezTo>
                  <a:cubicBezTo>
                    <a:pt x="5982" y="2870"/>
                    <a:pt x="5982" y="2870"/>
                    <a:pt x="5982" y="2870"/>
                  </a:cubicBezTo>
                  <a:cubicBezTo>
                    <a:pt x="5935" y="2846"/>
                    <a:pt x="5935" y="2846"/>
                    <a:pt x="5935" y="2846"/>
                  </a:cubicBezTo>
                  <a:cubicBezTo>
                    <a:pt x="5876" y="2828"/>
                    <a:pt x="5876" y="2828"/>
                    <a:pt x="5876" y="2828"/>
                  </a:cubicBezTo>
                  <a:cubicBezTo>
                    <a:pt x="5840" y="2799"/>
                    <a:pt x="5840" y="2799"/>
                    <a:pt x="5840" y="2799"/>
                  </a:cubicBezTo>
                  <a:cubicBezTo>
                    <a:pt x="5799" y="2763"/>
                    <a:pt x="5799" y="2763"/>
                    <a:pt x="5799" y="2763"/>
                  </a:cubicBezTo>
                  <a:cubicBezTo>
                    <a:pt x="5781" y="2727"/>
                    <a:pt x="5781" y="2727"/>
                    <a:pt x="5781" y="2727"/>
                  </a:cubicBezTo>
                  <a:cubicBezTo>
                    <a:pt x="5804" y="2727"/>
                    <a:pt x="5804" y="2727"/>
                    <a:pt x="5804" y="2727"/>
                  </a:cubicBezTo>
                  <a:cubicBezTo>
                    <a:pt x="5811" y="2704"/>
                    <a:pt x="5811" y="2704"/>
                    <a:pt x="5811" y="2704"/>
                  </a:cubicBezTo>
                  <a:cubicBezTo>
                    <a:pt x="5775" y="2650"/>
                    <a:pt x="5775" y="2650"/>
                    <a:pt x="5775" y="2650"/>
                  </a:cubicBezTo>
                  <a:cubicBezTo>
                    <a:pt x="5727" y="2585"/>
                    <a:pt x="5727" y="2585"/>
                    <a:pt x="5727" y="2585"/>
                  </a:cubicBezTo>
                  <a:cubicBezTo>
                    <a:pt x="5656" y="2484"/>
                    <a:pt x="5656" y="2484"/>
                    <a:pt x="5656" y="2484"/>
                  </a:cubicBezTo>
                  <a:cubicBezTo>
                    <a:pt x="5633" y="2431"/>
                    <a:pt x="5633" y="2431"/>
                    <a:pt x="5633" y="2431"/>
                  </a:cubicBezTo>
                  <a:cubicBezTo>
                    <a:pt x="5579" y="2496"/>
                    <a:pt x="5579" y="2496"/>
                    <a:pt x="5579" y="2496"/>
                  </a:cubicBezTo>
                  <a:cubicBezTo>
                    <a:pt x="5579" y="2550"/>
                    <a:pt x="5579" y="2550"/>
                    <a:pt x="5579" y="2550"/>
                  </a:cubicBezTo>
                  <a:cubicBezTo>
                    <a:pt x="5526" y="2573"/>
                    <a:pt x="5526" y="2573"/>
                    <a:pt x="5526" y="2573"/>
                  </a:cubicBezTo>
                  <a:cubicBezTo>
                    <a:pt x="5496" y="2609"/>
                    <a:pt x="5496" y="2609"/>
                    <a:pt x="5496" y="2609"/>
                  </a:cubicBezTo>
                  <a:cubicBezTo>
                    <a:pt x="5443" y="2603"/>
                    <a:pt x="5443" y="2603"/>
                    <a:pt x="5443" y="2603"/>
                  </a:cubicBezTo>
                  <a:cubicBezTo>
                    <a:pt x="5431" y="2573"/>
                    <a:pt x="5431" y="2573"/>
                    <a:pt x="5431" y="2573"/>
                  </a:cubicBezTo>
                  <a:cubicBezTo>
                    <a:pt x="5395" y="2544"/>
                    <a:pt x="5395" y="2544"/>
                    <a:pt x="5395" y="2544"/>
                  </a:cubicBezTo>
                  <a:cubicBezTo>
                    <a:pt x="5342" y="2555"/>
                    <a:pt x="5342" y="2555"/>
                    <a:pt x="5342" y="2555"/>
                  </a:cubicBezTo>
                  <a:cubicBezTo>
                    <a:pt x="5360" y="2496"/>
                    <a:pt x="5360" y="2496"/>
                    <a:pt x="5360" y="2496"/>
                  </a:cubicBezTo>
                  <a:cubicBezTo>
                    <a:pt x="5360" y="2419"/>
                    <a:pt x="5360" y="2419"/>
                    <a:pt x="5360" y="2419"/>
                  </a:cubicBezTo>
                  <a:cubicBezTo>
                    <a:pt x="5354" y="2372"/>
                    <a:pt x="5354" y="2372"/>
                    <a:pt x="5354" y="2372"/>
                  </a:cubicBezTo>
                  <a:cubicBezTo>
                    <a:pt x="5295" y="2372"/>
                    <a:pt x="5295" y="2372"/>
                    <a:pt x="5295" y="2372"/>
                  </a:cubicBezTo>
                  <a:cubicBezTo>
                    <a:pt x="5247" y="2342"/>
                    <a:pt x="5247" y="2342"/>
                    <a:pt x="5247" y="2342"/>
                  </a:cubicBezTo>
                  <a:cubicBezTo>
                    <a:pt x="5200" y="2295"/>
                    <a:pt x="5200" y="2295"/>
                    <a:pt x="5200" y="2295"/>
                  </a:cubicBezTo>
                  <a:cubicBezTo>
                    <a:pt x="5117" y="2247"/>
                    <a:pt x="5117" y="2247"/>
                    <a:pt x="5117" y="2247"/>
                  </a:cubicBezTo>
                  <a:cubicBezTo>
                    <a:pt x="5093" y="2265"/>
                    <a:pt x="5093" y="2265"/>
                    <a:pt x="5093" y="2265"/>
                  </a:cubicBezTo>
                  <a:cubicBezTo>
                    <a:pt x="5022" y="2265"/>
                    <a:pt x="5022" y="2265"/>
                    <a:pt x="5022" y="2265"/>
                  </a:cubicBezTo>
                  <a:cubicBezTo>
                    <a:pt x="4992" y="2247"/>
                    <a:pt x="4992" y="2247"/>
                    <a:pt x="4992" y="2247"/>
                  </a:cubicBezTo>
                  <a:cubicBezTo>
                    <a:pt x="4915" y="2247"/>
                    <a:pt x="4915" y="2247"/>
                    <a:pt x="4915" y="2247"/>
                  </a:cubicBezTo>
                  <a:cubicBezTo>
                    <a:pt x="4886" y="2277"/>
                    <a:pt x="4886" y="2277"/>
                    <a:pt x="4886" y="2277"/>
                  </a:cubicBezTo>
                  <a:cubicBezTo>
                    <a:pt x="4915" y="2324"/>
                    <a:pt x="4915" y="2324"/>
                    <a:pt x="4915" y="2324"/>
                  </a:cubicBezTo>
                  <a:cubicBezTo>
                    <a:pt x="4903" y="2384"/>
                    <a:pt x="4903" y="2384"/>
                    <a:pt x="4903" y="2384"/>
                  </a:cubicBezTo>
                  <a:cubicBezTo>
                    <a:pt x="4909" y="2425"/>
                    <a:pt x="4909" y="2425"/>
                    <a:pt x="4909" y="2425"/>
                  </a:cubicBezTo>
                  <a:cubicBezTo>
                    <a:pt x="4939" y="2478"/>
                    <a:pt x="4939" y="2478"/>
                    <a:pt x="4939" y="2478"/>
                  </a:cubicBezTo>
                  <a:cubicBezTo>
                    <a:pt x="4897" y="2478"/>
                    <a:pt x="4897" y="2478"/>
                    <a:pt x="4897" y="2478"/>
                  </a:cubicBezTo>
                  <a:cubicBezTo>
                    <a:pt x="4897" y="2532"/>
                    <a:pt x="4897" y="2532"/>
                    <a:pt x="4897" y="2532"/>
                  </a:cubicBezTo>
                  <a:cubicBezTo>
                    <a:pt x="4874" y="2561"/>
                    <a:pt x="4874" y="2561"/>
                    <a:pt x="4874" y="2561"/>
                  </a:cubicBezTo>
                  <a:cubicBezTo>
                    <a:pt x="4909" y="2579"/>
                    <a:pt x="4909" y="2579"/>
                    <a:pt x="4909" y="2579"/>
                  </a:cubicBezTo>
                  <a:cubicBezTo>
                    <a:pt x="4957" y="2621"/>
                    <a:pt x="4957" y="2621"/>
                    <a:pt x="4957" y="2621"/>
                  </a:cubicBezTo>
                  <a:cubicBezTo>
                    <a:pt x="4974" y="2686"/>
                    <a:pt x="4974" y="2686"/>
                    <a:pt x="4974" y="2686"/>
                  </a:cubicBezTo>
                  <a:cubicBezTo>
                    <a:pt x="4974" y="2757"/>
                    <a:pt x="4974" y="2757"/>
                    <a:pt x="4974" y="2757"/>
                  </a:cubicBezTo>
                  <a:cubicBezTo>
                    <a:pt x="4939" y="2810"/>
                    <a:pt x="4939" y="2810"/>
                    <a:pt x="4939" y="2810"/>
                  </a:cubicBezTo>
                  <a:cubicBezTo>
                    <a:pt x="4886" y="2852"/>
                    <a:pt x="4886" y="2852"/>
                    <a:pt x="4886" y="2852"/>
                  </a:cubicBezTo>
                  <a:cubicBezTo>
                    <a:pt x="4814" y="2858"/>
                    <a:pt x="4814" y="2858"/>
                    <a:pt x="4814" y="2858"/>
                  </a:cubicBezTo>
                  <a:cubicBezTo>
                    <a:pt x="4856" y="2923"/>
                    <a:pt x="4856" y="2923"/>
                    <a:pt x="4856" y="2923"/>
                  </a:cubicBezTo>
                  <a:cubicBezTo>
                    <a:pt x="4856" y="3000"/>
                    <a:pt x="4856" y="3000"/>
                    <a:pt x="4856" y="3000"/>
                  </a:cubicBezTo>
                  <a:cubicBezTo>
                    <a:pt x="4874" y="3048"/>
                    <a:pt x="4874" y="3048"/>
                    <a:pt x="4874" y="3048"/>
                  </a:cubicBezTo>
                  <a:cubicBezTo>
                    <a:pt x="4862" y="3083"/>
                    <a:pt x="4862" y="3083"/>
                    <a:pt x="4862" y="3083"/>
                  </a:cubicBezTo>
                  <a:cubicBezTo>
                    <a:pt x="4832" y="3131"/>
                    <a:pt x="4832" y="3131"/>
                    <a:pt x="4832" y="3131"/>
                  </a:cubicBezTo>
                  <a:cubicBezTo>
                    <a:pt x="4761" y="3137"/>
                    <a:pt x="4761" y="3137"/>
                    <a:pt x="4761" y="3137"/>
                  </a:cubicBezTo>
                  <a:cubicBezTo>
                    <a:pt x="4725" y="3071"/>
                    <a:pt x="4725" y="3071"/>
                    <a:pt x="4725" y="3071"/>
                  </a:cubicBezTo>
                  <a:cubicBezTo>
                    <a:pt x="4672" y="3018"/>
                    <a:pt x="4672" y="3018"/>
                    <a:pt x="4672" y="3018"/>
                  </a:cubicBezTo>
                  <a:cubicBezTo>
                    <a:pt x="4672" y="2965"/>
                    <a:pt x="4672" y="2965"/>
                    <a:pt x="4672" y="2965"/>
                  </a:cubicBezTo>
                  <a:cubicBezTo>
                    <a:pt x="4660" y="2899"/>
                    <a:pt x="4660" y="2899"/>
                    <a:pt x="4660" y="2899"/>
                  </a:cubicBezTo>
                  <a:cubicBezTo>
                    <a:pt x="4666" y="2840"/>
                    <a:pt x="4666" y="2840"/>
                    <a:pt x="4666" y="2840"/>
                  </a:cubicBezTo>
                  <a:cubicBezTo>
                    <a:pt x="4577" y="2828"/>
                    <a:pt x="4577" y="2828"/>
                    <a:pt x="4577" y="2828"/>
                  </a:cubicBezTo>
                  <a:cubicBezTo>
                    <a:pt x="4512" y="2828"/>
                    <a:pt x="4512" y="2828"/>
                    <a:pt x="4512" y="2828"/>
                  </a:cubicBezTo>
                  <a:cubicBezTo>
                    <a:pt x="4482" y="2805"/>
                    <a:pt x="4482" y="2805"/>
                    <a:pt x="4482" y="2805"/>
                  </a:cubicBezTo>
                  <a:cubicBezTo>
                    <a:pt x="4399" y="2787"/>
                    <a:pt x="4399" y="2787"/>
                    <a:pt x="4399" y="2787"/>
                  </a:cubicBezTo>
                  <a:cubicBezTo>
                    <a:pt x="4364" y="2751"/>
                    <a:pt x="4364" y="2751"/>
                    <a:pt x="4364" y="2751"/>
                  </a:cubicBezTo>
                  <a:cubicBezTo>
                    <a:pt x="4293" y="2716"/>
                    <a:pt x="4293" y="2716"/>
                    <a:pt x="4293" y="2716"/>
                  </a:cubicBezTo>
                  <a:cubicBezTo>
                    <a:pt x="4222" y="2674"/>
                    <a:pt x="4222" y="2674"/>
                    <a:pt x="4222" y="2674"/>
                  </a:cubicBezTo>
                  <a:cubicBezTo>
                    <a:pt x="4121" y="2698"/>
                    <a:pt x="4121" y="2698"/>
                    <a:pt x="4121" y="2698"/>
                  </a:cubicBezTo>
                  <a:cubicBezTo>
                    <a:pt x="4103" y="2662"/>
                    <a:pt x="4103" y="2662"/>
                    <a:pt x="4103" y="2662"/>
                  </a:cubicBezTo>
                  <a:cubicBezTo>
                    <a:pt x="4061" y="2573"/>
                    <a:pt x="4061" y="2573"/>
                    <a:pt x="4061" y="2573"/>
                  </a:cubicBezTo>
                  <a:cubicBezTo>
                    <a:pt x="4014" y="2555"/>
                    <a:pt x="4014" y="2555"/>
                    <a:pt x="4014" y="2555"/>
                  </a:cubicBezTo>
                  <a:cubicBezTo>
                    <a:pt x="3978" y="2520"/>
                    <a:pt x="3978" y="2520"/>
                    <a:pt x="3978" y="2520"/>
                  </a:cubicBezTo>
                  <a:cubicBezTo>
                    <a:pt x="3990" y="2413"/>
                    <a:pt x="3990" y="2413"/>
                    <a:pt x="3990" y="2413"/>
                  </a:cubicBezTo>
                  <a:cubicBezTo>
                    <a:pt x="4038" y="2336"/>
                    <a:pt x="4038" y="2336"/>
                    <a:pt x="4038" y="2336"/>
                  </a:cubicBezTo>
                  <a:cubicBezTo>
                    <a:pt x="4091" y="2265"/>
                    <a:pt x="4091" y="2265"/>
                    <a:pt x="4091" y="2265"/>
                  </a:cubicBezTo>
                  <a:cubicBezTo>
                    <a:pt x="4150" y="2235"/>
                    <a:pt x="4150" y="2235"/>
                    <a:pt x="4150" y="2235"/>
                  </a:cubicBezTo>
                  <a:cubicBezTo>
                    <a:pt x="4198" y="2200"/>
                    <a:pt x="4198" y="2200"/>
                    <a:pt x="4198" y="2200"/>
                  </a:cubicBezTo>
                  <a:cubicBezTo>
                    <a:pt x="4180" y="2158"/>
                    <a:pt x="4180" y="2158"/>
                    <a:pt x="4180" y="2158"/>
                  </a:cubicBezTo>
                  <a:cubicBezTo>
                    <a:pt x="4103" y="2141"/>
                    <a:pt x="4103" y="2141"/>
                    <a:pt x="4103" y="2141"/>
                  </a:cubicBezTo>
                  <a:cubicBezTo>
                    <a:pt x="4014" y="2111"/>
                    <a:pt x="4014" y="2111"/>
                    <a:pt x="4014" y="2111"/>
                  </a:cubicBezTo>
                  <a:cubicBezTo>
                    <a:pt x="4115" y="2129"/>
                    <a:pt x="4115" y="2129"/>
                    <a:pt x="4115" y="2129"/>
                  </a:cubicBezTo>
                  <a:cubicBezTo>
                    <a:pt x="4198" y="2146"/>
                    <a:pt x="4198" y="2146"/>
                    <a:pt x="4198" y="2146"/>
                  </a:cubicBezTo>
                  <a:cubicBezTo>
                    <a:pt x="4239" y="2141"/>
                    <a:pt x="4239" y="2141"/>
                    <a:pt x="4239" y="2141"/>
                  </a:cubicBezTo>
                  <a:cubicBezTo>
                    <a:pt x="4245" y="2099"/>
                    <a:pt x="4245" y="2099"/>
                    <a:pt x="4245" y="2099"/>
                  </a:cubicBezTo>
                  <a:cubicBezTo>
                    <a:pt x="4316" y="2117"/>
                    <a:pt x="4316" y="2117"/>
                    <a:pt x="4316" y="2117"/>
                  </a:cubicBezTo>
                  <a:cubicBezTo>
                    <a:pt x="4352" y="2111"/>
                    <a:pt x="4352" y="2111"/>
                    <a:pt x="4352" y="2111"/>
                  </a:cubicBezTo>
                  <a:cubicBezTo>
                    <a:pt x="4358" y="2075"/>
                    <a:pt x="4358" y="2075"/>
                    <a:pt x="4358" y="2075"/>
                  </a:cubicBezTo>
                  <a:cubicBezTo>
                    <a:pt x="4381" y="2063"/>
                    <a:pt x="4381" y="2063"/>
                    <a:pt x="4381" y="2063"/>
                  </a:cubicBezTo>
                  <a:cubicBezTo>
                    <a:pt x="4399" y="2016"/>
                    <a:pt x="4399" y="2016"/>
                    <a:pt x="4399" y="2016"/>
                  </a:cubicBezTo>
                  <a:cubicBezTo>
                    <a:pt x="4346" y="2010"/>
                    <a:pt x="4346" y="2010"/>
                    <a:pt x="4346" y="2010"/>
                  </a:cubicBezTo>
                  <a:cubicBezTo>
                    <a:pt x="4287" y="2004"/>
                    <a:pt x="4287" y="2004"/>
                    <a:pt x="4287" y="2004"/>
                  </a:cubicBezTo>
                  <a:cubicBezTo>
                    <a:pt x="4263" y="1980"/>
                    <a:pt x="4263" y="1980"/>
                    <a:pt x="4263" y="1980"/>
                  </a:cubicBezTo>
                  <a:cubicBezTo>
                    <a:pt x="4192" y="1951"/>
                    <a:pt x="4192" y="1951"/>
                    <a:pt x="4192" y="1951"/>
                  </a:cubicBezTo>
                  <a:cubicBezTo>
                    <a:pt x="4239" y="1957"/>
                    <a:pt x="4239" y="1957"/>
                    <a:pt x="4239" y="1957"/>
                  </a:cubicBezTo>
                  <a:cubicBezTo>
                    <a:pt x="4316" y="1975"/>
                    <a:pt x="4316" y="1975"/>
                    <a:pt x="4316" y="1975"/>
                  </a:cubicBezTo>
                  <a:cubicBezTo>
                    <a:pt x="4370" y="1992"/>
                    <a:pt x="4370" y="1992"/>
                    <a:pt x="4370" y="1992"/>
                  </a:cubicBezTo>
                  <a:cubicBezTo>
                    <a:pt x="4417" y="1975"/>
                    <a:pt x="4417" y="1975"/>
                    <a:pt x="4417" y="1975"/>
                  </a:cubicBezTo>
                  <a:cubicBezTo>
                    <a:pt x="4453" y="1933"/>
                    <a:pt x="4453" y="1933"/>
                    <a:pt x="4453" y="1933"/>
                  </a:cubicBezTo>
                  <a:cubicBezTo>
                    <a:pt x="4417" y="1897"/>
                    <a:pt x="4417" y="1897"/>
                    <a:pt x="4417" y="1897"/>
                  </a:cubicBezTo>
                  <a:cubicBezTo>
                    <a:pt x="4470" y="1897"/>
                    <a:pt x="4470" y="1897"/>
                    <a:pt x="4470" y="1897"/>
                  </a:cubicBezTo>
                  <a:cubicBezTo>
                    <a:pt x="4500" y="1927"/>
                    <a:pt x="4500" y="1927"/>
                    <a:pt x="4500" y="1927"/>
                  </a:cubicBezTo>
                  <a:cubicBezTo>
                    <a:pt x="4476" y="1963"/>
                    <a:pt x="4476" y="1963"/>
                    <a:pt x="4476" y="1963"/>
                  </a:cubicBezTo>
                  <a:cubicBezTo>
                    <a:pt x="4453" y="2028"/>
                    <a:pt x="4453" y="2028"/>
                    <a:pt x="4453" y="2028"/>
                  </a:cubicBezTo>
                  <a:cubicBezTo>
                    <a:pt x="4453" y="2105"/>
                    <a:pt x="4453" y="2105"/>
                    <a:pt x="4453" y="2105"/>
                  </a:cubicBezTo>
                  <a:cubicBezTo>
                    <a:pt x="4399" y="2117"/>
                    <a:pt x="4399" y="2117"/>
                    <a:pt x="4399" y="2117"/>
                  </a:cubicBezTo>
                  <a:cubicBezTo>
                    <a:pt x="4417" y="2152"/>
                    <a:pt x="4417" y="2152"/>
                    <a:pt x="4417" y="2152"/>
                  </a:cubicBezTo>
                  <a:cubicBezTo>
                    <a:pt x="4470" y="2158"/>
                    <a:pt x="4470" y="2158"/>
                    <a:pt x="4470" y="2158"/>
                  </a:cubicBezTo>
                  <a:cubicBezTo>
                    <a:pt x="4470" y="2188"/>
                    <a:pt x="4470" y="2188"/>
                    <a:pt x="4470" y="2188"/>
                  </a:cubicBezTo>
                  <a:cubicBezTo>
                    <a:pt x="4470" y="2188"/>
                    <a:pt x="4524" y="2200"/>
                    <a:pt x="4542" y="2182"/>
                  </a:cubicBezTo>
                  <a:cubicBezTo>
                    <a:pt x="4559" y="2141"/>
                    <a:pt x="4559" y="2141"/>
                    <a:pt x="4559" y="2141"/>
                  </a:cubicBezTo>
                  <a:cubicBezTo>
                    <a:pt x="4631" y="2146"/>
                    <a:pt x="4631" y="2146"/>
                    <a:pt x="4631" y="2146"/>
                  </a:cubicBezTo>
                  <a:cubicBezTo>
                    <a:pt x="4666" y="2152"/>
                    <a:pt x="4666" y="2152"/>
                    <a:pt x="4666" y="2152"/>
                  </a:cubicBezTo>
                  <a:cubicBezTo>
                    <a:pt x="4702" y="2170"/>
                    <a:pt x="4702" y="2170"/>
                    <a:pt x="4702" y="2170"/>
                  </a:cubicBezTo>
                  <a:cubicBezTo>
                    <a:pt x="4755" y="2170"/>
                    <a:pt x="4755" y="2170"/>
                    <a:pt x="4755" y="2170"/>
                  </a:cubicBezTo>
                  <a:cubicBezTo>
                    <a:pt x="4761" y="2123"/>
                    <a:pt x="4761" y="2123"/>
                    <a:pt x="4761" y="2123"/>
                  </a:cubicBezTo>
                  <a:cubicBezTo>
                    <a:pt x="4708" y="2111"/>
                    <a:pt x="4708" y="2111"/>
                    <a:pt x="4708" y="2111"/>
                  </a:cubicBezTo>
                  <a:cubicBezTo>
                    <a:pt x="4684" y="2057"/>
                    <a:pt x="4684" y="2057"/>
                    <a:pt x="4684" y="2057"/>
                  </a:cubicBezTo>
                  <a:cubicBezTo>
                    <a:pt x="4619" y="2052"/>
                    <a:pt x="4619" y="2052"/>
                    <a:pt x="4619" y="2052"/>
                  </a:cubicBezTo>
                  <a:cubicBezTo>
                    <a:pt x="4565" y="2010"/>
                    <a:pt x="4565" y="2010"/>
                    <a:pt x="4565" y="2010"/>
                  </a:cubicBezTo>
                  <a:cubicBezTo>
                    <a:pt x="4518" y="1998"/>
                    <a:pt x="4518" y="1998"/>
                    <a:pt x="4518" y="1998"/>
                  </a:cubicBezTo>
                  <a:cubicBezTo>
                    <a:pt x="4518" y="1968"/>
                    <a:pt x="4518" y="1968"/>
                    <a:pt x="4518" y="1968"/>
                  </a:cubicBezTo>
                  <a:cubicBezTo>
                    <a:pt x="4565" y="1975"/>
                    <a:pt x="4565" y="1975"/>
                    <a:pt x="4565" y="1975"/>
                  </a:cubicBezTo>
                  <a:cubicBezTo>
                    <a:pt x="4583" y="1957"/>
                    <a:pt x="4583" y="1957"/>
                    <a:pt x="4583" y="1957"/>
                  </a:cubicBezTo>
                  <a:cubicBezTo>
                    <a:pt x="4577" y="1927"/>
                    <a:pt x="4577" y="1927"/>
                    <a:pt x="4577" y="1927"/>
                  </a:cubicBezTo>
                  <a:cubicBezTo>
                    <a:pt x="4631" y="1927"/>
                    <a:pt x="4631" y="1927"/>
                    <a:pt x="4631" y="1927"/>
                  </a:cubicBezTo>
                  <a:cubicBezTo>
                    <a:pt x="4648" y="1891"/>
                    <a:pt x="4648" y="1891"/>
                    <a:pt x="4648" y="1891"/>
                  </a:cubicBezTo>
                  <a:cubicBezTo>
                    <a:pt x="4702" y="1856"/>
                    <a:pt x="4702" y="1856"/>
                    <a:pt x="4702" y="1856"/>
                  </a:cubicBezTo>
                  <a:cubicBezTo>
                    <a:pt x="4720" y="1820"/>
                    <a:pt x="4720" y="1820"/>
                    <a:pt x="4720" y="1820"/>
                  </a:cubicBezTo>
                  <a:cubicBezTo>
                    <a:pt x="4690" y="1791"/>
                    <a:pt x="4690" y="1791"/>
                    <a:pt x="4690" y="1791"/>
                  </a:cubicBezTo>
                  <a:cubicBezTo>
                    <a:pt x="4666" y="1731"/>
                    <a:pt x="4666" y="1731"/>
                    <a:pt x="4666" y="1731"/>
                  </a:cubicBezTo>
                  <a:cubicBezTo>
                    <a:pt x="4714" y="1725"/>
                    <a:pt x="4714" y="1725"/>
                    <a:pt x="4714" y="1725"/>
                  </a:cubicBezTo>
                  <a:cubicBezTo>
                    <a:pt x="4725" y="1678"/>
                    <a:pt x="4725" y="1678"/>
                    <a:pt x="4725" y="1678"/>
                  </a:cubicBezTo>
                  <a:cubicBezTo>
                    <a:pt x="4690" y="1636"/>
                    <a:pt x="4690" y="1636"/>
                    <a:pt x="4690" y="1636"/>
                  </a:cubicBezTo>
                  <a:cubicBezTo>
                    <a:pt x="4642" y="1613"/>
                    <a:pt x="4642" y="1613"/>
                    <a:pt x="4642" y="1613"/>
                  </a:cubicBezTo>
                  <a:cubicBezTo>
                    <a:pt x="4571" y="1577"/>
                    <a:pt x="4571" y="1577"/>
                    <a:pt x="4571" y="1577"/>
                  </a:cubicBezTo>
                  <a:cubicBezTo>
                    <a:pt x="4648" y="1577"/>
                    <a:pt x="4648" y="1577"/>
                    <a:pt x="4648" y="1577"/>
                  </a:cubicBezTo>
                  <a:cubicBezTo>
                    <a:pt x="4654" y="1559"/>
                    <a:pt x="4654" y="1559"/>
                    <a:pt x="4654" y="1559"/>
                  </a:cubicBezTo>
                  <a:cubicBezTo>
                    <a:pt x="4714" y="1565"/>
                    <a:pt x="4714" y="1565"/>
                    <a:pt x="4714" y="1565"/>
                  </a:cubicBezTo>
                  <a:cubicBezTo>
                    <a:pt x="4755" y="1589"/>
                    <a:pt x="4755" y="1589"/>
                    <a:pt x="4755" y="1589"/>
                  </a:cubicBezTo>
                  <a:cubicBezTo>
                    <a:pt x="4814" y="1583"/>
                    <a:pt x="4814" y="1583"/>
                    <a:pt x="4814" y="1583"/>
                  </a:cubicBezTo>
                  <a:cubicBezTo>
                    <a:pt x="4868" y="1571"/>
                    <a:pt x="4868" y="1571"/>
                    <a:pt x="4868" y="1571"/>
                  </a:cubicBezTo>
                  <a:cubicBezTo>
                    <a:pt x="4820" y="1530"/>
                    <a:pt x="4820" y="1530"/>
                    <a:pt x="4820" y="1530"/>
                  </a:cubicBezTo>
                  <a:cubicBezTo>
                    <a:pt x="4856" y="1524"/>
                    <a:pt x="4856" y="1524"/>
                    <a:pt x="4856" y="1524"/>
                  </a:cubicBezTo>
                  <a:cubicBezTo>
                    <a:pt x="4903" y="1571"/>
                    <a:pt x="4903" y="1571"/>
                    <a:pt x="4903" y="1571"/>
                  </a:cubicBezTo>
                  <a:cubicBezTo>
                    <a:pt x="4957" y="1577"/>
                    <a:pt x="4957" y="1577"/>
                    <a:pt x="4957" y="1577"/>
                  </a:cubicBezTo>
                  <a:cubicBezTo>
                    <a:pt x="4980" y="1625"/>
                    <a:pt x="4980" y="1625"/>
                    <a:pt x="4980" y="1625"/>
                  </a:cubicBezTo>
                  <a:cubicBezTo>
                    <a:pt x="5022" y="1631"/>
                    <a:pt x="5022" y="1631"/>
                    <a:pt x="5022" y="1631"/>
                  </a:cubicBezTo>
                  <a:cubicBezTo>
                    <a:pt x="5040" y="1666"/>
                    <a:pt x="5040" y="1666"/>
                    <a:pt x="5040" y="1666"/>
                  </a:cubicBezTo>
                  <a:cubicBezTo>
                    <a:pt x="5087" y="1684"/>
                    <a:pt x="5087" y="1684"/>
                    <a:pt x="5087" y="1684"/>
                  </a:cubicBezTo>
                  <a:cubicBezTo>
                    <a:pt x="5111" y="1725"/>
                    <a:pt x="5111" y="1725"/>
                    <a:pt x="5111" y="1725"/>
                  </a:cubicBezTo>
                  <a:cubicBezTo>
                    <a:pt x="5158" y="1743"/>
                    <a:pt x="5158" y="1743"/>
                    <a:pt x="5158" y="1743"/>
                  </a:cubicBezTo>
                  <a:cubicBezTo>
                    <a:pt x="5194" y="1785"/>
                    <a:pt x="5194" y="1785"/>
                    <a:pt x="5194" y="1785"/>
                  </a:cubicBezTo>
                  <a:cubicBezTo>
                    <a:pt x="5206" y="1838"/>
                    <a:pt x="5206" y="1838"/>
                    <a:pt x="5206" y="1838"/>
                  </a:cubicBezTo>
                  <a:cubicBezTo>
                    <a:pt x="5146" y="1891"/>
                    <a:pt x="5146" y="1891"/>
                    <a:pt x="5146" y="1891"/>
                  </a:cubicBezTo>
                  <a:cubicBezTo>
                    <a:pt x="5099" y="1945"/>
                    <a:pt x="5099" y="1945"/>
                    <a:pt x="5099" y="1945"/>
                  </a:cubicBezTo>
                  <a:cubicBezTo>
                    <a:pt x="5123" y="1998"/>
                    <a:pt x="5123" y="1998"/>
                    <a:pt x="5123" y="1998"/>
                  </a:cubicBezTo>
                  <a:cubicBezTo>
                    <a:pt x="5040" y="2010"/>
                    <a:pt x="5040" y="2010"/>
                    <a:pt x="5040" y="2010"/>
                  </a:cubicBezTo>
                  <a:cubicBezTo>
                    <a:pt x="4992" y="1998"/>
                    <a:pt x="4992" y="1998"/>
                    <a:pt x="4992" y="1998"/>
                  </a:cubicBezTo>
                  <a:cubicBezTo>
                    <a:pt x="4945" y="1998"/>
                    <a:pt x="4945" y="1998"/>
                    <a:pt x="4945" y="1998"/>
                  </a:cubicBezTo>
                  <a:cubicBezTo>
                    <a:pt x="4886" y="2040"/>
                    <a:pt x="4886" y="2040"/>
                    <a:pt x="4886" y="2040"/>
                  </a:cubicBezTo>
                  <a:cubicBezTo>
                    <a:pt x="4886" y="2087"/>
                    <a:pt x="4886" y="2087"/>
                    <a:pt x="4886" y="2087"/>
                  </a:cubicBezTo>
                  <a:cubicBezTo>
                    <a:pt x="4957" y="2099"/>
                    <a:pt x="4957" y="2099"/>
                    <a:pt x="4957" y="2099"/>
                  </a:cubicBezTo>
                  <a:cubicBezTo>
                    <a:pt x="5016" y="2093"/>
                    <a:pt x="5016" y="2093"/>
                    <a:pt x="5016" y="2093"/>
                  </a:cubicBezTo>
                  <a:cubicBezTo>
                    <a:pt x="5028" y="2069"/>
                    <a:pt x="5028" y="2069"/>
                    <a:pt x="5028" y="2069"/>
                  </a:cubicBezTo>
                  <a:cubicBezTo>
                    <a:pt x="5052" y="2052"/>
                    <a:pt x="5052" y="2052"/>
                    <a:pt x="5052" y="2052"/>
                  </a:cubicBezTo>
                  <a:cubicBezTo>
                    <a:pt x="5093" y="2063"/>
                    <a:pt x="5093" y="2063"/>
                    <a:pt x="5093" y="2063"/>
                  </a:cubicBezTo>
                  <a:cubicBezTo>
                    <a:pt x="5158" y="2081"/>
                    <a:pt x="5158" y="2081"/>
                    <a:pt x="5158" y="2081"/>
                  </a:cubicBezTo>
                  <a:cubicBezTo>
                    <a:pt x="5224" y="2146"/>
                    <a:pt x="5224" y="2146"/>
                    <a:pt x="5224" y="2146"/>
                  </a:cubicBezTo>
                  <a:cubicBezTo>
                    <a:pt x="5241" y="2182"/>
                    <a:pt x="5241" y="2182"/>
                    <a:pt x="5241" y="2182"/>
                  </a:cubicBezTo>
                  <a:cubicBezTo>
                    <a:pt x="5277" y="2223"/>
                    <a:pt x="5277" y="2223"/>
                    <a:pt x="5277" y="2223"/>
                  </a:cubicBezTo>
                  <a:cubicBezTo>
                    <a:pt x="5336" y="2223"/>
                    <a:pt x="5336" y="2223"/>
                    <a:pt x="5336" y="2223"/>
                  </a:cubicBezTo>
                  <a:cubicBezTo>
                    <a:pt x="5395" y="2277"/>
                    <a:pt x="5395" y="2277"/>
                    <a:pt x="5395" y="2277"/>
                  </a:cubicBezTo>
                  <a:cubicBezTo>
                    <a:pt x="5484" y="2283"/>
                    <a:pt x="5484" y="2283"/>
                    <a:pt x="5484" y="2283"/>
                  </a:cubicBezTo>
                  <a:cubicBezTo>
                    <a:pt x="5544" y="2307"/>
                    <a:pt x="5544" y="2307"/>
                    <a:pt x="5544" y="2307"/>
                  </a:cubicBezTo>
                  <a:cubicBezTo>
                    <a:pt x="5550" y="2271"/>
                    <a:pt x="5550" y="2271"/>
                    <a:pt x="5550" y="2271"/>
                  </a:cubicBezTo>
                  <a:cubicBezTo>
                    <a:pt x="5455" y="2200"/>
                    <a:pt x="5455" y="2200"/>
                    <a:pt x="5455" y="2200"/>
                  </a:cubicBezTo>
                  <a:cubicBezTo>
                    <a:pt x="5413" y="2170"/>
                    <a:pt x="5413" y="2170"/>
                    <a:pt x="5413" y="2170"/>
                  </a:cubicBezTo>
                  <a:cubicBezTo>
                    <a:pt x="5395" y="2134"/>
                    <a:pt x="5395" y="2134"/>
                    <a:pt x="5395" y="2134"/>
                  </a:cubicBezTo>
                  <a:cubicBezTo>
                    <a:pt x="5455" y="2170"/>
                    <a:pt x="5455" y="2170"/>
                    <a:pt x="5455" y="2170"/>
                  </a:cubicBezTo>
                  <a:cubicBezTo>
                    <a:pt x="5561" y="2223"/>
                    <a:pt x="5561" y="2223"/>
                    <a:pt x="5561" y="2223"/>
                  </a:cubicBezTo>
                  <a:cubicBezTo>
                    <a:pt x="5615" y="2253"/>
                    <a:pt x="5615" y="2253"/>
                    <a:pt x="5615" y="2253"/>
                  </a:cubicBezTo>
                  <a:cubicBezTo>
                    <a:pt x="5615" y="2200"/>
                    <a:pt x="5615" y="2200"/>
                    <a:pt x="5615" y="2200"/>
                  </a:cubicBezTo>
                  <a:cubicBezTo>
                    <a:pt x="5650" y="2158"/>
                    <a:pt x="5650" y="2158"/>
                    <a:pt x="5650" y="2158"/>
                  </a:cubicBezTo>
                  <a:cubicBezTo>
                    <a:pt x="5597" y="2129"/>
                    <a:pt x="5597" y="2129"/>
                    <a:pt x="5597" y="2129"/>
                  </a:cubicBezTo>
                  <a:cubicBezTo>
                    <a:pt x="5585" y="2057"/>
                    <a:pt x="5585" y="2057"/>
                    <a:pt x="5585" y="2057"/>
                  </a:cubicBezTo>
                  <a:cubicBezTo>
                    <a:pt x="5514" y="2034"/>
                    <a:pt x="5514" y="2034"/>
                    <a:pt x="5514" y="2034"/>
                  </a:cubicBezTo>
                  <a:cubicBezTo>
                    <a:pt x="5425" y="1939"/>
                    <a:pt x="5425" y="1939"/>
                    <a:pt x="5425" y="1939"/>
                  </a:cubicBezTo>
                  <a:cubicBezTo>
                    <a:pt x="5455" y="1915"/>
                    <a:pt x="5455" y="1915"/>
                    <a:pt x="5455" y="1915"/>
                  </a:cubicBezTo>
                  <a:cubicBezTo>
                    <a:pt x="5484" y="1891"/>
                    <a:pt x="5484" y="1891"/>
                    <a:pt x="5484" y="1891"/>
                  </a:cubicBezTo>
                  <a:cubicBezTo>
                    <a:pt x="5597" y="1975"/>
                    <a:pt x="5597" y="1975"/>
                    <a:pt x="5597" y="1975"/>
                  </a:cubicBezTo>
                  <a:cubicBezTo>
                    <a:pt x="5638" y="2034"/>
                    <a:pt x="5638" y="2034"/>
                    <a:pt x="5638" y="2034"/>
                  </a:cubicBezTo>
                  <a:cubicBezTo>
                    <a:pt x="5686" y="2040"/>
                    <a:pt x="5686" y="2040"/>
                    <a:pt x="5686" y="2040"/>
                  </a:cubicBezTo>
                  <a:cubicBezTo>
                    <a:pt x="5704" y="1975"/>
                    <a:pt x="5704" y="1975"/>
                    <a:pt x="5704" y="1975"/>
                  </a:cubicBezTo>
                  <a:cubicBezTo>
                    <a:pt x="5763" y="1957"/>
                    <a:pt x="5763" y="1957"/>
                    <a:pt x="5763" y="1957"/>
                  </a:cubicBezTo>
                  <a:cubicBezTo>
                    <a:pt x="5769" y="1927"/>
                    <a:pt x="5769" y="1927"/>
                    <a:pt x="5769" y="1927"/>
                  </a:cubicBezTo>
                  <a:cubicBezTo>
                    <a:pt x="5811" y="1927"/>
                    <a:pt x="5811" y="1927"/>
                    <a:pt x="5811" y="1927"/>
                  </a:cubicBezTo>
                  <a:cubicBezTo>
                    <a:pt x="5828" y="1897"/>
                    <a:pt x="5828" y="1897"/>
                    <a:pt x="5828" y="1897"/>
                  </a:cubicBezTo>
                  <a:cubicBezTo>
                    <a:pt x="5822" y="1856"/>
                    <a:pt x="5822" y="1856"/>
                    <a:pt x="5822" y="1856"/>
                  </a:cubicBezTo>
                  <a:cubicBezTo>
                    <a:pt x="5745" y="1856"/>
                    <a:pt x="5745" y="1856"/>
                    <a:pt x="5745" y="1856"/>
                  </a:cubicBezTo>
                  <a:cubicBezTo>
                    <a:pt x="5745" y="1832"/>
                    <a:pt x="5745" y="1832"/>
                    <a:pt x="5745" y="1832"/>
                  </a:cubicBezTo>
                  <a:cubicBezTo>
                    <a:pt x="5698" y="1797"/>
                    <a:pt x="5698" y="1797"/>
                    <a:pt x="5698" y="1797"/>
                  </a:cubicBezTo>
                  <a:cubicBezTo>
                    <a:pt x="5662" y="1791"/>
                    <a:pt x="5662" y="1791"/>
                    <a:pt x="5662" y="1791"/>
                  </a:cubicBezTo>
                  <a:cubicBezTo>
                    <a:pt x="5609" y="1767"/>
                    <a:pt x="5609" y="1767"/>
                    <a:pt x="5609" y="1767"/>
                  </a:cubicBezTo>
                  <a:cubicBezTo>
                    <a:pt x="5573" y="1767"/>
                    <a:pt x="5573" y="1767"/>
                    <a:pt x="5573" y="1767"/>
                  </a:cubicBezTo>
                  <a:cubicBezTo>
                    <a:pt x="5561" y="1737"/>
                    <a:pt x="5561" y="1737"/>
                    <a:pt x="5561" y="1737"/>
                  </a:cubicBezTo>
                  <a:cubicBezTo>
                    <a:pt x="5544" y="1708"/>
                    <a:pt x="5544" y="1708"/>
                    <a:pt x="5544" y="1708"/>
                  </a:cubicBezTo>
                  <a:cubicBezTo>
                    <a:pt x="5479" y="1708"/>
                    <a:pt x="5479" y="1708"/>
                    <a:pt x="5479" y="1708"/>
                  </a:cubicBezTo>
                  <a:cubicBezTo>
                    <a:pt x="5449" y="1708"/>
                    <a:pt x="5449" y="1708"/>
                    <a:pt x="5449" y="1708"/>
                  </a:cubicBezTo>
                  <a:cubicBezTo>
                    <a:pt x="5449" y="1654"/>
                    <a:pt x="5449" y="1654"/>
                    <a:pt x="5449" y="1654"/>
                  </a:cubicBezTo>
                  <a:cubicBezTo>
                    <a:pt x="5496" y="1654"/>
                    <a:pt x="5496" y="1654"/>
                    <a:pt x="5496" y="1654"/>
                  </a:cubicBezTo>
                  <a:cubicBezTo>
                    <a:pt x="5520" y="1636"/>
                    <a:pt x="5520" y="1636"/>
                    <a:pt x="5520" y="1636"/>
                  </a:cubicBezTo>
                  <a:cubicBezTo>
                    <a:pt x="5455" y="1619"/>
                    <a:pt x="5455" y="1619"/>
                    <a:pt x="5455" y="1619"/>
                  </a:cubicBezTo>
                  <a:cubicBezTo>
                    <a:pt x="5467" y="1595"/>
                    <a:pt x="5467" y="1595"/>
                    <a:pt x="5467" y="1595"/>
                  </a:cubicBezTo>
                  <a:cubicBezTo>
                    <a:pt x="5496" y="1589"/>
                    <a:pt x="5496" y="1589"/>
                    <a:pt x="5496" y="1589"/>
                  </a:cubicBezTo>
                  <a:cubicBezTo>
                    <a:pt x="5461" y="1559"/>
                    <a:pt x="5461" y="1559"/>
                    <a:pt x="5461" y="1559"/>
                  </a:cubicBezTo>
                  <a:cubicBezTo>
                    <a:pt x="5407" y="1542"/>
                    <a:pt x="5407" y="1542"/>
                    <a:pt x="5407" y="1542"/>
                  </a:cubicBezTo>
                  <a:cubicBezTo>
                    <a:pt x="5425" y="1512"/>
                    <a:pt x="5425" y="1512"/>
                    <a:pt x="5425" y="1512"/>
                  </a:cubicBezTo>
                  <a:cubicBezTo>
                    <a:pt x="5372" y="1488"/>
                    <a:pt x="5372" y="1488"/>
                    <a:pt x="5372" y="1488"/>
                  </a:cubicBezTo>
                  <a:cubicBezTo>
                    <a:pt x="5312" y="1494"/>
                    <a:pt x="5312" y="1494"/>
                    <a:pt x="5312" y="1494"/>
                  </a:cubicBezTo>
                  <a:cubicBezTo>
                    <a:pt x="5306" y="1465"/>
                    <a:pt x="5306" y="1465"/>
                    <a:pt x="5306" y="1465"/>
                  </a:cubicBezTo>
                  <a:cubicBezTo>
                    <a:pt x="5259" y="1465"/>
                    <a:pt x="5259" y="1465"/>
                    <a:pt x="5259" y="1465"/>
                  </a:cubicBezTo>
                  <a:cubicBezTo>
                    <a:pt x="5235" y="1459"/>
                    <a:pt x="5235" y="1459"/>
                    <a:pt x="5235" y="1459"/>
                  </a:cubicBezTo>
                  <a:cubicBezTo>
                    <a:pt x="5277" y="1429"/>
                    <a:pt x="5277" y="1429"/>
                    <a:pt x="5277" y="1429"/>
                  </a:cubicBezTo>
                  <a:cubicBezTo>
                    <a:pt x="5224" y="1417"/>
                    <a:pt x="5224" y="1417"/>
                    <a:pt x="5224" y="1417"/>
                  </a:cubicBezTo>
                  <a:cubicBezTo>
                    <a:pt x="5152" y="1429"/>
                    <a:pt x="5152" y="1429"/>
                    <a:pt x="5152" y="1429"/>
                  </a:cubicBezTo>
                  <a:cubicBezTo>
                    <a:pt x="5111" y="1387"/>
                    <a:pt x="5111" y="1387"/>
                    <a:pt x="5111" y="1387"/>
                  </a:cubicBezTo>
                  <a:cubicBezTo>
                    <a:pt x="5105" y="1358"/>
                    <a:pt x="5105" y="1358"/>
                    <a:pt x="5105" y="1358"/>
                  </a:cubicBezTo>
                  <a:cubicBezTo>
                    <a:pt x="5057" y="1358"/>
                    <a:pt x="5057" y="1358"/>
                    <a:pt x="5057" y="1358"/>
                  </a:cubicBezTo>
                  <a:cubicBezTo>
                    <a:pt x="5057" y="1328"/>
                    <a:pt x="5057" y="1328"/>
                    <a:pt x="5057" y="1328"/>
                  </a:cubicBezTo>
                  <a:cubicBezTo>
                    <a:pt x="4986" y="1304"/>
                    <a:pt x="4986" y="1304"/>
                    <a:pt x="4986" y="1304"/>
                  </a:cubicBezTo>
                  <a:cubicBezTo>
                    <a:pt x="4897" y="1304"/>
                    <a:pt x="4897" y="1304"/>
                    <a:pt x="4897" y="1304"/>
                  </a:cubicBezTo>
                  <a:cubicBezTo>
                    <a:pt x="4886" y="1328"/>
                    <a:pt x="4886" y="1328"/>
                    <a:pt x="4886" y="1328"/>
                  </a:cubicBezTo>
                  <a:cubicBezTo>
                    <a:pt x="4844" y="1334"/>
                    <a:pt x="4844" y="1334"/>
                    <a:pt x="4844" y="1334"/>
                  </a:cubicBezTo>
                  <a:cubicBezTo>
                    <a:pt x="4802" y="1328"/>
                    <a:pt x="4802" y="1328"/>
                    <a:pt x="4802" y="1328"/>
                  </a:cubicBezTo>
                  <a:cubicBezTo>
                    <a:pt x="4785" y="1358"/>
                    <a:pt x="4785" y="1358"/>
                    <a:pt x="4785" y="1358"/>
                  </a:cubicBezTo>
                  <a:cubicBezTo>
                    <a:pt x="4743" y="1358"/>
                    <a:pt x="4743" y="1358"/>
                    <a:pt x="4743" y="1358"/>
                  </a:cubicBezTo>
                  <a:cubicBezTo>
                    <a:pt x="4737" y="1322"/>
                    <a:pt x="4737" y="1322"/>
                    <a:pt x="4737" y="1322"/>
                  </a:cubicBezTo>
                  <a:cubicBezTo>
                    <a:pt x="4767" y="1281"/>
                    <a:pt x="4767" y="1281"/>
                    <a:pt x="4767" y="1281"/>
                  </a:cubicBezTo>
                  <a:cubicBezTo>
                    <a:pt x="4725" y="1233"/>
                    <a:pt x="4725" y="1233"/>
                    <a:pt x="4725" y="1233"/>
                  </a:cubicBezTo>
                  <a:cubicBezTo>
                    <a:pt x="4702" y="1186"/>
                    <a:pt x="4702" y="1186"/>
                    <a:pt x="4702" y="1186"/>
                  </a:cubicBezTo>
                  <a:cubicBezTo>
                    <a:pt x="4625" y="1186"/>
                    <a:pt x="4625" y="1186"/>
                    <a:pt x="4625" y="1186"/>
                  </a:cubicBezTo>
                  <a:cubicBezTo>
                    <a:pt x="4583" y="1221"/>
                    <a:pt x="4583" y="1221"/>
                    <a:pt x="4583" y="1221"/>
                  </a:cubicBezTo>
                  <a:cubicBezTo>
                    <a:pt x="4530" y="1221"/>
                    <a:pt x="4530" y="1221"/>
                    <a:pt x="4530" y="1221"/>
                  </a:cubicBezTo>
                  <a:cubicBezTo>
                    <a:pt x="4494" y="1245"/>
                    <a:pt x="4494" y="1245"/>
                    <a:pt x="4494" y="1245"/>
                  </a:cubicBezTo>
                  <a:cubicBezTo>
                    <a:pt x="4488" y="1293"/>
                    <a:pt x="4488" y="1293"/>
                    <a:pt x="4488" y="1293"/>
                  </a:cubicBezTo>
                  <a:cubicBezTo>
                    <a:pt x="4518" y="1340"/>
                    <a:pt x="4518" y="1340"/>
                    <a:pt x="4518" y="1340"/>
                  </a:cubicBezTo>
                  <a:cubicBezTo>
                    <a:pt x="4494" y="1370"/>
                    <a:pt x="4494" y="1370"/>
                    <a:pt x="4494" y="1370"/>
                  </a:cubicBezTo>
                  <a:cubicBezTo>
                    <a:pt x="4542" y="1429"/>
                    <a:pt x="4542" y="1429"/>
                    <a:pt x="4542" y="1429"/>
                  </a:cubicBezTo>
                  <a:cubicBezTo>
                    <a:pt x="4506" y="1435"/>
                    <a:pt x="4506" y="1435"/>
                    <a:pt x="4506" y="1435"/>
                  </a:cubicBezTo>
                  <a:cubicBezTo>
                    <a:pt x="4453" y="1387"/>
                    <a:pt x="4453" y="1387"/>
                    <a:pt x="4453" y="1387"/>
                  </a:cubicBezTo>
                  <a:cubicBezTo>
                    <a:pt x="4435" y="1316"/>
                    <a:pt x="4435" y="1316"/>
                    <a:pt x="4435" y="1316"/>
                  </a:cubicBezTo>
                  <a:cubicBezTo>
                    <a:pt x="4429" y="1269"/>
                    <a:pt x="4429" y="1269"/>
                    <a:pt x="4429" y="1269"/>
                  </a:cubicBezTo>
                  <a:cubicBezTo>
                    <a:pt x="4470" y="1221"/>
                    <a:pt x="4470" y="1221"/>
                    <a:pt x="4470" y="1221"/>
                  </a:cubicBezTo>
                  <a:cubicBezTo>
                    <a:pt x="4524" y="1186"/>
                    <a:pt x="4524" y="1186"/>
                    <a:pt x="4524" y="1186"/>
                  </a:cubicBezTo>
                  <a:cubicBezTo>
                    <a:pt x="4447" y="1186"/>
                    <a:pt x="4447" y="1186"/>
                    <a:pt x="4447" y="1186"/>
                  </a:cubicBezTo>
                  <a:cubicBezTo>
                    <a:pt x="4370" y="1192"/>
                    <a:pt x="4370" y="1192"/>
                    <a:pt x="4370" y="1192"/>
                  </a:cubicBezTo>
                  <a:cubicBezTo>
                    <a:pt x="4299" y="1251"/>
                    <a:pt x="4299" y="1251"/>
                    <a:pt x="4299" y="1251"/>
                  </a:cubicBezTo>
                  <a:cubicBezTo>
                    <a:pt x="4257" y="1328"/>
                    <a:pt x="4257" y="1328"/>
                    <a:pt x="4257" y="1328"/>
                  </a:cubicBezTo>
                  <a:cubicBezTo>
                    <a:pt x="4251" y="1429"/>
                    <a:pt x="4251" y="1429"/>
                    <a:pt x="4251" y="1429"/>
                  </a:cubicBezTo>
                  <a:cubicBezTo>
                    <a:pt x="4316" y="1441"/>
                    <a:pt x="4316" y="1441"/>
                    <a:pt x="4316" y="1441"/>
                  </a:cubicBezTo>
                  <a:cubicBezTo>
                    <a:pt x="4364" y="1441"/>
                    <a:pt x="4364" y="1441"/>
                    <a:pt x="4364" y="1441"/>
                  </a:cubicBezTo>
                  <a:cubicBezTo>
                    <a:pt x="4381" y="1482"/>
                    <a:pt x="4381" y="1482"/>
                    <a:pt x="4381" y="1482"/>
                  </a:cubicBezTo>
                  <a:cubicBezTo>
                    <a:pt x="4334" y="1470"/>
                    <a:pt x="4334" y="1470"/>
                    <a:pt x="4334" y="1470"/>
                  </a:cubicBezTo>
                  <a:cubicBezTo>
                    <a:pt x="4275" y="1488"/>
                    <a:pt x="4275" y="1488"/>
                    <a:pt x="4275" y="1488"/>
                  </a:cubicBezTo>
                  <a:cubicBezTo>
                    <a:pt x="4322" y="1530"/>
                    <a:pt x="4322" y="1530"/>
                    <a:pt x="4322" y="1530"/>
                  </a:cubicBezTo>
                  <a:cubicBezTo>
                    <a:pt x="4388" y="1530"/>
                    <a:pt x="4388" y="1530"/>
                    <a:pt x="4388" y="1530"/>
                  </a:cubicBezTo>
                  <a:cubicBezTo>
                    <a:pt x="4417" y="1518"/>
                    <a:pt x="4417" y="1518"/>
                    <a:pt x="4417" y="1518"/>
                  </a:cubicBezTo>
                  <a:cubicBezTo>
                    <a:pt x="4459" y="1548"/>
                    <a:pt x="4459" y="1548"/>
                    <a:pt x="4459" y="1548"/>
                  </a:cubicBezTo>
                  <a:cubicBezTo>
                    <a:pt x="4542" y="1571"/>
                    <a:pt x="4542" y="1571"/>
                    <a:pt x="4542" y="1571"/>
                  </a:cubicBezTo>
                  <a:cubicBezTo>
                    <a:pt x="4494" y="1589"/>
                    <a:pt x="4494" y="1589"/>
                    <a:pt x="4494" y="1589"/>
                  </a:cubicBezTo>
                  <a:cubicBezTo>
                    <a:pt x="4488" y="1631"/>
                    <a:pt x="4488" y="1631"/>
                    <a:pt x="4488" y="1631"/>
                  </a:cubicBezTo>
                  <a:cubicBezTo>
                    <a:pt x="4524" y="1654"/>
                    <a:pt x="4524" y="1654"/>
                    <a:pt x="4524" y="1654"/>
                  </a:cubicBezTo>
                  <a:cubicBezTo>
                    <a:pt x="4470" y="1731"/>
                    <a:pt x="4470" y="1731"/>
                    <a:pt x="4470" y="1731"/>
                  </a:cubicBezTo>
                  <a:cubicBezTo>
                    <a:pt x="4441" y="1791"/>
                    <a:pt x="4441" y="1791"/>
                    <a:pt x="4441" y="1791"/>
                  </a:cubicBezTo>
                  <a:cubicBezTo>
                    <a:pt x="4405" y="1832"/>
                    <a:pt x="4405" y="1832"/>
                    <a:pt x="4405" y="1832"/>
                  </a:cubicBezTo>
                  <a:cubicBezTo>
                    <a:pt x="4364" y="1814"/>
                    <a:pt x="4364" y="1814"/>
                    <a:pt x="4364" y="1814"/>
                  </a:cubicBezTo>
                  <a:cubicBezTo>
                    <a:pt x="4340" y="1749"/>
                    <a:pt x="4340" y="1749"/>
                    <a:pt x="4340" y="1749"/>
                  </a:cubicBezTo>
                  <a:cubicBezTo>
                    <a:pt x="4364" y="1708"/>
                    <a:pt x="4364" y="1708"/>
                    <a:pt x="4364" y="1708"/>
                  </a:cubicBezTo>
                  <a:cubicBezTo>
                    <a:pt x="4293" y="1648"/>
                    <a:pt x="4293" y="1648"/>
                    <a:pt x="4293" y="1648"/>
                  </a:cubicBezTo>
                  <a:cubicBezTo>
                    <a:pt x="4239" y="1696"/>
                    <a:pt x="4239" y="1696"/>
                    <a:pt x="4239" y="1696"/>
                  </a:cubicBezTo>
                  <a:cubicBezTo>
                    <a:pt x="4156" y="1607"/>
                    <a:pt x="4156" y="1607"/>
                    <a:pt x="4156" y="1607"/>
                  </a:cubicBezTo>
                  <a:cubicBezTo>
                    <a:pt x="4127" y="1595"/>
                    <a:pt x="4127" y="1595"/>
                    <a:pt x="4127" y="1595"/>
                  </a:cubicBezTo>
                  <a:cubicBezTo>
                    <a:pt x="4133" y="1548"/>
                    <a:pt x="4133" y="1548"/>
                    <a:pt x="4133" y="1548"/>
                  </a:cubicBezTo>
                  <a:cubicBezTo>
                    <a:pt x="4121" y="1494"/>
                    <a:pt x="4121" y="1494"/>
                    <a:pt x="4121" y="1494"/>
                  </a:cubicBezTo>
                  <a:cubicBezTo>
                    <a:pt x="4085" y="1494"/>
                    <a:pt x="4085" y="1494"/>
                    <a:pt x="4085" y="1494"/>
                  </a:cubicBezTo>
                  <a:cubicBezTo>
                    <a:pt x="4085" y="1447"/>
                    <a:pt x="4085" y="1447"/>
                    <a:pt x="4085" y="1447"/>
                  </a:cubicBezTo>
                  <a:cubicBezTo>
                    <a:pt x="4026" y="1399"/>
                    <a:pt x="4026" y="1399"/>
                    <a:pt x="4026" y="1399"/>
                  </a:cubicBezTo>
                  <a:cubicBezTo>
                    <a:pt x="3955" y="1399"/>
                    <a:pt x="3955" y="1399"/>
                    <a:pt x="3955" y="1399"/>
                  </a:cubicBezTo>
                  <a:cubicBezTo>
                    <a:pt x="3943" y="1423"/>
                    <a:pt x="3943" y="1423"/>
                    <a:pt x="3943" y="1423"/>
                  </a:cubicBezTo>
                  <a:cubicBezTo>
                    <a:pt x="3907" y="1429"/>
                    <a:pt x="3907" y="1429"/>
                    <a:pt x="3907" y="1429"/>
                  </a:cubicBezTo>
                  <a:cubicBezTo>
                    <a:pt x="3878" y="1476"/>
                    <a:pt x="3878" y="1476"/>
                    <a:pt x="3878" y="1476"/>
                  </a:cubicBezTo>
                  <a:cubicBezTo>
                    <a:pt x="3895" y="1512"/>
                    <a:pt x="3895" y="1512"/>
                    <a:pt x="3895" y="1512"/>
                  </a:cubicBezTo>
                  <a:cubicBezTo>
                    <a:pt x="3883" y="1542"/>
                    <a:pt x="3883" y="1542"/>
                    <a:pt x="3883" y="1542"/>
                  </a:cubicBezTo>
                  <a:cubicBezTo>
                    <a:pt x="3943" y="1589"/>
                    <a:pt x="3943" y="1589"/>
                    <a:pt x="3943" y="1589"/>
                  </a:cubicBezTo>
                  <a:cubicBezTo>
                    <a:pt x="3996" y="1619"/>
                    <a:pt x="3996" y="1619"/>
                    <a:pt x="3996" y="1619"/>
                  </a:cubicBezTo>
                  <a:cubicBezTo>
                    <a:pt x="3978" y="1660"/>
                    <a:pt x="3978" y="1660"/>
                    <a:pt x="3978" y="1660"/>
                  </a:cubicBezTo>
                  <a:cubicBezTo>
                    <a:pt x="3919" y="1648"/>
                    <a:pt x="3919" y="1648"/>
                    <a:pt x="3919" y="1648"/>
                  </a:cubicBezTo>
                  <a:cubicBezTo>
                    <a:pt x="3937" y="1702"/>
                    <a:pt x="3937" y="1702"/>
                    <a:pt x="3937" y="1702"/>
                  </a:cubicBezTo>
                  <a:cubicBezTo>
                    <a:pt x="3990" y="1696"/>
                    <a:pt x="3990" y="1696"/>
                    <a:pt x="3990" y="1696"/>
                  </a:cubicBezTo>
                  <a:cubicBezTo>
                    <a:pt x="4044" y="1660"/>
                    <a:pt x="4044" y="1660"/>
                    <a:pt x="4044" y="1660"/>
                  </a:cubicBezTo>
                  <a:cubicBezTo>
                    <a:pt x="4044" y="1714"/>
                    <a:pt x="4044" y="1714"/>
                    <a:pt x="4044" y="1714"/>
                  </a:cubicBezTo>
                  <a:cubicBezTo>
                    <a:pt x="3949" y="1767"/>
                    <a:pt x="3949" y="1767"/>
                    <a:pt x="3949" y="1767"/>
                  </a:cubicBezTo>
                  <a:cubicBezTo>
                    <a:pt x="3955" y="1838"/>
                    <a:pt x="3955" y="1838"/>
                    <a:pt x="3955" y="1838"/>
                  </a:cubicBezTo>
                  <a:cubicBezTo>
                    <a:pt x="3890" y="1802"/>
                    <a:pt x="3890" y="1802"/>
                    <a:pt x="3890" y="1802"/>
                  </a:cubicBezTo>
                  <a:cubicBezTo>
                    <a:pt x="3907" y="1749"/>
                    <a:pt x="3907" y="1749"/>
                    <a:pt x="3907" y="1749"/>
                  </a:cubicBezTo>
                  <a:cubicBezTo>
                    <a:pt x="3872" y="1749"/>
                    <a:pt x="3872" y="1749"/>
                    <a:pt x="3872" y="1749"/>
                  </a:cubicBezTo>
                  <a:cubicBezTo>
                    <a:pt x="3866" y="1702"/>
                    <a:pt x="3866" y="1702"/>
                    <a:pt x="3866" y="1702"/>
                  </a:cubicBezTo>
                  <a:cubicBezTo>
                    <a:pt x="3901" y="1702"/>
                    <a:pt x="3901" y="1702"/>
                    <a:pt x="3901" y="1702"/>
                  </a:cubicBezTo>
                  <a:cubicBezTo>
                    <a:pt x="3890" y="1631"/>
                    <a:pt x="3890" y="1631"/>
                    <a:pt x="3890" y="1631"/>
                  </a:cubicBezTo>
                  <a:cubicBezTo>
                    <a:pt x="3801" y="1583"/>
                    <a:pt x="3801" y="1583"/>
                    <a:pt x="3801" y="1583"/>
                  </a:cubicBezTo>
                  <a:cubicBezTo>
                    <a:pt x="3783" y="1636"/>
                    <a:pt x="3783" y="1636"/>
                    <a:pt x="3783" y="1636"/>
                  </a:cubicBezTo>
                  <a:cubicBezTo>
                    <a:pt x="3729" y="1660"/>
                    <a:pt x="3729" y="1660"/>
                    <a:pt x="3729" y="1660"/>
                  </a:cubicBezTo>
                  <a:cubicBezTo>
                    <a:pt x="3812" y="1714"/>
                    <a:pt x="3812" y="1714"/>
                    <a:pt x="3812" y="1714"/>
                  </a:cubicBezTo>
                  <a:cubicBezTo>
                    <a:pt x="3777" y="1743"/>
                    <a:pt x="3777" y="1743"/>
                    <a:pt x="3777" y="1743"/>
                  </a:cubicBezTo>
                  <a:cubicBezTo>
                    <a:pt x="3759" y="1785"/>
                    <a:pt x="3759" y="1785"/>
                    <a:pt x="3759" y="1785"/>
                  </a:cubicBezTo>
                  <a:cubicBezTo>
                    <a:pt x="3605" y="1791"/>
                    <a:pt x="3605" y="1791"/>
                    <a:pt x="3605" y="1791"/>
                  </a:cubicBezTo>
                  <a:cubicBezTo>
                    <a:pt x="3528" y="1761"/>
                    <a:pt x="3528" y="1761"/>
                    <a:pt x="3528" y="1761"/>
                  </a:cubicBezTo>
                  <a:cubicBezTo>
                    <a:pt x="3474" y="1749"/>
                    <a:pt x="3474" y="1749"/>
                    <a:pt x="3474" y="1749"/>
                  </a:cubicBezTo>
                  <a:cubicBezTo>
                    <a:pt x="3397" y="1708"/>
                    <a:pt x="3397" y="1708"/>
                    <a:pt x="3397" y="1708"/>
                  </a:cubicBezTo>
                  <a:cubicBezTo>
                    <a:pt x="3344" y="1737"/>
                    <a:pt x="3344" y="1737"/>
                    <a:pt x="3344" y="1737"/>
                  </a:cubicBezTo>
                  <a:cubicBezTo>
                    <a:pt x="3267" y="1773"/>
                    <a:pt x="3267" y="1773"/>
                    <a:pt x="3267" y="1773"/>
                  </a:cubicBezTo>
                  <a:cubicBezTo>
                    <a:pt x="3285" y="1820"/>
                    <a:pt x="3285" y="1820"/>
                    <a:pt x="3285" y="1820"/>
                  </a:cubicBezTo>
                  <a:cubicBezTo>
                    <a:pt x="3273" y="1897"/>
                    <a:pt x="3273" y="1897"/>
                    <a:pt x="3273" y="1897"/>
                  </a:cubicBezTo>
                  <a:cubicBezTo>
                    <a:pt x="3225" y="1809"/>
                    <a:pt x="3225" y="1809"/>
                    <a:pt x="3225" y="1809"/>
                  </a:cubicBezTo>
                  <a:cubicBezTo>
                    <a:pt x="3148" y="1773"/>
                    <a:pt x="3148" y="1773"/>
                    <a:pt x="3148" y="1773"/>
                  </a:cubicBezTo>
                  <a:cubicBezTo>
                    <a:pt x="3065" y="1791"/>
                    <a:pt x="3065" y="1791"/>
                    <a:pt x="3065" y="1791"/>
                  </a:cubicBezTo>
                  <a:cubicBezTo>
                    <a:pt x="2876" y="1773"/>
                    <a:pt x="2876" y="1773"/>
                    <a:pt x="2876" y="1773"/>
                  </a:cubicBezTo>
                  <a:cubicBezTo>
                    <a:pt x="2876" y="1749"/>
                    <a:pt x="2876" y="1749"/>
                    <a:pt x="2876" y="1749"/>
                  </a:cubicBezTo>
                  <a:cubicBezTo>
                    <a:pt x="2941" y="1725"/>
                    <a:pt x="2941" y="1725"/>
                    <a:pt x="2941" y="1725"/>
                  </a:cubicBezTo>
                  <a:cubicBezTo>
                    <a:pt x="2846" y="1678"/>
                    <a:pt x="2846" y="1678"/>
                    <a:pt x="2846" y="1678"/>
                  </a:cubicBezTo>
                  <a:cubicBezTo>
                    <a:pt x="2787" y="1678"/>
                    <a:pt x="2787" y="1678"/>
                    <a:pt x="2787" y="1678"/>
                  </a:cubicBezTo>
                  <a:cubicBezTo>
                    <a:pt x="2615" y="1631"/>
                    <a:pt x="2615" y="1631"/>
                    <a:pt x="2615" y="1631"/>
                  </a:cubicBezTo>
                  <a:cubicBezTo>
                    <a:pt x="2573" y="1595"/>
                    <a:pt x="2573" y="1595"/>
                    <a:pt x="2573" y="1595"/>
                  </a:cubicBezTo>
                  <a:cubicBezTo>
                    <a:pt x="2496" y="1583"/>
                    <a:pt x="2496" y="1583"/>
                    <a:pt x="2496" y="1583"/>
                  </a:cubicBezTo>
                  <a:cubicBezTo>
                    <a:pt x="2449" y="1589"/>
                    <a:pt x="2449" y="1589"/>
                    <a:pt x="2449" y="1589"/>
                  </a:cubicBezTo>
                  <a:cubicBezTo>
                    <a:pt x="2431" y="1619"/>
                    <a:pt x="2431" y="1619"/>
                    <a:pt x="2431" y="1619"/>
                  </a:cubicBezTo>
                  <a:cubicBezTo>
                    <a:pt x="2389" y="1631"/>
                    <a:pt x="2389" y="1631"/>
                    <a:pt x="2389" y="1631"/>
                  </a:cubicBezTo>
                  <a:cubicBezTo>
                    <a:pt x="2342" y="1559"/>
                    <a:pt x="2342" y="1559"/>
                    <a:pt x="2342" y="1559"/>
                  </a:cubicBezTo>
                  <a:cubicBezTo>
                    <a:pt x="2318" y="1619"/>
                    <a:pt x="2318" y="1619"/>
                    <a:pt x="2318" y="1619"/>
                  </a:cubicBezTo>
                  <a:cubicBezTo>
                    <a:pt x="2265" y="1613"/>
                    <a:pt x="2265" y="1613"/>
                    <a:pt x="2265" y="1613"/>
                  </a:cubicBezTo>
                  <a:cubicBezTo>
                    <a:pt x="2217" y="1530"/>
                    <a:pt x="2217" y="1530"/>
                    <a:pt x="2217" y="1530"/>
                  </a:cubicBezTo>
                  <a:cubicBezTo>
                    <a:pt x="2158" y="1512"/>
                    <a:pt x="2158" y="1512"/>
                    <a:pt x="2158" y="1512"/>
                  </a:cubicBezTo>
                  <a:cubicBezTo>
                    <a:pt x="2140" y="1571"/>
                    <a:pt x="2140" y="1571"/>
                    <a:pt x="2140" y="1571"/>
                  </a:cubicBezTo>
                  <a:cubicBezTo>
                    <a:pt x="2105" y="1601"/>
                    <a:pt x="2105" y="1601"/>
                    <a:pt x="2105" y="1601"/>
                  </a:cubicBezTo>
                  <a:cubicBezTo>
                    <a:pt x="2045" y="1613"/>
                    <a:pt x="2045" y="1613"/>
                    <a:pt x="2045" y="1613"/>
                  </a:cubicBezTo>
                  <a:cubicBezTo>
                    <a:pt x="1974" y="1636"/>
                    <a:pt x="1974" y="1636"/>
                    <a:pt x="1974" y="1636"/>
                  </a:cubicBezTo>
                  <a:cubicBezTo>
                    <a:pt x="1897" y="1672"/>
                    <a:pt x="1897" y="1672"/>
                    <a:pt x="1897" y="1672"/>
                  </a:cubicBezTo>
                  <a:cubicBezTo>
                    <a:pt x="1957" y="1619"/>
                    <a:pt x="1957" y="1619"/>
                    <a:pt x="1957" y="1619"/>
                  </a:cubicBezTo>
                  <a:cubicBezTo>
                    <a:pt x="2022" y="1601"/>
                    <a:pt x="2022" y="1601"/>
                    <a:pt x="2022" y="1601"/>
                  </a:cubicBezTo>
                  <a:cubicBezTo>
                    <a:pt x="2069" y="1583"/>
                    <a:pt x="2069" y="1583"/>
                    <a:pt x="2069" y="1583"/>
                  </a:cubicBezTo>
                  <a:cubicBezTo>
                    <a:pt x="2087" y="1554"/>
                    <a:pt x="2087" y="1554"/>
                    <a:pt x="2087" y="1554"/>
                  </a:cubicBezTo>
                  <a:cubicBezTo>
                    <a:pt x="2063" y="1548"/>
                    <a:pt x="2063" y="1548"/>
                    <a:pt x="2063" y="1548"/>
                  </a:cubicBezTo>
                  <a:cubicBezTo>
                    <a:pt x="1986" y="1571"/>
                    <a:pt x="1986" y="1571"/>
                    <a:pt x="1986" y="1571"/>
                  </a:cubicBezTo>
                  <a:cubicBezTo>
                    <a:pt x="1897" y="1613"/>
                    <a:pt x="1897" y="1613"/>
                    <a:pt x="1897" y="1613"/>
                  </a:cubicBezTo>
                  <a:cubicBezTo>
                    <a:pt x="1850" y="1613"/>
                    <a:pt x="1850" y="1613"/>
                    <a:pt x="1850" y="1613"/>
                  </a:cubicBezTo>
                  <a:cubicBezTo>
                    <a:pt x="1802" y="1613"/>
                    <a:pt x="1802" y="1613"/>
                    <a:pt x="1802" y="1613"/>
                  </a:cubicBezTo>
                  <a:cubicBezTo>
                    <a:pt x="1713" y="1666"/>
                    <a:pt x="1713" y="1666"/>
                    <a:pt x="1713" y="1666"/>
                  </a:cubicBezTo>
                  <a:cubicBezTo>
                    <a:pt x="1624" y="1654"/>
                    <a:pt x="1624" y="1654"/>
                    <a:pt x="1624" y="1654"/>
                  </a:cubicBezTo>
                  <a:cubicBezTo>
                    <a:pt x="1553" y="1601"/>
                    <a:pt x="1553" y="1601"/>
                    <a:pt x="1553" y="1601"/>
                  </a:cubicBezTo>
                  <a:cubicBezTo>
                    <a:pt x="1423" y="1595"/>
                    <a:pt x="1423" y="1595"/>
                    <a:pt x="1423" y="1595"/>
                  </a:cubicBezTo>
                  <a:cubicBezTo>
                    <a:pt x="1376" y="1571"/>
                    <a:pt x="1376" y="1571"/>
                    <a:pt x="1376" y="1571"/>
                  </a:cubicBezTo>
                  <a:cubicBezTo>
                    <a:pt x="1310" y="1559"/>
                    <a:pt x="1310" y="1559"/>
                    <a:pt x="1310" y="1559"/>
                  </a:cubicBezTo>
                  <a:cubicBezTo>
                    <a:pt x="1233" y="1571"/>
                    <a:pt x="1233" y="1571"/>
                    <a:pt x="1233" y="1571"/>
                  </a:cubicBezTo>
                  <a:cubicBezTo>
                    <a:pt x="1180" y="1548"/>
                    <a:pt x="1180" y="1548"/>
                    <a:pt x="1180" y="1548"/>
                  </a:cubicBezTo>
                  <a:cubicBezTo>
                    <a:pt x="1097" y="1548"/>
                    <a:pt x="1097" y="1548"/>
                    <a:pt x="1097" y="1548"/>
                  </a:cubicBezTo>
                  <a:cubicBezTo>
                    <a:pt x="1008" y="1524"/>
                    <a:pt x="1008" y="1524"/>
                    <a:pt x="1008" y="1524"/>
                  </a:cubicBezTo>
                  <a:cubicBezTo>
                    <a:pt x="931" y="1524"/>
                    <a:pt x="931" y="1524"/>
                    <a:pt x="931" y="1524"/>
                  </a:cubicBezTo>
                  <a:cubicBezTo>
                    <a:pt x="866" y="1524"/>
                    <a:pt x="866" y="1524"/>
                    <a:pt x="866" y="1524"/>
                  </a:cubicBezTo>
                  <a:cubicBezTo>
                    <a:pt x="848" y="1482"/>
                    <a:pt x="848" y="1482"/>
                    <a:pt x="848" y="1482"/>
                  </a:cubicBezTo>
                  <a:cubicBezTo>
                    <a:pt x="723" y="1476"/>
                    <a:pt x="723" y="1476"/>
                    <a:pt x="723" y="1476"/>
                  </a:cubicBezTo>
                  <a:cubicBezTo>
                    <a:pt x="670" y="1482"/>
                    <a:pt x="670" y="1482"/>
                    <a:pt x="670" y="1482"/>
                  </a:cubicBezTo>
                  <a:cubicBezTo>
                    <a:pt x="688" y="1453"/>
                    <a:pt x="688" y="1453"/>
                    <a:pt x="688" y="1453"/>
                  </a:cubicBezTo>
                  <a:cubicBezTo>
                    <a:pt x="611" y="1447"/>
                    <a:pt x="611" y="1447"/>
                    <a:pt x="611" y="1447"/>
                  </a:cubicBezTo>
                  <a:cubicBezTo>
                    <a:pt x="545" y="1488"/>
                    <a:pt x="545" y="1488"/>
                    <a:pt x="545" y="1488"/>
                  </a:cubicBezTo>
                  <a:cubicBezTo>
                    <a:pt x="445" y="1488"/>
                    <a:pt x="445" y="1488"/>
                    <a:pt x="445" y="1488"/>
                  </a:cubicBezTo>
                  <a:cubicBezTo>
                    <a:pt x="368" y="1542"/>
                    <a:pt x="368" y="1542"/>
                    <a:pt x="368" y="1542"/>
                  </a:cubicBezTo>
                  <a:cubicBezTo>
                    <a:pt x="308" y="1542"/>
                    <a:pt x="308" y="1542"/>
                    <a:pt x="308" y="1542"/>
                  </a:cubicBezTo>
                  <a:cubicBezTo>
                    <a:pt x="255" y="1583"/>
                    <a:pt x="255" y="1583"/>
                    <a:pt x="255" y="1583"/>
                  </a:cubicBezTo>
                  <a:cubicBezTo>
                    <a:pt x="249" y="1636"/>
                    <a:pt x="249" y="1636"/>
                    <a:pt x="249" y="1636"/>
                  </a:cubicBezTo>
                  <a:cubicBezTo>
                    <a:pt x="184" y="1678"/>
                    <a:pt x="184" y="1678"/>
                    <a:pt x="184" y="1678"/>
                  </a:cubicBezTo>
                  <a:cubicBezTo>
                    <a:pt x="83" y="1678"/>
                    <a:pt x="83" y="1678"/>
                    <a:pt x="83" y="1678"/>
                  </a:cubicBezTo>
                  <a:cubicBezTo>
                    <a:pt x="65" y="1737"/>
                    <a:pt x="65" y="1737"/>
                    <a:pt x="65" y="1737"/>
                  </a:cubicBezTo>
                  <a:cubicBezTo>
                    <a:pt x="184" y="1791"/>
                    <a:pt x="184" y="1791"/>
                    <a:pt x="184" y="1791"/>
                  </a:cubicBezTo>
                  <a:cubicBezTo>
                    <a:pt x="219" y="1844"/>
                    <a:pt x="219" y="1844"/>
                    <a:pt x="219" y="1844"/>
                  </a:cubicBezTo>
                  <a:cubicBezTo>
                    <a:pt x="285" y="1868"/>
                    <a:pt x="285" y="1868"/>
                    <a:pt x="285" y="1868"/>
                  </a:cubicBezTo>
                  <a:cubicBezTo>
                    <a:pt x="332" y="1933"/>
                    <a:pt x="332" y="1933"/>
                    <a:pt x="332" y="1933"/>
                  </a:cubicBezTo>
                  <a:cubicBezTo>
                    <a:pt x="267" y="1945"/>
                    <a:pt x="267" y="1945"/>
                    <a:pt x="267" y="1945"/>
                  </a:cubicBezTo>
                  <a:cubicBezTo>
                    <a:pt x="207" y="1933"/>
                    <a:pt x="207" y="1933"/>
                    <a:pt x="207" y="1933"/>
                  </a:cubicBezTo>
                  <a:cubicBezTo>
                    <a:pt x="201" y="1880"/>
                    <a:pt x="201" y="1880"/>
                    <a:pt x="201" y="1880"/>
                  </a:cubicBezTo>
                  <a:cubicBezTo>
                    <a:pt x="130" y="1921"/>
                    <a:pt x="130" y="1921"/>
                    <a:pt x="130" y="1921"/>
                  </a:cubicBezTo>
                  <a:cubicBezTo>
                    <a:pt x="71" y="1927"/>
                    <a:pt x="71" y="1927"/>
                    <a:pt x="71" y="1927"/>
                  </a:cubicBezTo>
                  <a:cubicBezTo>
                    <a:pt x="0" y="1980"/>
                    <a:pt x="0" y="1980"/>
                    <a:pt x="0" y="1980"/>
                  </a:cubicBezTo>
                  <a:cubicBezTo>
                    <a:pt x="30" y="2004"/>
                    <a:pt x="30" y="2004"/>
                    <a:pt x="30" y="2004"/>
                  </a:cubicBezTo>
                  <a:cubicBezTo>
                    <a:pt x="71" y="2034"/>
                    <a:pt x="71" y="2034"/>
                    <a:pt x="71" y="2034"/>
                  </a:cubicBezTo>
                  <a:cubicBezTo>
                    <a:pt x="95" y="2093"/>
                    <a:pt x="95" y="2093"/>
                    <a:pt x="95" y="2093"/>
                  </a:cubicBezTo>
                  <a:cubicBezTo>
                    <a:pt x="279" y="2075"/>
                    <a:pt x="279" y="2075"/>
                    <a:pt x="279" y="2075"/>
                  </a:cubicBezTo>
                  <a:cubicBezTo>
                    <a:pt x="326" y="2046"/>
                    <a:pt x="326" y="2046"/>
                    <a:pt x="326" y="2046"/>
                  </a:cubicBezTo>
                  <a:cubicBezTo>
                    <a:pt x="373" y="2052"/>
                    <a:pt x="373" y="2052"/>
                    <a:pt x="373" y="2052"/>
                  </a:cubicBezTo>
                  <a:cubicBezTo>
                    <a:pt x="362" y="2105"/>
                    <a:pt x="362" y="2105"/>
                    <a:pt x="362" y="2105"/>
                  </a:cubicBezTo>
                  <a:cubicBezTo>
                    <a:pt x="362" y="2170"/>
                    <a:pt x="362" y="2170"/>
                    <a:pt x="362" y="2170"/>
                  </a:cubicBezTo>
                  <a:cubicBezTo>
                    <a:pt x="296" y="2170"/>
                    <a:pt x="296" y="2170"/>
                    <a:pt x="296" y="2170"/>
                  </a:cubicBezTo>
                  <a:cubicBezTo>
                    <a:pt x="231" y="2194"/>
                    <a:pt x="231" y="2194"/>
                    <a:pt x="231" y="2194"/>
                  </a:cubicBezTo>
                  <a:cubicBezTo>
                    <a:pt x="172" y="2188"/>
                    <a:pt x="172" y="2188"/>
                    <a:pt x="172" y="2188"/>
                  </a:cubicBezTo>
                  <a:cubicBezTo>
                    <a:pt x="154" y="2253"/>
                    <a:pt x="154" y="2253"/>
                    <a:pt x="154" y="2253"/>
                  </a:cubicBezTo>
                  <a:cubicBezTo>
                    <a:pt x="89" y="2312"/>
                    <a:pt x="89" y="2312"/>
                    <a:pt x="89" y="2312"/>
                  </a:cubicBezTo>
                  <a:cubicBezTo>
                    <a:pt x="101" y="2354"/>
                    <a:pt x="101" y="2354"/>
                    <a:pt x="101" y="2354"/>
                  </a:cubicBezTo>
                  <a:cubicBezTo>
                    <a:pt x="130" y="2360"/>
                    <a:pt x="130" y="2360"/>
                    <a:pt x="130" y="2360"/>
                  </a:cubicBezTo>
                  <a:cubicBezTo>
                    <a:pt x="142" y="2395"/>
                    <a:pt x="142" y="2395"/>
                    <a:pt x="142" y="2395"/>
                  </a:cubicBezTo>
                  <a:cubicBezTo>
                    <a:pt x="172" y="2449"/>
                    <a:pt x="172" y="2449"/>
                    <a:pt x="172" y="2449"/>
                  </a:cubicBezTo>
                  <a:cubicBezTo>
                    <a:pt x="249" y="2478"/>
                    <a:pt x="249" y="2478"/>
                    <a:pt x="249" y="2478"/>
                  </a:cubicBezTo>
                  <a:cubicBezTo>
                    <a:pt x="285" y="2431"/>
                    <a:pt x="285" y="2431"/>
                    <a:pt x="285" y="2431"/>
                  </a:cubicBezTo>
                  <a:cubicBezTo>
                    <a:pt x="326" y="2490"/>
                    <a:pt x="326" y="2490"/>
                    <a:pt x="326" y="2490"/>
                  </a:cubicBezTo>
                  <a:cubicBezTo>
                    <a:pt x="320" y="2573"/>
                    <a:pt x="320" y="2573"/>
                    <a:pt x="320" y="2573"/>
                  </a:cubicBezTo>
                  <a:cubicBezTo>
                    <a:pt x="356" y="2573"/>
                    <a:pt x="356" y="2573"/>
                    <a:pt x="356" y="2573"/>
                  </a:cubicBezTo>
                  <a:cubicBezTo>
                    <a:pt x="385" y="2555"/>
                    <a:pt x="385" y="2555"/>
                    <a:pt x="385" y="2555"/>
                  </a:cubicBezTo>
                  <a:cubicBezTo>
                    <a:pt x="445" y="2555"/>
                    <a:pt x="445" y="2555"/>
                    <a:pt x="445" y="2555"/>
                  </a:cubicBezTo>
                  <a:cubicBezTo>
                    <a:pt x="486" y="2573"/>
                    <a:pt x="486" y="2573"/>
                    <a:pt x="486" y="2573"/>
                  </a:cubicBezTo>
                  <a:cubicBezTo>
                    <a:pt x="504" y="2538"/>
                    <a:pt x="504" y="2538"/>
                    <a:pt x="504" y="2538"/>
                  </a:cubicBezTo>
                  <a:cubicBezTo>
                    <a:pt x="545" y="2567"/>
                    <a:pt x="545" y="2567"/>
                    <a:pt x="545" y="2567"/>
                  </a:cubicBezTo>
                  <a:cubicBezTo>
                    <a:pt x="587" y="2544"/>
                    <a:pt x="587" y="2544"/>
                    <a:pt x="587" y="2544"/>
                  </a:cubicBezTo>
                  <a:cubicBezTo>
                    <a:pt x="587" y="2544"/>
                    <a:pt x="563" y="2597"/>
                    <a:pt x="563" y="2615"/>
                  </a:cubicBezTo>
                  <a:cubicBezTo>
                    <a:pt x="563" y="2632"/>
                    <a:pt x="528" y="2656"/>
                    <a:pt x="510" y="2662"/>
                  </a:cubicBezTo>
                  <a:cubicBezTo>
                    <a:pt x="492" y="2674"/>
                    <a:pt x="421" y="2733"/>
                    <a:pt x="421" y="2733"/>
                  </a:cubicBezTo>
                  <a:cubicBezTo>
                    <a:pt x="391" y="2775"/>
                    <a:pt x="391" y="2775"/>
                    <a:pt x="391" y="2775"/>
                  </a:cubicBezTo>
                  <a:cubicBezTo>
                    <a:pt x="332" y="2775"/>
                    <a:pt x="332" y="2775"/>
                    <a:pt x="332" y="2775"/>
                  </a:cubicBezTo>
                  <a:cubicBezTo>
                    <a:pt x="279" y="2816"/>
                    <a:pt x="279" y="2816"/>
                    <a:pt x="279" y="2816"/>
                  </a:cubicBezTo>
                  <a:cubicBezTo>
                    <a:pt x="201" y="2834"/>
                    <a:pt x="201" y="2834"/>
                    <a:pt x="201" y="2834"/>
                  </a:cubicBezTo>
                  <a:cubicBezTo>
                    <a:pt x="136" y="2887"/>
                    <a:pt x="136" y="2887"/>
                    <a:pt x="136" y="2887"/>
                  </a:cubicBezTo>
                  <a:cubicBezTo>
                    <a:pt x="172" y="2905"/>
                    <a:pt x="172" y="2905"/>
                    <a:pt x="172" y="2905"/>
                  </a:cubicBezTo>
                  <a:cubicBezTo>
                    <a:pt x="237" y="2858"/>
                    <a:pt x="237" y="2858"/>
                    <a:pt x="237" y="2858"/>
                  </a:cubicBezTo>
                  <a:cubicBezTo>
                    <a:pt x="279" y="2852"/>
                    <a:pt x="279" y="2852"/>
                    <a:pt x="279" y="2852"/>
                  </a:cubicBezTo>
                  <a:cubicBezTo>
                    <a:pt x="350" y="2816"/>
                    <a:pt x="350" y="2816"/>
                    <a:pt x="350" y="2816"/>
                  </a:cubicBezTo>
                  <a:cubicBezTo>
                    <a:pt x="433" y="2781"/>
                    <a:pt x="433" y="2781"/>
                    <a:pt x="433" y="2781"/>
                  </a:cubicBezTo>
                  <a:cubicBezTo>
                    <a:pt x="593" y="2704"/>
                    <a:pt x="593" y="2704"/>
                    <a:pt x="593" y="2704"/>
                  </a:cubicBezTo>
                  <a:cubicBezTo>
                    <a:pt x="616" y="2656"/>
                    <a:pt x="616" y="2656"/>
                    <a:pt x="616" y="2656"/>
                  </a:cubicBezTo>
                  <a:cubicBezTo>
                    <a:pt x="789" y="2561"/>
                    <a:pt x="789" y="2561"/>
                    <a:pt x="789" y="2561"/>
                  </a:cubicBezTo>
                  <a:cubicBezTo>
                    <a:pt x="741" y="2496"/>
                    <a:pt x="741" y="2496"/>
                    <a:pt x="741" y="2496"/>
                  </a:cubicBezTo>
                  <a:cubicBezTo>
                    <a:pt x="830" y="2449"/>
                    <a:pt x="830" y="2449"/>
                    <a:pt x="830" y="2449"/>
                  </a:cubicBezTo>
                  <a:cubicBezTo>
                    <a:pt x="871" y="2372"/>
                    <a:pt x="871" y="2372"/>
                    <a:pt x="871" y="2372"/>
                  </a:cubicBezTo>
                  <a:cubicBezTo>
                    <a:pt x="949" y="2354"/>
                    <a:pt x="949" y="2354"/>
                    <a:pt x="949" y="2354"/>
                  </a:cubicBezTo>
                  <a:cubicBezTo>
                    <a:pt x="990" y="2378"/>
                    <a:pt x="990" y="2378"/>
                    <a:pt x="990" y="2378"/>
                  </a:cubicBezTo>
                  <a:cubicBezTo>
                    <a:pt x="901" y="2413"/>
                    <a:pt x="901" y="2413"/>
                    <a:pt x="901" y="2413"/>
                  </a:cubicBezTo>
                  <a:cubicBezTo>
                    <a:pt x="877" y="2461"/>
                    <a:pt x="877" y="2461"/>
                    <a:pt x="877" y="2461"/>
                  </a:cubicBezTo>
                  <a:cubicBezTo>
                    <a:pt x="889" y="2508"/>
                    <a:pt x="889" y="2508"/>
                    <a:pt x="889" y="2508"/>
                  </a:cubicBezTo>
                  <a:cubicBezTo>
                    <a:pt x="1002" y="2455"/>
                    <a:pt x="1002" y="2455"/>
                    <a:pt x="1002" y="2455"/>
                  </a:cubicBezTo>
                  <a:cubicBezTo>
                    <a:pt x="1079" y="2443"/>
                    <a:pt x="1079" y="2443"/>
                    <a:pt x="1079" y="2443"/>
                  </a:cubicBezTo>
                  <a:lnTo>
                    <a:pt x="1061" y="2407"/>
                  </a:lnTo>
                  <a:close/>
                  <a:moveTo>
                    <a:pt x="830" y="2639"/>
                  </a:moveTo>
                  <a:lnTo>
                    <a:pt x="830" y="2639"/>
                  </a:lnTo>
                  <a:cubicBezTo>
                    <a:pt x="830" y="2585"/>
                    <a:pt x="830" y="2585"/>
                    <a:pt x="830" y="2585"/>
                  </a:cubicBezTo>
                  <a:cubicBezTo>
                    <a:pt x="789" y="2615"/>
                    <a:pt x="789" y="2615"/>
                    <a:pt x="789" y="2615"/>
                  </a:cubicBezTo>
                  <a:cubicBezTo>
                    <a:pt x="711" y="2662"/>
                    <a:pt x="711" y="2662"/>
                    <a:pt x="711" y="2662"/>
                  </a:cubicBezTo>
                  <a:cubicBezTo>
                    <a:pt x="735" y="2716"/>
                    <a:pt x="735" y="2716"/>
                    <a:pt x="735" y="2716"/>
                  </a:cubicBezTo>
                  <a:cubicBezTo>
                    <a:pt x="789" y="2686"/>
                    <a:pt x="789" y="2686"/>
                    <a:pt x="789" y="2686"/>
                  </a:cubicBezTo>
                  <a:lnTo>
                    <a:pt x="830" y="263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35845" name="Freeform 511"/>
            <p:cNvSpPr>
              <a:spLocks noChangeArrowheads="1"/>
            </p:cNvSpPr>
            <p:nvPr/>
          </p:nvSpPr>
          <p:spPr bwMode="auto">
            <a:xfrm>
              <a:off x="16893214" y="7792620"/>
              <a:ext cx="669247" cy="831462"/>
            </a:xfrm>
            <a:custGeom>
              <a:avLst/>
              <a:gdLst>
                <a:gd name="T0" fmla="*/ 332578 w 1145"/>
                <a:gd name="T1" fmla="*/ 0 h 1424"/>
                <a:gd name="T2" fmla="*/ 332578 w 1145"/>
                <a:gd name="T3" fmla="*/ 0 h 1424"/>
                <a:gd name="T4" fmla="*/ 0 w 1145"/>
                <a:gd name="T5" fmla="*/ 332234 h 1424"/>
                <a:gd name="T6" fmla="*/ 332578 w 1145"/>
                <a:gd name="T7" fmla="*/ 830878 h 1424"/>
                <a:gd name="T8" fmla="*/ 668663 w 1145"/>
                <a:gd name="T9" fmla="*/ 332234 h 1424"/>
                <a:gd name="T10" fmla="*/ 332578 w 1145"/>
                <a:gd name="T11" fmla="*/ 0 h 1424"/>
                <a:gd name="T12" fmla="*/ 332578 w 1145"/>
                <a:gd name="T13" fmla="*/ 540100 h 1424"/>
                <a:gd name="T14" fmla="*/ 332578 w 1145"/>
                <a:gd name="T15" fmla="*/ 540100 h 1424"/>
                <a:gd name="T16" fmla="*/ 128004 w 1145"/>
                <a:gd name="T17" fmla="*/ 332234 h 1424"/>
                <a:gd name="T18" fmla="*/ 332578 w 1145"/>
                <a:gd name="T19" fmla="*/ 127872 h 1424"/>
                <a:gd name="T20" fmla="*/ 540658 w 1145"/>
                <a:gd name="T21" fmla="*/ 332234 h 1424"/>
                <a:gd name="T22" fmla="*/ 332578 w 1145"/>
                <a:gd name="T23" fmla="*/ 540100 h 14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145" h="1424">
                  <a:moveTo>
                    <a:pt x="569" y="0"/>
                  </a:moveTo>
                  <a:lnTo>
                    <a:pt x="569" y="0"/>
                  </a:lnTo>
                  <a:cubicBezTo>
                    <a:pt x="254" y="0"/>
                    <a:pt x="0" y="254"/>
                    <a:pt x="0" y="569"/>
                  </a:cubicBezTo>
                  <a:cubicBezTo>
                    <a:pt x="0" y="889"/>
                    <a:pt x="373" y="1423"/>
                    <a:pt x="569" y="1423"/>
                  </a:cubicBezTo>
                  <a:cubicBezTo>
                    <a:pt x="770" y="1423"/>
                    <a:pt x="1144" y="889"/>
                    <a:pt x="1144" y="569"/>
                  </a:cubicBezTo>
                  <a:cubicBezTo>
                    <a:pt x="1144" y="254"/>
                    <a:pt x="889" y="0"/>
                    <a:pt x="569" y="0"/>
                  </a:cubicBezTo>
                  <a:close/>
                  <a:moveTo>
                    <a:pt x="569" y="925"/>
                  </a:moveTo>
                  <a:lnTo>
                    <a:pt x="569" y="925"/>
                  </a:lnTo>
                  <a:cubicBezTo>
                    <a:pt x="379" y="925"/>
                    <a:pt x="219" y="764"/>
                    <a:pt x="219" y="569"/>
                  </a:cubicBezTo>
                  <a:cubicBezTo>
                    <a:pt x="219" y="379"/>
                    <a:pt x="379" y="219"/>
                    <a:pt x="569" y="219"/>
                  </a:cubicBezTo>
                  <a:cubicBezTo>
                    <a:pt x="764" y="219"/>
                    <a:pt x="925" y="379"/>
                    <a:pt x="925" y="569"/>
                  </a:cubicBezTo>
                  <a:cubicBezTo>
                    <a:pt x="925" y="764"/>
                    <a:pt x="764" y="925"/>
                    <a:pt x="569" y="92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35846" name="Freeform 511"/>
            <p:cNvSpPr>
              <a:spLocks noChangeArrowheads="1"/>
            </p:cNvSpPr>
            <p:nvPr/>
          </p:nvSpPr>
          <p:spPr bwMode="auto">
            <a:xfrm>
              <a:off x="13738965" y="6246542"/>
              <a:ext cx="556898" cy="691878"/>
            </a:xfrm>
            <a:custGeom>
              <a:avLst/>
              <a:gdLst>
                <a:gd name="T0" fmla="*/ 276747 w 1145"/>
                <a:gd name="T1" fmla="*/ 0 h 1424"/>
                <a:gd name="T2" fmla="*/ 276747 w 1145"/>
                <a:gd name="T3" fmla="*/ 0 h 1424"/>
                <a:gd name="T4" fmla="*/ 0 w 1145"/>
                <a:gd name="T5" fmla="*/ 276460 h 1424"/>
                <a:gd name="T6" fmla="*/ 276747 w 1145"/>
                <a:gd name="T7" fmla="*/ 691392 h 1424"/>
                <a:gd name="T8" fmla="*/ 556412 w 1145"/>
                <a:gd name="T9" fmla="*/ 276460 h 1424"/>
                <a:gd name="T10" fmla="*/ 276747 w 1145"/>
                <a:gd name="T11" fmla="*/ 0 h 1424"/>
                <a:gd name="T12" fmla="*/ 276747 w 1145"/>
                <a:gd name="T13" fmla="*/ 449429 h 1424"/>
                <a:gd name="T14" fmla="*/ 276747 w 1145"/>
                <a:gd name="T15" fmla="*/ 449429 h 1424"/>
                <a:gd name="T16" fmla="*/ 106516 w 1145"/>
                <a:gd name="T17" fmla="*/ 276460 h 1424"/>
                <a:gd name="T18" fmla="*/ 276747 w 1145"/>
                <a:gd name="T19" fmla="*/ 106405 h 1424"/>
                <a:gd name="T20" fmla="*/ 449896 w 1145"/>
                <a:gd name="T21" fmla="*/ 276460 h 1424"/>
                <a:gd name="T22" fmla="*/ 276747 w 1145"/>
                <a:gd name="T23" fmla="*/ 449429 h 14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145" h="1424">
                  <a:moveTo>
                    <a:pt x="569" y="0"/>
                  </a:moveTo>
                  <a:lnTo>
                    <a:pt x="569" y="0"/>
                  </a:lnTo>
                  <a:cubicBezTo>
                    <a:pt x="254" y="0"/>
                    <a:pt x="0" y="254"/>
                    <a:pt x="0" y="569"/>
                  </a:cubicBezTo>
                  <a:cubicBezTo>
                    <a:pt x="0" y="889"/>
                    <a:pt x="373" y="1423"/>
                    <a:pt x="569" y="1423"/>
                  </a:cubicBezTo>
                  <a:cubicBezTo>
                    <a:pt x="770" y="1423"/>
                    <a:pt x="1144" y="889"/>
                    <a:pt x="1144" y="569"/>
                  </a:cubicBezTo>
                  <a:cubicBezTo>
                    <a:pt x="1144" y="254"/>
                    <a:pt x="889" y="0"/>
                    <a:pt x="569" y="0"/>
                  </a:cubicBezTo>
                  <a:close/>
                  <a:moveTo>
                    <a:pt x="569" y="925"/>
                  </a:moveTo>
                  <a:lnTo>
                    <a:pt x="569" y="925"/>
                  </a:lnTo>
                  <a:cubicBezTo>
                    <a:pt x="379" y="925"/>
                    <a:pt x="219" y="764"/>
                    <a:pt x="219" y="569"/>
                  </a:cubicBezTo>
                  <a:cubicBezTo>
                    <a:pt x="219" y="379"/>
                    <a:pt x="379" y="219"/>
                    <a:pt x="569" y="219"/>
                  </a:cubicBezTo>
                  <a:cubicBezTo>
                    <a:pt x="764" y="219"/>
                    <a:pt x="925" y="379"/>
                    <a:pt x="925" y="569"/>
                  </a:cubicBezTo>
                  <a:cubicBezTo>
                    <a:pt x="925" y="764"/>
                    <a:pt x="764" y="925"/>
                    <a:pt x="569" y="9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35847" name="Freeform 511"/>
            <p:cNvSpPr>
              <a:spLocks noChangeArrowheads="1"/>
            </p:cNvSpPr>
            <p:nvPr/>
          </p:nvSpPr>
          <p:spPr bwMode="auto">
            <a:xfrm>
              <a:off x="17976429" y="10194073"/>
              <a:ext cx="556898" cy="691878"/>
            </a:xfrm>
            <a:custGeom>
              <a:avLst/>
              <a:gdLst>
                <a:gd name="T0" fmla="*/ 276747 w 1145"/>
                <a:gd name="T1" fmla="*/ 0 h 1424"/>
                <a:gd name="T2" fmla="*/ 276747 w 1145"/>
                <a:gd name="T3" fmla="*/ 0 h 1424"/>
                <a:gd name="T4" fmla="*/ 0 w 1145"/>
                <a:gd name="T5" fmla="*/ 276460 h 1424"/>
                <a:gd name="T6" fmla="*/ 276747 w 1145"/>
                <a:gd name="T7" fmla="*/ 691392 h 1424"/>
                <a:gd name="T8" fmla="*/ 556412 w 1145"/>
                <a:gd name="T9" fmla="*/ 276460 h 1424"/>
                <a:gd name="T10" fmla="*/ 276747 w 1145"/>
                <a:gd name="T11" fmla="*/ 0 h 1424"/>
                <a:gd name="T12" fmla="*/ 276747 w 1145"/>
                <a:gd name="T13" fmla="*/ 449429 h 1424"/>
                <a:gd name="T14" fmla="*/ 276747 w 1145"/>
                <a:gd name="T15" fmla="*/ 449429 h 1424"/>
                <a:gd name="T16" fmla="*/ 106516 w 1145"/>
                <a:gd name="T17" fmla="*/ 276460 h 1424"/>
                <a:gd name="T18" fmla="*/ 276747 w 1145"/>
                <a:gd name="T19" fmla="*/ 106405 h 1424"/>
                <a:gd name="T20" fmla="*/ 449896 w 1145"/>
                <a:gd name="T21" fmla="*/ 276460 h 1424"/>
                <a:gd name="T22" fmla="*/ 276747 w 1145"/>
                <a:gd name="T23" fmla="*/ 449429 h 14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145" h="1424">
                  <a:moveTo>
                    <a:pt x="569" y="0"/>
                  </a:moveTo>
                  <a:lnTo>
                    <a:pt x="569" y="0"/>
                  </a:lnTo>
                  <a:cubicBezTo>
                    <a:pt x="254" y="0"/>
                    <a:pt x="0" y="254"/>
                    <a:pt x="0" y="569"/>
                  </a:cubicBezTo>
                  <a:cubicBezTo>
                    <a:pt x="0" y="889"/>
                    <a:pt x="373" y="1423"/>
                    <a:pt x="569" y="1423"/>
                  </a:cubicBezTo>
                  <a:cubicBezTo>
                    <a:pt x="770" y="1423"/>
                    <a:pt x="1144" y="889"/>
                    <a:pt x="1144" y="569"/>
                  </a:cubicBezTo>
                  <a:cubicBezTo>
                    <a:pt x="1144" y="254"/>
                    <a:pt x="889" y="0"/>
                    <a:pt x="569" y="0"/>
                  </a:cubicBezTo>
                  <a:close/>
                  <a:moveTo>
                    <a:pt x="569" y="925"/>
                  </a:moveTo>
                  <a:lnTo>
                    <a:pt x="569" y="925"/>
                  </a:lnTo>
                  <a:cubicBezTo>
                    <a:pt x="379" y="925"/>
                    <a:pt x="219" y="764"/>
                    <a:pt x="219" y="569"/>
                  </a:cubicBezTo>
                  <a:cubicBezTo>
                    <a:pt x="219" y="379"/>
                    <a:pt x="379" y="219"/>
                    <a:pt x="569" y="219"/>
                  </a:cubicBezTo>
                  <a:cubicBezTo>
                    <a:pt x="764" y="219"/>
                    <a:pt x="925" y="379"/>
                    <a:pt x="925" y="569"/>
                  </a:cubicBezTo>
                  <a:cubicBezTo>
                    <a:pt x="925" y="764"/>
                    <a:pt x="764" y="925"/>
                    <a:pt x="569" y="9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35848" name="Freeform 511"/>
            <p:cNvSpPr>
              <a:spLocks noChangeArrowheads="1"/>
            </p:cNvSpPr>
            <p:nvPr/>
          </p:nvSpPr>
          <p:spPr bwMode="auto">
            <a:xfrm>
              <a:off x="8326254" y="9636512"/>
              <a:ext cx="556898" cy="691878"/>
            </a:xfrm>
            <a:custGeom>
              <a:avLst/>
              <a:gdLst>
                <a:gd name="T0" fmla="*/ 276747 w 1145"/>
                <a:gd name="T1" fmla="*/ 0 h 1424"/>
                <a:gd name="T2" fmla="*/ 276747 w 1145"/>
                <a:gd name="T3" fmla="*/ 0 h 1424"/>
                <a:gd name="T4" fmla="*/ 0 w 1145"/>
                <a:gd name="T5" fmla="*/ 276460 h 1424"/>
                <a:gd name="T6" fmla="*/ 276747 w 1145"/>
                <a:gd name="T7" fmla="*/ 691392 h 1424"/>
                <a:gd name="T8" fmla="*/ 556412 w 1145"/>
                <a:gd name="T9" fmla="*/ 276460 h 1424"/>
                <a:gd name="T10" fmla="*/ 276747 w 1145"/>
                <a:gd name="T11" fmla="*/ 0 h 1424"/>
                <a:gd name="T12" fmla="*/ 276747 w 1145"/>
                <a:gd name="T13" fmla="*/ 449429 h 1424"/>
                <a:gd name="T14" fmla="*/ 276747 w 1145"/>
                <a:gd name="T15" fmla="*/ 449429 h 1424"/>
                <a:gd name="T16" fmla="*/ 106516 w 1145"/>
                <a:gd name="T17" fmla="*/ 276460 h 1424"/>
                <a:gd name="T18" fmla="*/ 276747 w 1145"/>
                <a:gd name="T19" fmla="*/ 106405 h 1424"/>
                <a:gd name="T20" fmla="*/ 449896 w 1145"/>
                <a:gd name="T21" fmla="*/ 276460 h 1424"/>
                <a:gd name="T22" fmla="*/ 276747 w 1145"/>
                <a:gd name="T23" fmla="*/ 449429 h 14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145" h="1424">
                  <a:moveTo>
                    <a:pt x="569" y="0"/>
                  </a:moveTo>
                  <a:lnTo>
                    <a:pt x="569" y="0"/>
                  </a:lnTo>
                  <a:cubicBezTo>
                    <a:pt x="254" y="0"/>
                    <a:pt x="0" y="254"/>
                    <a:pt x="0" y="569"/>
                  </a:cubicBezTo>
                  <a:cubicBezTo>
                    <a:pt x="0" y="889"/>
                    <a:pt x="373" y="1423"/>
                    <a:pt x="569" y="1423"/>
                  </a:cubicBezTo>
                  <a:cubicBezTo>
                    <a:pt x="770" y="1423"/>
                    <a:pt x="1144" y="889"/>
                    <a:pt x="1144" y="569"/>
                  </a:cubicBezTo>
                  <a:cubicBezTo>
                    <a:pt x="1144" y="254"/>
                    <a:pt x="889" y="0"/>
                    <a:pt x="569" y="0"/>
                  </a:cubicBezTo>
                  <a:close/>
                  <a:moveTo>
                    <a:pt x="569" y="925"/>
                  </a:moveTo>
                  <a:lnTo>
                    <a:pt x="569" y="925"/>
                  </a:lnTo>
                  <a:cubicBezTo>
                    <a:pt x="379" y="925"/>
                    <a:pt x="219" y="764"/>
                    <a:pt x="219" y="569"/>
                  </a:cubicBezTo>
                  <a:cubicBezTo>
                    <a:pt x="219" y="379"/>
                    <a:pt x="379" y="219"/>
                    <a:pt x="569" y="219"/>
                  </a:cubicBezTo>
                  <a:cubicBezTo>
                    <a:pt x="764" y="219"/>
                    <a:pt x="925" y="379"/>
                    <a:pt x="925" y="569"/>
                  </a:cubicBezTo>
                  <a:cubicBezTo>
                    <a:pt x="925" y="764"/>
                    <a:pt x="764" y="925"/>
                    <a:pt x="569" y="9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</p:grpSp>
      <p:sp>
        <p:nvSpPr>
          <p:cNvPr id="10" name="Shape 203"/>
          <p:cNvSpPr>
            <a:spLocks noChangeArrowheads="1"/>
          </p:cNvSpPr>
          <p:nvPr/>
        </p:nvSpPr>
        <p:spPr bwMode="auto">
          <a:xfrm>
            <a:off x="11360295" y="5080001"/>
            <a:ext cx="1046162" cy="541338"/>
          </a:xfrm>
          <a:prstGeom prst="wedgeRectCallout">
            <a:avLst>
              <a:gd name="adj1" fmla="val -21426"/>
              <a:gd name="adj2" fmla="val 84287"/>
            </a:avLst>
          </a:prstGeom>
          <a:solidFill>
            <a:srgbClr val="0091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dirty="0" err="1">
                <a:solidFill>
                  <a:srgbClr val="FFFFFF"/>
                </a:solidFill>
                <a:latin typeface="Bahnschrift SemiBold" panose="020B0502040204020203" pitchFamily="34" charset="0"/>
                <a:ea typeface="Source Sans Pro"/>
                <a:cs typeface="Source Sans Pro"/>
                <a:sym typeface="Source Sans Pro"/>
              </a:rPr>
              <a:t>our</a:t>
            </a:r>
            <a:r>
              <a:rPr lang="pl-PL" altLang="pl-PL" sz="1800" dirty="0">
                <a:solidFill>
                  <a:srgbClr val="FFFFFF"/>
                </a:solidFill>
                <a:latin typeface="Bahnschrift SemiBold" panose="020B0502040204020203" pitchFamily="34" charset="0"/>
                <a:ea typeface="Source Sans Pro"/>
                <a:cs typeface="Source Sans Pro"/>
                <a:sym typeface="Source Sans Pro"/>
              </a:rPr>
              <a:t> </a:t>
            </a:r>
            <a:r>
              <a:rPr lang="pl-PL" altLang="pl-PL" sz="1800" dirty="0" err="1">
                <a:solidFill>
                  <a:srgbClr val="FFFFFF"/>
                </a:solidFill>
                <a:latin typeface="Bahnschrift SemiBold" panose="020B0502040204020203" pitchFamily="34" charset="0"/>
                <a:ea typeface="Source Sans Pro"/>
                <a:cs typeface="Source Sans Pro"/>
                <a:sym typeface="Source Sans Pro"/>
              </a:rPr>
              <a:t>office</a:t>
            </a:r>
            <a:endParaRPr lang="pl-PL" altLang="pl-PL" sz="1800" dirty="0">
              <a:solidFill>
                <a:srgbClr val="FFFFFF"/>
              </a:solidFill>
              <a:latin typeface="Bahnschrift SemiBold" panose="020B0502040204020203" pitchFamily="34" charset="0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" name="Freeform 511"/>
          <p:cNvSpPr>
            <a:spLocks noChangeArrowheads="1"/>
          </p:cNvSpPr>
          <p:nvPr/>
        </p:nvSpPr>
        <p:spPr bwMode="auto">
          <a:xfrm>
            <a:off x="7568553" y="5544388"/>
            <a:ext cx="565870" cy="662362"/>
          </a:xfrm>
          <a:custGeom>
            <a:avLst/>
            <a:gdLst>
              <a:gd name="T0" fmla="*/ 332578 w 1145"/>
              <a:gd name="T1" fmla="*/ 0 h 1424"/>
              <a:gd name="T2" fmla="*/ 332578 w 1145"/>
              <a:gd name="T3" fmla="*/ 0 h 1424"/>
              <a:gd name="T4" fmla="*/ 0 w 1145"/>
              <a:gd name="T5" fmla="*/ 332234 h 1424"/>
              <a:gd name="T6" fmla="*/ 332578 w 1145"/>
              <a:gd name="T7" fmla="*/ 830878 h 1424"/>
              <a:gd name="T8" fmla="*/ 668663 w 1145"/>
              <a:gd name="T9" fmla="*/ 332234 h 1424"/>
              <a:gd name="T10" fmla="*/ 332578 w 1145"/>
              <a:gd name="T11" fmla="*/ 0 h 1424"/>
              <a:gd name="T12" fmla="*/ 332578 w 1145"/>
              <a:gd name="T13" fmla="*/ 540100 h 1424"/>
              <a:gd name="T14" fmla="*/ 332578 w 1145"/>
              <a:gd name="T15" fmla="*/ 540100 h 1424"/>
              <a:gd name="T16" fmla="*/ 128004 w 1145"/>
              <a:gd name="T17" fmla="*/ 332234 h 1424"/>
              <a:gd name="T18" fmla="*/ 332578 w 1145"/>
              <a:gd name="T19" fmla="*/ 127872 h 1424"/>
              <a:gd name="T20" fmla="*/ 540658 w 1145"/>
              <a:gd name="T21" fmla="*/ 332234 h 1424"/>
              <a:gd name="T22" fmla="*/ 332578 w 1145"/>
              <a:gd name="T23" fmla="*/ 540100 h 142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145" h="1424">
                <a:moveTo>
                  <a:pt x="569" y="0"/>
                </a:moveTo>
                <a:lnTo>
                  <a:pt x="569" y="0"/>
                </a:lnTo>
                <a:cubicBezTo>
                  <a:pt x="254" y="0"/>
                  <a:pt x="0" y="254"/>
                  <a:pt x="0" y="569"/>
                </a:cubicBezTo>
                <a:cubicBezTo>
                  <a:pt x="0" y="889"/>
                  <a:pt x="373" y="1423"/>
                  <a:pt x="569" y="1423"/>
                </a:cubicBezTo>
                <a:cubicBezTo>
                  <a:pt x="770" y="1423"/>
                  <a:pt x="1144" y="889"/>
                  <a:pt x="1144" y="569"/>
                </a:cubicBezTo>
                <a:cubicBezTo>
                  <a:pt x="1144" y="254"/>
                  <a:pt x="889" y="0"/>
                  <a:pt x="569" y="0"/>
                </a:cubicBezTo>
                <a:close/>
                <a:moveTo>
                  <a:pt x="569" y="925"/>
                </a:moveTo>
                <a:lnTo>
                  <a:pt x="569" y="925"/>
                </a:lnTo>
                <a:cubicBezTo>
                  <a:pt x="379" y="925"/>
                  <a:pt x="219" y="764"/>
                  <a:pt x="219" y="569"/>
                </a:cubicBezTo>
                <a:cubicBezTo>
                  <a:pt x="219" y="379"/>
                  <a:pt x="379" y="219"/>
                  <a:pt x="569" y="219"/>
                </a:cubicBezTo>
                <a:cubicBezTo>
                  <a:pt x="764" y="219"/>
                  <a:pt x="925" y="379"/>
                  <a:pt x="925" y="569"/>
                </a:cubicBezTo>
                <a:cubicBezTo>
                  <a:pt x="925" y="764"/>
                  <a:pt x="764" y="925"/>
                  <a:pt x="569" y="92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2" name="Freeform 511"/>
          <p:cNvSpPr>
            <a:spLocks noChangeArrowheads="1"/>
          </p:cNvSpPr>
          <p:nvPr/>
        </p:nvSpPr>
        <p:spPr bwMode="auto">
          <a:xfrm>
            <a:off x="6941274" y="5306407"/>
            <a:ext cx="565870" cy="662362"/>
          </a:xfrm>
          <a:custGeom>
            <a:avLst/>
            <a:gdLst>
              <a:gd name="T0" fmla="*/ 332578 w 1145"/>
              <a:gd name="T1" fmla="*/ 0 h 1424"/>
              <a:gd name="T2" fmla="*/ 332578 w 1145"/>
              <a:gd name="T3" fmla="*/ 0 h 1424"/>
              <a:gd name="T4" fmla="*/ 0 w 1145"/>
              <a:gd name="T5" fmla="*/ 332234 h 1424"/>
              <a:gd name="T6" fmla="*/ 332578 w 1145"/>
              <a:gd name="T7" fmla="*/ 830878 h 1424"/>
              <a:gd name="T8" fmla="*/ 668663 w 1145"/>
              <a:gd name="T9" fmla="*/ 332234 h 1424"/>
              <a:gd name="T10" fmla="*/ 332578 w 1145"/>
              <a:gd name="T11" fmla="*/ 0 h 1424"/>
              <a:gd name="T12" fmla="*/ 332578 w 1145"/>
              <a:gd name="T13" fmla="*/ 540100 h 1424"/>
              <a:gd name="T14" fmla="*/ 332578 w 1145"/>
              <a:gd name="T15" fmla="*/ 540100 h 1424"/>
              <a:gd name="T16" fmla="*/ 128004 w 1145"/>
              <a:gd name="T17" fmla="*/ 332234 h 1424"/>
              <a:gd name="T18" fmla="*/ 332578 w 1145"/>
              <a:gd name="T19" fmla="*/ 127872 h 1424"/>
              <a:gd name="T20" fmla="*/ 540658 w 1145"/>
              <a:gd name="T21" fmla="*/ 332234 h 1424"/>
              <a:gd name="T22" fmla="*/ 332578 w 1145"/>
              <a:gd name="T23" fmla="*/ 540100 h 142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145" h="1424">
                <a:moveTo>
                  <a:pt x="569" y="0"/>
                </a:moveTo>
                <a:lnTo>
                  <a:pt x="569" y="0"/>
                </a:lnTo>
                <a:cubicBezTo>
                  <a:pt x="254" y="0"/>
                  <a:pt x="0" y="254"/>
                  <a:pt x="0" y="569"/>
                </a:cubicBezTo>
                <a:cubicBezTo>
                  <a:pt x="0" y="889"/>
                  <a:pt x="373" y="1423"/>
                  <a:pt x="569" y="1423"/>
                </a:cubicBezTo>
                <a:cubicBezTo>
                  <a:pt x="770" y="1423"/>
                  <a:pt x="1144" y="889"/>
                  <a:pt x="1144" y="569"/>
                </a:cubicBezTo>
                <a:cubicBezTo>
                  <a:pt x="1144" y="254"/>
                  <a:pt x="889" y="0"/>
                  <a:pt x="569" y="0"/>
                </a:cubicBezTo>
                <a:close/>
                <a:moveTo>
                  <a:pt x="569" y="925"/>
                </a:moveTo>
                <a:lnTo>
                  <a:pt x="569" y="925"/>
                </a:lnTo>
                <a:cubicBezTo>
                  <a:pt x="379" y="925"/>
                  <a:pt x="219" y="764"/>
                  <a:pt x="219" y="569"/>
                </a:cubicBezTo>
                <a:cubicBezTo>
                  <a:pt x="219" y="379"/>
                  <a:pt x="379" y="219"/>
                  <a:pt x="569" y="219"/>
                </a:cubicBezTo>
                <a:cubicBezTo>
                  <a:pt x="764" y="219"/>
                  <a:pt x="925" y="379"/>
                  <a:pt x="925" y="569"/>
                </a:cubicBezTo>
                <a:cubicBezTo>
                  <a:pt x="925" y="764"/>
                  <a:pt x="764" y="925"/>
                  <a:pt x="569" y="92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3" name="Freeform 511"/>
          <p:cNvSpPr>
            <a:spLocks noChangeArrowheads="1"/>
          </p:cNvSpPr>
          <p:nvPr/>
        </p:nvSpPr>
        <p:spPr bwMode="auto">
          <a:xfrm>
            <a:off x="5080004" y="5019489"/>
            <a:ext cx="565870" cy="662362"/>
          </a:xfrm>
          <a:custGeom>
            <a:avLst/>
            <a:gdLst>
              <a:gd name="T0" fmla="*/ 332578 w 1145"/>
              <a:gd name="T1" fmla="*/ 0 h 1424"/>
              <a:gd name="T2" fmla="*/ 332578 w 1145"/>
              <a:gd name="T3" fmla="*/ 0 h 1424"/>
              <a:gd name="T4" fmla="*/ 0 w 1145"/>
              <a:gd name="T5" fmla="*/ 332234 h 1424"/>
              <a:gd name="T6" fmla="*/ 332578 w 1145"/>
              <a:gd name="T7" fmla="*/ 830878 h 1424"/>
              <a:gd name="T8" fmla="*/ 668663 w 1145"/>
              <a:gd name="T9" fmla="*/ 332234 h 1424"/>
              <a:gd name="T10" fmla="*/ 332578 w 1145"/>
              <a:gd name="T11" fmla="*/ 0 h 1424"/>
              <a:gd name="T12" fmla="*/ 332578 w 1145"/>
              <a:gd name="T13" fmla="*/ 540100 h 1424"/>
              <a:gd name="T14" fmla="*/ 332578 w 1145"/>
              <a:gd name="T15" fmla="*/ 540100 h 1424"/>
              <a:gd name="T16" fmla="*/ 128004 w 1145"/>
              <a:gd name="T17" fmla="*/ 332234 h 1424"/>
              <a:gd name="T18" fmla="*/ 332578 w 1145"/>
              <a:gd name="T19" fmla="*/ 127872 h 1424"/>
              <a:gd name="T20" fmla="*/ 540658 w 1145"/>
              <a:gd name="T21" fmla="*/ 332234 h 1424"/>
              <a:gd name="T22" fmla="*/ 332578 w 1145"/>
              <a:gd name="T23" fmla="*/ 540100 h 142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145" h="1424">
                <a:moveTo>
                  <a:pt x="569" y="0"/>
                </a:moveTo>
                <a:lnTo>
                  <a:pt x="569" y="0"/>
                </a:lnTo>
                <a:cubicBezTo>
                  <a:pt x="254" y="0"/>
                  <a:pt x="0" y="254"/>
                  <a:pt x="0" y="569"/>
                </a:cubicBezTo>
                <a:cubicBezTo>
                  <a:pt x="0" y="889"/>
                  <a:pt x="373" y="1423"/>
                  <a:pt x="569" y="1423"/>
                </a:cubicBezTo>
                <a:cubicBezTo>
                  <a:pt x="770" y="1423"/>
                  <a:pt x="1144" y="889"/>
                  <a:pt x="1144" y="569"/>
                </a:cubicBezTo>
                <a:cubicBezTo>
                  <a:pt x="1144" y="254"/>
                  <a:pt x="889" y="0"/>
                  <a:pt x="569" y="0"/>
                </a:cubicBezTo>
                <a:close/>
                <a:moveTo>
                  <a:pt x="569" y="925"/>
                </a:moveTo>
                <a:lnTo>
                  <a:pt x="569" y="925"/>
                </a:lnTo>
                <a:cubicBezTo>
                  <a:pt x="379" y="925"/>
                  <a:pt x="219" y="764"/>
                  <a:pt x="219" y="569"/>
                </a:cubicBezTo>
                <a:cubicBezTo>
                  <a:pt x="219" y="379"/>
                  <a:pt x="379" y="219"/>
                  <a:pt x="569" y="219"/>
                </a:cubicBezTo>
                <a:cubicBezTo>
                  <a:pt x="764" y="219"/>
                  <a:pt x="925" y="379"/>
                  <a:pt x="925" y="569"/>
                </a:cubicBezTo>
                <a:cubicBezTo>
                  <a:pt x="925" y="764"/>
                  <a:pt x="764" y="925"/>
                  <a:pt x="569" y="92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4" name="Freeform 511"/>
          <p:cNvSpPr>
            <a:spLocks noChangeArrowheads="1"/>
          </p:cNvSpPr>
          <p:nvPr/>
        </p:nvSpPr>
        <p:spPr bwMode="auto">
          <a:xfrm>
            <a:off x="5645874" y="6051544"/>
            <a:ext cx="565870" cy="662362"/>
          </a:xfrm>
          <a:custGeom>
            <a:avLst/>
            <a:gdLst>
              <a:gd name="T0" fmla="*/ 332578 w 1145"/>
              <a:gd name="T1" fmla="*/ 0 h 1424"/>
              <a:gd name="T2" fmla="*/ 332578 w 1145"/>
              <a:gd name="T3" fmla="*/ 0 h 1424"/>
              <a:gd name="T4" fmla="*/ 0 w 1145"/>
              <a:gd name="T5" fmla="*/ 332234 h 1424"/>
              <a:gd name="T6" fmla="*/ 332578 w 1145"/>
              <a:gd name="T7" fmla="*/ 830878 h 1424"/>
              <a:gd name="T8" fmla="*/ 668663 w 1145"/>
              <a:gd name="T9" fmla="*/ 332234 h 1424"/>
              <a:gd name="T10" fmla="*/ 332578 w 1145"/>
              <a:gd name="T11" fmla="*/ 0 h 1424"/>
              <a:gd name="T12" fmla="*/ 332578 w 1145"/>
              <a:gd name="T13" fmla="*/ 540100 h 1424"/>
              <a:gd name="T14" fmla="*/ 332578 w 1145"/>
              <a:gd name="T15" fmla="*/ 540100 h 1424"/>
              <a:gd name="T16" fmla="*/ 128004 w 1145"/>
              <a:gd name="T17" fmla="*/ 332234 h 1424"/>
              <a:gd name="T18" fmla="*/ 332578 w 1145"/>
              <a:gd name="T19" fmla="*/ 127872 h 1424"/>
              <a:gd name="T20" fmla="*/ 540658 w 1145"/>
              <a:gd name="T21" fmla="*/ 332234 h 1424"/>
              <a:gd name="T22" fmla="*/ 332578 w 1145"/>
              <a:gd name="T23" fmla="*/ 540100 h 142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145" h="1424">
                <a:moveTo>
                  <a:pt x="569" y="0"/>
                </a:moveTo>
                <a:lnTo>
                  <a:pt x="569" y="0"/>
                </a:lnTo>
                <a:cubicBezTo>
                  <a:pt x="254" y="0"/>
                  <a:pt x="0" y="254"/>
                  <a:pt x="0" y="569"/>
                </a:cubicBezTo>
                <a:cubicBezTo>
                  <a:pt x="0" y="889"/>
                  <a:pt x="373" y="1423"/>
                  <a:pt x="569" y="1423"/>
                </a:cubicBezTo>
                <a:cubicBezTo>
                  <a:pt x="770" y="1423"/>
                  <a:pt x="1144" y="889"/>
                  <a:pt x="1144" y="569"/>
                </a:cubicBezTo>
                <a:cubicBezTo>
                  <a:pt x="1144" y="254"/>
                  <a:pt x="889" y="0"/>
                  <a:pt x="569" y="0"/>
                </a:cubicBezTo>
                <a:close/>
                <a:moveTo>
                  <a:pt x="569" y="925"/>
                </a:moveTo>
                <a:lnTo>
                  <a:pt x="569" y="925"/>
                </a:lnTo>
                <a:cubicBezTo>
                  <a:pt x="379" y="925"/>
                  <a:pt x="219" y="764"/>
                  <a:pt x="219" y="569"/>
                </a:cubicBezTo>
                <a:cubicBezTo>
                  <a:pt x="219" y="379"/>
                  <a:pt x="379" y="219"/>
                  <a:pt x="569" y="219"/>
                </a:cubicBezTo>
                <a:cubicBezTo>
                  <a:pt x="764" y="219"/>
                  <a:pt x="925" y="379"/>
                  <a:pt x="925" y="569"/>
                </a:cubicBezTo>
                <a:cubicBezTo>
                  <a:pt x="925" y="764"/>
                  <a:pt x="764" y="925"/>
                  <a:pt x="569" y="92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5" name="Freeform 511"/>
          <p:cNvSpPr>
            <a:spLocks noChangeArrowheads="1"/>
          </p:cNvSpPr>
          <p:nvPr/>
        </p:nvSpPr>
        <p:spPr bwMode="auto">
          <a:xfrm>
            <a:off x="16380909" y="6206750"/>
            <a:ext cx="565870" cy="662362"/>
          </a:xfrm>
          <a:custGeom>
            <a:avLst/>
            <a:gdLst>
              <a:gd name="T0" fmla="*/ 332578 w 1145"/>
              <a:gd name="T1" fmla="*/ 0 h 1424"/>
              <a:gd name="T2" fmla="*/ 332578 w 1145"/>
              <a:gd name="T3" fmla="*/ 0 h 1424"/>
              <a:gd name="T4" fmla="*/ 0 w 1145"/>
              <a:gd name="T5" fmla="*/ 332234 h 1424"/>
              <a:gd name="T6" fmla="*/ 332578 w 1145"/>
              <a:gd name="T7" fmla="*/ 830878 h 1424"/>
              <a:gd name="T8" fmla="*/ 668663 w 1145"/>
              <a:gd name="T9" fmla="*/ 332234 h 1424"/>
              <a:gd name="T10" fmla="*/ 332578 w 1145"/>
              <a:gd name="T11" fmla="*/ 0 h 1424"/>
              <a:gd name="T12" fmla="*/ 332578 w 1145"/>
              <a:gd name="T13" fmla="*/ 540100 h 1424"/>
              <a:gd name="T14" fmla="*/ 332578 w 1145"/>
              <a:gd name="T15" fmla="*/ 540100 h 1424"/>
              <a:gd name="T16" fmla="*/ 128004 w 1145"/>
              <a:gd name="T17" fmla="*/ 332234 h 1424"/>
              <a:gd name="T18" fmla="*/ 332578 w 1145"/>
              <a:gd name="T19" fmla="*/ 127872 h 1424"/>
              <a:gd name="T20" fmla="*/ 540658 w 1145"/>
              <a:gd name="T21" fmla="*/ 332234 h 1424"/>
              <a:gd name="T22" fmla="*/ 332578 w 1145"/>
              <a:gd name="T23" fmla="*/ 540100 h 142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145" h="1424">
                <a:moveTo>
                  <a:pt x="569" y="0"/>
                </a:moveTo>
                <a:lnTo>
                  <a:pt x="569" y="0"/>
                </a:lnTo>
                <a:cubicBezTo>
                  <a:pt x="254" y="0"/>
                  <a:pt x="0" y="254"/>
                  <a:pt x="0" y="569"/>
                </a:cubicBezTo>
                <a:cubicBezTo>
                  <a:pt x="0" y="889"/>
                  <a:pt x="373" y="1423"/>
                  <a:pt x="569" y="1423"/>
                </a:cubicBezTo>
                <a:cubicBezTo>
                  <a:pt x="770" y="1423"/>
                  <a:pt x="1144" y="889"/>
                  <a:pt x="1144" y="569"/>
                </a:cubicBezTo>
                <a:cubicBezTo>
                  <a:pt x="1144" y="254"/>
                  <a:pt x="889" y="0"/>
                  <a:pt x="569" y="0"/>
                </a:cubicBezTo>
                <a:close/>
                <a:moveTo>
                  <a:pt x="569" y="925"/>
                </a:moveTo>
                <a:lnTo>
                  <a:pt x="569" y="925"/>
                </a:lnTo>
                <a:cubicBezTo>
                  <a:pt x="379" y="925"/>
                  <a:pt x="219" y="764"/>
                  <a:pt x="219" y="569"/>
                </a:cubicBezTo>
                <a:cubicBezTo>
                  <a:pt x="219" y="379"/>
                  <a:pt x="379" y="219"/>
                  <a:pt x="569" y="219"/>
                </a:cubicBezTo>
                <a:cubicBezTo>
                  <a:pt x="764" y="219"/>
                  <a:pt x="925" y="379"/>
                  <a:pt x="925" y="569"/>
                </a:cubicBezTo>
                <a:cubicBezTo>
                  <a:pt x="925" y="764"/>
                  <a:pt x="764" y="925"/>
                  <a:pt x="569" y="92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6" name="Freeform 511"/>
          <p:cNvSpPr>
            <a:spLocks noChangeArrowheads="1"/>
          </p:cNvSpPr>
          <p:nvPr/>
        </p:nvSpPr>
        <p:spPr bwMode="auto">
          <a:xfrm>
            <a:off x="16044249" y="5627876"/>
            <a:ext cx="565870" cy="662362"/>
          </a:xfrm>
          <a:custGeom>
            <a:avLst/>
            <a:gdLst>
              <a:gd name="T0" fmla="*/ 332578 w 1145"/>
              <a:gd name="T1" fmla="*/ 0 h 1424"/>
              <a:gd name="T2" fmla="*/ 332578 w 1145"/>
              <a:gd name="T3" fmla="*/ 0 h 1424"/>
              <a:gd name="T4" fmla="*/ 0 w 1145"/>
              <a:gd name="T5" fmla="*/ 332234 h 1424"/>
              <a:gd name="T6" fmla="*/ 332578 w 1145"/>
              <a:gd name="T7" fmla="*/ 830878 h 1424"/>
              <a:gd name="T8" fmla="*/ 668663 w 1145"/>
              <a:gd name="T9" fmla="*/ 332234 h 1424"/>
              <a:gd name="T10" fmla="*/ 332578 w 1145"/>
              <a:gd name="T11" fmla="*/ 0 h 1424"/>
              <a:gd name="T12" fmla="*/ 332578 w 1145"/>
              <a:gd name="T13" fmla="*/ 540100 h 1424"/>
              <a:gd name="T14" fmla="*/ 332578 w 1145"/>
              <a:gd name="T15" fmla="*/ 540100 h 1424"/>
              <a:gd name="T16" fmla="*/ 128004 w 1145"/>
              <a:gd name="T17" fmla="*/ 332234 h 1424"/>
              <a:gd name="T18" fmla="*/ 332578 w 1145"/>
              <a:gd name="T19" fmla="*/ 127872 h 1424"/>
              <a:gd name="T20" fmla="*/ 540658 w 1145"/>
              <a:gd name="T21" fmla="*/ 332234 h 1424"/>
              <a:gd name="T22" fmla="*/ 332578 w 1145"/>
              <a:gd name="T23" fmla="*/ 540100 h 142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145" h="1424">
                <a:moveTo>
                  <a:pt x="569" y="0"/>
                </a:moveTo>
                <a:lnTo>
                  <a:pt x="569" y="0"/>
                </a:lnTo>
                <a:cubicBezTo>
                  <a:pt x="254" y="0"/>
                  <a:pt x="0" y="254"/>
                  <a:pt x="0" y="569"/>
                </a:cubicBezTo>
                <a:cubicBezTo>
                  <a:pt x="0" y="889"/>
                  <a:pt x="373" y="1423"/>
                  <a:pt x="569" y="1423"/>
                </a:cubicBezTo>
                <a:cubicBezTo>
                  <a:pt x="770" y="1423"/>
                  <a:pt x="1144" y="889"/>
                  <a:pt x="1144" y="569"/>
                </a:cubicBezTo>
                <a:cubicBezTo>
                  <a:pt x="1144" y="254"/>
                  <a:pt x="889" y="0"/>
                  <a:pt x="569" y="0"/>
                </a:cubicBezTo>
                <a:close/>
                <a:moveTo>
                  <a:pt x="569" y="925"/>
                </a:moveTo>
                <a:lnTo>
                  <a:pt x="569" y="925"/>
                </a:lnTo>
                <a:cubicBezTo>
                  <a:pt x="379" y="925"/>
                  <a:pt x="219" y="764"/>
                  <a:pt x="219" y="569"/>
                </a:cubicBezTo>
                <a:cubicBezTo>
                  <a:pt x="219" y="379"/>
                  <a:pt x="379" y="219"/>
                  <a:pt x="569" y="219"/>
                </a:cubicBezTo>
                <a:cubicBezTo>
                  <a:pt x="764" y="219"/>
                  <a:pt x="925" y="379"/>
                  <a:pt x="925" y="569"/>
                </a:cubicBezTo>
                <a:cubicBezTo>
                  <a:pt x="925" y="764"/>
                  <a:pt x="764" y="925"/>
                  <a:pt x="569" y="92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8" name="Freeform 511"/>
          <p:cNvSpPr>
            <a:spLocks noChangeArrowheads="1"/>
          </p:cNvSpPr>
          <p:nvPr/>
        </p:nvSpPr>
        <p:spPr bwMode="auto">
          <a:xfrm>
            <a:off x="12403300" y="6713906"/>
            <a:ext cx="565870" cy="662362"/>
          </a:xfrm>
          <a:custGeom>
            <a:avLst/>
            <a:gdLst>
              <a:gd name="T0" fmla="*/ 332578 w 1145"/>
              <a:gd name="T1" fmla="*/ 0 h 1424"/>
              <a:gd name="T2" fmla="*/ 332578 w 1145"/>
              <a:gd name="T3" fmla="*/ 0 h 1424"/>
              <a:gd name="T4" fmla="*/ 0 w 1145"/>
              <a:gd name="T5" fmla="*/ 332234 h 1424"/>
              <a:gd name="T6" fmla="*/ 332578 w 1145"/>
              <a:gd name="T7" fmla="*/ 830878 h 1424"/>
              <a:gd name="T8" fmla="*/ 668663 w 1145"/>
              <a:gd name="T9" fmla="*/ 332234 h 1424"/>
              <a:gd name="T10" fmla="*/ 332578 w 1145"/>
              <a:gd name="T11" fmla="*/ 0 h 1424"/>
              <a:gd name="T12" fmla="*/ 332578 w 1145"/>
              <a:gd name="T13" fmla="*/ 540100 h 1424"/>
              <a:gd name="T14" fmla="*/ 332578 w 1145"/>
              <a:gd name="T15" fmla="*/ 540100 h 1424"/>
              <a:gd name="T16" fmla="*/ 128004 w 1145"/>
              <a:gd name="T17" fmla="*/ 332234 h 1424"/>
              <a:gd name="T18" fmla="*/ 332578 w 1145"/>
              <a:gd name="T19" fmla="*/ 127872 h 1424"/>
              <a:gd name="T20" fmla="*/ 540658 w 1145"/>
              <a:gd name="T21" fmla="*/ 332234 h 1424"/>
              <a:gd name="T22" fmla="*/ 332578 w 1145"/>
              <a:gd name="T23" fmla="*/ 540100 h 142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145" h="1424">
                <a:moveTo>
                  <a:pt x="569" y="0"/>
                </a:moveTo>
                <a:lnTo>
                  <a:pt x="569" y="0"/>
                </a:lnTo>
                <a:cubicBezTo>
                  <a:pt x="254" y="0"/>
                  <a:pt x="0" y="254"/>
                  <a:pt x="0" y="569"/>
                </a:cubicBezTo>
                <a:cubicBezTo>
                  <a:pt x="0" y="889"/>
                  <a:pt x="373" y="1423"/>
                  <a:pt x="569" y="1423"/>
                </a:cubicBezTo>
                <a:cubicBezTo>
                  <a:pt x="770" y="1423"/>
                  <a:pt x="1144" y="889"/>
                  <a:pt x="1144" y="569"/>
                </a:cubicBezTo>
                <a:cubicBezTo>
                  <a:pt x="1144" y="254"/>
                  <a:pt x="889" y="0"/>
                  <a:pt x="569" y="0"/>
                </a:cubicBezTo>
                <a:close/>
                <a:moveTo>
                  <a:pt x="569" y="925"/>
                </a:moveTo>
                <a:lnTo>
                  <a:pt x="569" y="925"/>
                </a:lnTo>
                <a:cubicBezTo>
                  <a:pt x="379" y="925"/>
                  <a:pt x="219" y="764"/>
                  <a:pt x="219" y="569"/>
                </a:cubicBezTo>
                <a:cubicBezTo>
                  <a:pt x="219" y="379"/>
                  <a:pt x="379" y="219"/>
                  <a:pt x="569" y="219"/>
                </a:cubicBezTo>
                <a:cubicBezTo>
                  <a:pt x="764" y="219"/>
                  <a:pt x="925" y="379"/>
                  <a:pt x="925" y="569"/>
                </a:cubicBezTo>
                <a:cubicBezTo>
                  <a:pt x="925" y="764"/>
                  <a:pt x="764" y="925"/>
                  <a:pt x="569" y="92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9" name="Freeform 511"/>
          <p:cNvSpPr>
            <a:spLocks noChangeArrowheads="1"/>
          </p:cNvSpPr>
          <p:nvPr/>
        </p:nvSpPr>
        <p:spPr bwMode="auto">
          <a:xfrm>
            <a:off x="11153488" y="6051544"/>
            <a:ext cx="565870" cy="662362"/>
          </a:xfrm>
          <a:custGeom>
            <a:avLst/>
            <a:gdLst>
              <a:gd name="T0" fmla="*/ 332578 w 1145"/>
              <a:gd name="T1" fmla="*/ 0 h 1424"/>
              <a:gd name="T2" fmla="*/ 332578 w 1145"/>
              <a:gd name="T3" fmla="*/ 0 h 1424"/>
              <a:gd name="T4" fmla="*/ 0 w 1145"/>
              <a:gd name="T5" fmla="*/ 332234 h 1424"/>
              <a:gd name="T6" fmla="*/ 332578 w 1145"/>
              <a:gd name="T7" fmla="*/ 830878 h 1424"/>
              <a:gd name="T8" fmla="*/ 668663 w 1145"/>
              <a:gd name="T9" fmla="*/ 332234 h 1424"/>
              <a:gd name="T10" fmla="*/ 332578 w 1145"/>
              <a:gd name="T11" fmla="*/ 0 h 1424"/>
              <a:gd name="T12" fmla="*/ 332578 w 1145"/>
              <a:gd name="T13" fmla="*/ 540100 h 1424"/>
              <a:gd name="T14" fmla="*/ 332578 w 1145"/>
              <a:gd name="T15" fmla="*/ 540100 h 1424"/>
              <a:gd name="T16" fmla="*/ 128004 w 1145"/>
              <a:gd name="T17" fmla="*/ 332234 h 1424"/>
              <a:gd name="T18" fmla="*/ 332578 w 1145"/>
              <a:gd name="T19" fmla="*/ 127872 h 1424"/>
              <a:gd name="T20" fmla="*/ 540658 w 1145"/>
              <a:gd name="T21" fmla="*/ 332234 h 1424"/>
              <a:gd name="T22" fmla="*/ 332578 w 1145"/>
              <a:gd name="T23" fmla="*/ 540100 h 142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145" h="1424">
                <a:moveTo>
                  <a:pt x="569" y="0"/>
                </a:moveTo>
                <a:lnTo>
                  <a:pt x="569" y="0"/>
                </a:lnTo>
                <a:cubicBezTo>
                  <a:pt x="254" y="0"/>
                  <a:pt x="0" y="254"/>
                  <a:pt x="0" y="569"/>
                </a:cubicBezTo>
                <a:cubicBezTo>
                  <a:pt x="0" y="889"/>
                  <a:pt x="373" y="1423"/>
                  <a:pt x="569" y="1423"/>
                </a:cubicBezTo>
                <a:cubicBezTo>
                  <a:pt x="770" y="1423"/>
                  <a:pt x="1144" y="889"/>
                  <a:pt x="1144" y="569"/>
                </a:cubicBezTo>
                <a:cubicBezTo>
                  <a:pt x="1144" y="254"/>
                  <a:pt x="889" y="0"/>
                  <a:pt x="569" y="0"/>
                </a:cubicBezTo>
                <a:close/>
                <a:moveTo>
                  <a:pt x="569" y="925"/>
                </a:moveTo>
                <a:lnTo>
                  <a:pt x="569" y="925"/>
                </a:lnTo>
                <a:cubicBezTo>
                  <a:pt x="379" y="925"/>
                  <a:pt x="219" y="764"/>
                  <a:pt x="219" y="569"/>
                </a:cubicBezTo>
                <a:cubicBezTo>
                  <a:pt x="219" y="379"/>
                  <a:pt x="379" y="219"/>
                  <a:pt x="569" y="219"/>
                </a:cubicBezTo>
                <a:cubicBezTo>
                  <a:pt x="764" y="219"/>
                  <a:pt x="925" y="379"/>
                  <a:pt x="925" y="569"/>
                </a:cubicBezTo>
                <a:cubicBezTo>
                  <a:pt x="925" y="764"/>
                  <a:pt x="764" y="925"/>
                  <a:pt x="569" y="92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0" name="Freeform 511"/>
          <p:cNvSpPr>
            <a:spLocks noChangeArrowheads="1"/>
          </p:cNvSpPr>
          <p:nvPr/>
        </p:nvSpPr>
        <p:spPr bwMode="auto">
          <a:xfrm>
            <a:off x="13824674" y="6695513"/>
            <a:ext cx="565870" cy="662362"/>
          </a:xfrm>
          <a:custGeom>
            <a:avLst/>
            <a:gdLst>
              <a:gd name="T0" fmla="*/ 332578 w 1145"/>
              <a:gd name="T1" fmla="*/ 0 h 1424"/>
              <a:gd name="T2" fmla="*/ 332578 w 1145"/>
              <a:gd name="T3" fmla="*/ 0 h 1424"/>
              <a:gd name="T4" fmla="*/ 0 w 1145"/>
              <a:gd name="T5" fmla="*/ 332234 h 1424"/>
              <a:gd name="T6" fmla="*/ 332578 w 1145"/>
              <a:gd name="T7" fmla="*/ 830878 h 1424"/>
              <a:gd name="T8" fmla="*/ 668663 w 1145"/>
              <a:gd name="T9" fmla="*/ 332234 h 1424"/>
              <a:gd name="T10" fmla="*/ 332578 w 1145"/>
              <a:gd name="T11" fmla="*/ 0 h 1424"/>
              <a:gd name="T12" fmla="*/ 332578 w 1145"/>
              <a:gd name="T13" fmla="*/ 540100 h 1424"/>
              <a:gd name="T14" fmla="*/ 332578 w 1145"/>
              <a:gd name="T15" fmla="*/ 540100 h 1424"/>
              <a:gd name="T16" fmla="*/ 128004 w 1145"/>
              <a:gd name="T17" fmla="*/ 332234 h 1424"/>
              <a:gd name="T18" fmla="*/ 332578 w 1145"/>
              <a:gd name="T19" fmla="*/ 127872 h 1424"/>
              <a:gd name="T20" fmla="*/ 540658 w 1145"/>
              <a:gd name="T21" fmla="*/ 332234 h 1424"/>
              <a:gd name="T22" fmla="*/ 332578 w 1145"/>
              <a:gd name="T23" fmla="*/ 540100 h 142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145" h="1424">
                <a:moveTo>
                  <a:pt x="569" y="0"/>
                </a:moveTo>
                <a:lnTo>
                  <a:pt x="569" y="0"/>
                </a:lnTo>
                <a:cubicBezTo>
                  <a:pt x="254" y="0"/>
                  <a:pt x="0" y="254"/>
                  <a:pt x="0" y="569"/>
                </a:cubicBezTo>
                <a:cubicBezTo>
                  <a:pt x="0" y="889"/>
                  <a:pt x="373" y="1423"/>
                  <a:pt x="569" y="1423"/>
                </a:cubicBezTo>
                <a:cubicBezTo>
                  <a:pt x="770" y="1423"/>
                  <a:pt x="1144" y="889"/>
                  <a:pt x="1144" y="569"/>
                </a:cubicBezTo>
                <a:cubicBezTo>
                  <a:pt x="1144" y="254"/>
                  <a:pt x="889" y="0"/>
                  <a:pt x="569" y="0"/>
                </a:cubicBezTo>
                <a:close/>
                <a:moveTo>
                  <a:pt x="569" y="925"/>
                </a:moveTo>
                <a:lnTo>
                  <a:pt x="569" y="925"/>
                </a:lnTo>
                <a:cubicBezTo>
                  <a:pt x="379" y="925"/>
                  <a:pt x="219" y="764"/>
                  <a:pt x="219" y="569"/>
                </a:cubicBezTo>
                <a:cubicBezTo>
                  <a:pt x="219" y="379"/>
                  <a:pt x="379" y="219"/>
                  <a:pt x="569" y="219"/>
                </a:cubicBezTo>
                <a:cubicBezTo>
                  <a:pt x="764" y="219"/>
                  <a:pt x="925" y="379"/>
                  <a:pt x="925" y="569"/>
                </a:cubicBezTo>
                <a:cubicBezTo>
                  <a:pt x="925" y="764"/>
                  <a:pt x="764" y="925"/>
                  <a:pt x="569" y="92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1" name="Freeform 511"/>
          <p:cNvSpPr>
            <a:spLocks noChangeArrowheads="1"/>
          </p:cNvSpPr>
          <p:nvPr/>
        </p:nvSpPr>
        <p:spPr bwMode="auto">
          <a:xfrm>
            <a:off x="10573474" y="5627876"/>
            <a:ext cx="565870" cy="662362"/>
          </a:xfrm>
          <a:custGeom>
            <a:avLst/>
            <a:gdLst>
              <a:gd name="T0" fmla="*/ 332578 w 1145"/>
              <a:gd name="T1" fmla="*/ 0 h 1424"/>
              <a:gd name="T2" fmla="*/ 332578 w 1145"/>
              <a:gd name="T3" fmla="*/ 0 h 1424"/>
              <a:gd name="T4" fmla="*/ 0 w 1145"/>
              <a:gd name="T5" fmla="*/ 332234 h 1424"/>
              <a:gd name="T6" fmla="*/ 332578 w 1145"/>
              <a:gd name="T7" fmla="*/ 830878 h 1424"/>
              <a:gd name="T8" fmla="*/ 668663 w 1145"/>
              <a:gd name="T9" fmla="*/ 332234 h 1424"/>
              <a:gd name="T10" fmla="*/ 332578 w 1145"/>
              <a:gd name="T11" fmla="*/ 0 h 1424"/>
              <a:gd name="T12" fmla="*/ 332578 w 1145"/>
              <a:gd name="T13" fmla="*/ 540100 h 1424"/>
              <a:gd name="T14" fmla="*/ 332578 w 1145"/>
              <a:gd name="T15" fmla="*/ 540100 h 1424"/>
              <a:gd name="T16" fmla="*/ 128004 w 1145"/>
              <a:gd name="T17" fmla="*/ 332234 h 1424"/>
              <a:gd name="T18" fmla="*/ 332578 w 1145"/>
              <a:gd name="T19" fmla="*/ 127872 h 1424"/>
              <a:gd name="T20" fmla="*/ 540658 w 1145"/>
              <a:gd name="T21" fmla="*/ 332234 h 1424"/>
              <a:gd name="T22" fmla="*/ 332578 w 1145"/>
              <a:gd name="T23" fmla="*/ 540100 h 142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145" h="1424">
                <a:moveTo>
                  <a:pt x="569" y="0"/>
                </a:moveTo>
                <a:lnTo>
                  <a:pt x="569" y="0"/>
                </a:lnTo>
                <a:cubicBezTo>
                  <a:pt x="254" y="0"/>
                  <a:pt x="0" y="254"/>
                  <a:pt x="0" y="569"/>
                </a:cubicBezTo>
                <a:cubicBezTo>
                  <a:pt x="0" y="889"/>
                  <a:pt x="373" y="1423"/>
                  <a:pt x="569" y="1423"/>
                </a:cubicBezTo>
                <a:cubicBezTo>
                  <a:pt x="770" y="1423"/>
                  <a:pt x="1144" y="889"/>
                  <a:pt x="1144" y="569"/>
                </a:cubicBezTo>
                <a:cubicBezTo>
                  <a:pt x="1144" y="254"/>
                  <a:pt x="889" y="0"/>
                  <a:pt x="569" y="0"/>
                </a:cubicBezTo>
                <a:close/>
                <a:moveTo>
                  <a:pt x="569" y="925"/>
                </a:moveTo>
                <a:lnTo>
                  <a:pt x="569" y="925"/>
                </a:lnTo>
                <a:cubicBezTo>
                  <a:pt x="379" y="925"/>
                  <a:pt x="219" y="764"/>
                  <a:pt x="219" y="569"/>
                </a:cubicBezTo>
                <a:cubicBezTo>
                  <a:pt x="219" y="379"/>
                  <a:pt x="379" y="219"/>
                  <a:pt x="569" y="219"/>
                </a:cubicBezTo>
                <a:cubicBezTo>
                  <a:pt x="764" y="219"/>
                  <a:pt x="925" y="379"/>
                  <a:pt x="925" y="569"/>
                </a:cubicBezTo>
                <a:cubicBezTo>
                  <a:pt x="925" y="764"/>
                  <a:pt x="764" y="925"/>
                  <a:pt x="569" y="92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2" name="Freeform 511"/>
          <p:cNvSpPr>
            <a:spLocks noChangeArrowheads="1"/>
          </p:cNvSpPr>
          <p:nvPr/>
        </p:nvSpPr>
        <p:spPr bwMode="auto">
          <a:xfrm>
            <a:off x="15205439" y="7547656"/>
            <a:ext cx="565870" cy="662362"/>
          </a:xfrm>
          <a:custGeom>
            <a:avLst/>
            <a:gdLst>
              <a:gd name="T0" fmla="*/ 332578 w 1145"/>
              <a:gd name="T1" fmla="*/ 0 h 1424"/>
              <a:gd name="T2" fmla="*/ 332578 w 1145"/>
              <a:gd name="T3" fmla="*/ 0 h 1424"/>
              <a:gd name="T4" fmla="*/ 0 w 1145"/>
              <a:gd name="T5" fmla="*/ 332234 h 1424"/>
              <a:gd name="T6" fmla="*/ 332578 w 1145"/>
              <a:gd name="T7" fmla="*/ 830878 h 1424"/>
              <a:gd name="T8" fmla="*/ 668663 w 1145"/>
              <a:gd name="T9" fmla="*/ 332234 h 1424"/>
              <a:gd name="T10" fmla="*/ 332578 w 1145"/>
              <a:gd name="T11" fmla="*/ 0 h 1424"/>
              <a:gd name="T12" fmla="*/ 332578 w 1145"/>
              <a:gd name="T13" fmla="*/ 540100 h 1424"/>
              <a:gd name="T14" fmla="*/ 332578 w 1145"/>
              <a:gd name="T15" fmla="*/ 540100 h 1424"/>
              <a:gd name="T16" fmla="*/ 128004 w 1145"/>
              <a:gd name="T17" fmla="*/ 332234 h 1424"/>
              <a:gd name="T18" fmla="*/ 332578 w 1145"/>
              <a:gd name="T19" fmla="*/ 127872 h 1424"/>
              <a:gd name="T20" fmla="*/ 540658 w 1145"/>
              <a:gd name="T21" fmla="*/ 332234 h 1424"/>
              <a:gd name="T22" fmla="*/ 332578 w 1145"/>
              <a:gd name="T23" fmla="*/ 540100 h 142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145" h="1424">
                <a:moveTo>
                  <a:pt x="569" y="0"/>
                </a:moveTo>
                <a:lnTo>
                  <a:pt x="569" y="0"/>
                </a:lnTo>
                <a:cubicBezTo>
                  <a:pt x="254" y="0"/>
                  <a:pt x="0" y="254"/>
                  <a:pt x="0" y="569"/>
                </a:cubicBezTo>
                <a:cubicBezTo>
                  <a:pt x="0" y="889"/>
                  <a:pt x="373" y="1423"/>
                  <a:pt x="569" y="1423"/>
                </a:cubicBezTo>
                <a:cubicBezTo>
                  <a:pt x="770" y="1423"/>
                  <a:pt x="1144" y="889"/>
                  <a:pt x="1144" y="569"/>
                </a:cubicBezTo>
                <a:cubicBezTo>
                  <a:pt x="1144" y="254"/>
                  <a:pt x="889" y="0"/>
                  <a:pt x="569" y="0"/>
                </a:cubicBezTo>
                <a:close/>
                <a:moveTo>
                  <a:pt x="569" y="925"/>
                </a:moveTo>
                <a:lnTo>
                  <a:pt x="569" y="925"/>
                </a:lnTo>
                <a:cubicBezTo>
                  <a:pt x="379" y="925"/>
                  <a:pt x="219" y="764"/>
                  <a:pt x="219" y="569"/>
                </a:cubicBezTo>
                <a:cubicBezTo>
                  <a:pt x="219" y="379"/>
                  <a:pt x="379" y="219"/>
                  <a:pt x="569" y="219"/>
                </a:cubicBezTo>
                <a:cubicBezTo>
                  <a:pt x="764" y="219"/>
                  <a:pt x="925" y="379"/>
                  <a:pt x="925" y="569"/>
                </a:cubicBezTo>
                <a:cubicBezTo>
                  <a:pt x="925" y="764"/>
                  <a:pt x="764" y="925"/>
                  <a:pt x="569" y="92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3" name="Freeform 511"/>
          <p:cNvSpPr>
            <a:spLocks noChangeArrowheads="1"/>
          </p:cNvSpPr>
          <p:nvPr/>
        </p:nvSpPr>
        <p:spPr bwMode="auto">
          <a:xfrm>
            <a:off x="10600318" y="6417094"/>
            <a:ext cx="565870" cy="662362"/>
          </a:xfrm>
          <a:custGeom>
            <a:avLst/>
            <a:gdLst>
              <a:gd name="T0" fmla="*/ 332578 w 1145"/>
              <a:gd name="T1" fmla="*/ 0 h 1424"/>
              <a:gd name="T2" fmla="*/ 332578 w 1145"/>
              <a:gd name="T3" fmla="*/ 0 h 1424"/>
              <a:gd name="T4" fmla="*/ 0 w 1145"/>
              <a:gd name="T5" fmla="*/ 332234 h 1424"/>
              <a:gd name="T6" fmla="*/ 332578 w 1145"/>
              <a:gd name="T7" fmla="*/ 830878 h 1424"/>
              <a:gd name="T8" fmla="*/ 668663 w 1145"/>
              <a:gd name="T9" fmla="*/ 332234 h 1424"/>
              <a:gd name="T10" fmla="*/ 332578 w 1145"/>
              <a:gd name="T11" fmla="*/ 0 h 1424"/>
              <a:gd name="T12" fmla="*/ 332578 w 1145"/>
              <a:gd name="T13" fmla="*/ 540100 h 1424"/>
              <a:gd name="T14" fmla="*/ 332578 w 1145"/>
              <a:gd name="T15" fmla="*/ 540100 h 1424"/>
              <a:gd name="T16" fmla="*/ 128004 w 1145"/>
              <a:gd name="T17" fmla="*/ 332234 h 1424"/>
              <a:gd name="T18" fmla="*/ 332578 w 1145"/>
              <a:gd name="T19" fmla="*/ 127872 h 1424"/>
              <a:gd name="T20" fmla="*/ 540658 w 1145"/>
              <a:gd name="T21" fmla="*/ 332234 h 1424"/>
              <a:gd name="T22" fmla="*/ 332578 w 1145"/>
              <a:gd name="T23" fmla="*/ 540100 h 142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145" h="1424">
                <a:moveTo>
                  <a:pt x="569" y="0"/>
                </a:moveTo>
                <a:lnTo>
                  <a:pt x="569" y="0"/>
                </a:lnTo>
                <a:cubicBezTo>
                  <a:pt x="254" y="0"/>
                  <a:pt x="0" y="254"/>
                  <a:pt x="0" y="569"/>
                </a:cubicBezTo>
                <a:cubicBezTo>
                  <a:pt x="0" y="889"/>
                  <a:pt x="373" y="1423"/>
                  <a:pt x="569" y="1423"/>
                </a:cubicBezTo>
                <a:cubicBezTo>
                  <a:pt x="770" y="1423"/>
                  <a:pt x="1144" y="889"/>
                  <a:pt x="1144" y="569"/>
                </a:cubicBezTo>
                <a:cubicBezTo>
                  <a:pt x="1144" y="254"/>
                  <a:pt x="889" y="0"/>
                  <a:pt x="569" y="0"/>
                </a:cubicBezTo>
                <a:close/>
                <a:moveTo>
                  <a:pt x="569" y="925"/>
                </a:moveTo>
                <a:lnTo>
                  <a:pt x="569" y="925"/>
                </a:lnTo>
                <a:cubicBezTo>
                  <a:pt x="379" y="925"/>
                  <a:pt x="219" y="764"/>
                  <a:pt x="219" y="569"/>
                </a:cubicBezTo>
                <a:cubicBezTo>
                  <a:pt x="219" y="379"/>
                  <a:pt x="379" y="219"/>
                  <a:pt x="569" y="219"/>
                </a:cubicBezTo>
                <a:cubicBezTo>
                  <a:pt x="764" y="219"/>
                  <a:pt x="925" y="379"/>
                  <a:pt x="925" y="569"/>
                </a:cubicBezTo>
                <a:cubicBezTo>
                  <a:pt x="925" y="764"/>
                  <a:pt x="764" y="925"/>
                  <a:pt x="569" y="92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4" name="Freeform 511"/>
          <p:cNvSpPr>
            <a:spLocks noChangeArrowheads="1"/>
          </p:cNvSpPr>
          <p:nvPr/>
        </p:nvSpPr>
        <p:spPr bwMode="auto">
          <a:xfrm>
            <a:off x="10034448" y="6721894"/>
            <a:ext cx="565870" cy="662362"/>
          </a:xfrm>
          <a:custGeom>
            <a:avLst/>
            <a:gdLst>
              <a:gd name="T0" fmla="*/ 332578 w 1145"/>
              <a:gd name="T1" fmla="*/ 0 h 1424"/>
              <a:gd name="T2" fmla="*/ 332578 w 1145"/>
              <a:gd name="T3" fmla="*/ 0 h 1424"/>
              <a:gd name="T4" fmla="*/ 0 w 1145"/>
              <a:gd name="T5" fmla="*/ 332234 h 1424"/>
              <a:gd name="T6" fmla="*/ 332578 w 1145"/>
              <a:gd name="T7" fmla="*/ 830878 h 1424"/>
              <a:gd name="T8" fmla="*/ 668663 w 1145"/>
              <a:gd name="T9" fmla="*/ 332234 h 1424"/>
              <a:gd name="T10" fmla="*/ 332578 w 1145"/>
              <a:gd name="T11" fmla="*/ 0 h 1424"/>
              <a:gd name="T12" fmla="*/ 332578 w 1145"/>
              <a:gd name="T13" fmla="*/ 540100 h 1424"/>
              <a:gd name="T14" fmla="*/ 332578 w 1145"/>
              <a:gd name="T15" fmla="*/ 540100 h 1424"/>
              <a:gd name="T16" fmla="*/ 128004 w 1145"/>
              <a:gd name="T17" fmla="*/ 332234 h 1424"/>
              <a:gd name="T18" fmla="*/ 332578 w 1145"/>
              <a:gd name="T19" fmla="*/ 127872 h 1424"/>
              <a:gd name="T20" fmla="*/ 540658 w 1145"/>
              <a:gd name="T21" fmla="*/ 332234 h 1424"/>
              <a:gd name="T22" fmla="*/ 332578 w 1145"/>
              <a:gd name="T23" fmla="*/ 540100 h 142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145" h="1424">
                <a:moveTo>
                  <a:pt x="569" y="0"/>
                </a:moveTo>
                <a:lnTo>
                  <a:pt x="569" y="0"/>
                </a:lnTo>
                <a:cubicBezTo>
                  <a:pt x="254" y="0"/>
                  <a:pt x="0" y="254"/>
                  <a:pt x="0" y="569"/>
                </a:cubicBezTo>
                <a:cubicBezTo>
                  <a:pt x="0" y="889"/>
                  <a:pt x="373" y="1423"/>
                  <a:pt x="569" y="1423"/>
                </a:cubicBezTo>
                <a:cubicBezTo>
                  <a:pt x="770" y="1423"/>
                  <a:pt x="1144" y="889"/>
                  <a:pt x="1144" y="569"/>
                </a:cubicBezTo>
                <a:cubicBezTo>
                  <a:pt x="1144" y="254"/>
                  <a:pt x="889" y="0"/>
                  <a:pt x="569" y="0"/>
                </a:cubicBezTo>
                <a:close/>
                <a:moveTo>
                  <a:pt x="569" y="925"/>
                </a:moveTo>
                <a:lnTo>
                  <a:pt x="569" y="925"/>
                </a:lnTo>
                <a:cubicBezTo>
                  <a:pt x="379" y="925"/>
                  <a:pt x="219" y="764"/>
                  <a:pt x="219" y="569"/>
                </a:cubicBezTo>
                <a:cubicBezTo>
                  <a:pt x="219" y="379"/>
                  <a:pt x="379" y="219"/>
                  <a:pt x="569" y="219"/>
                </a:cubicBezTo>
                <a:cubicBezTo>
                  <a:pt x="764" y="219"/>
                  <a:pt x="925" y="379"/>
                  <a:pt x="925" y="569"/>
                </a:cubicBezTo>
                <a:cubicBezTo>
                  <a:pt x="925" y="764"/>
                  <a:pt x="764" y="925"/>
                  <a:pt x="569" y="92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5" name="Freeform 511"/>
          <p:cNvSpPr>
            <a:spLocks noChangeArrowheads="1"/>
          </p:cNvSpPr>
          <p:nvPr/>
        </p:nvSpPr>
        <p:spPr bwMode="auto">
          <a:xfrm>
            <a:off x="11728486" y="6494649"/>
            <a:ext cx="565870" cy="662362"/>
          </a:xfrm>
          <a:custGeom>
            <a:avLst/>
            <a:gdLst>
              <a:gd name="T0" fmla="*/ 332578 w 1145"/>
              <a:gd name="T1" fmla="*/ 0 h 1424"/>
              <a:gd name="T2" fmla="*/ 332578 w 1145"/>
              <a:gd name="T3" fmla="*/ 0 h 1424"/>
              <a:gd name="T4" fmla="*/ 0 w 1145"/>
              <a:gd name="T5" fmla="*/ 332234 h 1424"/>
              <a:gd name="T6" fmla="*/ 332578 w 1145"/>
              <a:gd name="T7" fmla="*/ 830878 h 1424"/>
              <a:gd name="T8" fmla="*/ 668663 w 1145"/>
              <a:gd name="T9" fmla="*/ 332234 h 1424"/>
              <a:gd name="T10" fmla="*/ 332578 w 1145"/>
              <a:gd name="T11" fmla="*/ 0 h 1424"/>
              <a:gd name="T12" fmla="*/ 332578 w 1145"/>
              <a:gd name="T13" fmla="*/ 540100 h 1424"/>
              <a:gd name="T14" fmla="*/ 332578 w 1145"/>
              <a:gd name="T15" fmla="*/ 540100 h 1424"/>
              <a:gd name="T16" fmla="*/ 128004 w 1145"/>
              <a:gd name="T17" fmla="*/ 332234 h 1424"/>
              <a:gd name="T18" fmla="*/ 332578 w 1145"/>
              <a:gd name="T19" fmla="*/ 127872 h 1424"/>
              <a:gd name="T20" fmla="*/ 540658 w 1145"/>
              <a:gd name="T21" fmla="*/ 332234 h 1424"/>
              <a:gd name="T22" fmla="*/ 332578 w 1145"/>
              <a:gd name="T23" fmla="*/ 540100 h 142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145" h="1424">
                <a:moveTo>
                  <a:pt x="569" y="0"/>
                </a:moveTo>
                <a:lnTo>
                  <a:pt x="569" y="0"/>
                </a:lnTo>
                <a:cubicBezTo>
                  <a:pt x="254" y="0"/>
                  <a:pt x="0" y="254"/>
                  <a:pt x="0" y="569"/>
                </a:cubicBezTo>
                <a:cubicBezTo>
                  <a:pt x="0" y="889"/>
                  <a:pt x="373" y="1423"/>
                  <a:pt x="569" y="1423"/>
                </a:cubicBezTo>
                <a:cubicBezTo>
                  <a:pt x="770" y="1423"/>
                  <a:pt x="1144" y="889"/>
                  <a:pt x="1144" y="569"/>
                </a:cubicBezTo>
                <a:cubicBezTo>
                  <a:pt x="1144" y="254"/>
                  <a:pt x="889" y="0"/>
                  <a:pt x="569" y="0"/>
                </a:cubicBezTo>
                <a:close/>
                <a:moveTo>
                  <a:pt x="569" y="925"/>
                </a:moveTo>
                <a:lnTo>
                  <a:pt x="569" y="925"/>
                </a:lnTo>
                <a:cubicBezTo>
                  <a:pt x="379" y="925"/>
                  <a:pt x="219" y="764"/>
                  <a:pt x="219" y="569"/>
                </a:cubicBezTo>
                <a:cubicBezTo>
                  <a:pt x="219" y="379"/>
                  <a:pt x="379" y="219"/>
                  <a:pt x="569" y="219"/>
                </a:cubicBezTo>
                <a:cubicBezTo>
                  <a:pt x="764" y="219"/>
                  <a:pt x="925" y="379"/>
                  <a:pt x="925" y="569"/>
                </a:cubicBezTo>
                <a:cubicBezTo>
                  <a:pt x="925" y="764"/>
                  <a:pt x="764" y="925"/>
                  <a:pt x="569" y="92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6" name="Freeform 511"/>
          <p:cNvSpPr>
            <a:spLocks noChangeArrowheads="1"/>
          </p:cNvSpPr>
          <p:nvPr/>
        </p:nvSpPr>
        <p:spPr bwMode="auto">
          <a:xfrm>
            <a:off x="11447642" y="8812965"/>
            <a:ext cx="565870" cy="662362"/>
          </a:xfrm>
          <a:custGeom>
            <a:avLst/>
            <a:gdLst>
              <a:gd name="T0" fmla="*/ 332578 w 1145"/>
              <a:gd name="T1" fmla="*/ 0 h 1424"/>
              <a:gd name="T2" fmla="*/ 332578 w 1145"/>
              <a:gd name="T3" fmla="*/ 0 h 1424"/>
              <a:gd name="T4" fmla="*/ 0 w 1145"/>
              <a:gd name="T5" fmla="*/ 332234 h 1424"/>
              <a:gd name="T6" fmla="*/ 332578 w 1145"/>
              <a:gd name="T7" fmla="*/ 830878 h 1424"/>
              <a:gd name="T8" fmla="*/ 668663 w 1145"/>
              <a:gd name="T9" fmla="*/ 332234 h 1424"/>
              <a:gd name="T10" fmla="*/ 332578 w 1145"/>
              <a:gd name="T11" fmla="*/ 0 h 1424"/>
              <a:gd name="T12" fmla="*/ 332578 w 1145"/>
              <a:gd name="T13" fmla="*/ 540100 h 1424"/>
              <a:gd name="T14" fmla="*/ 332578 w 1145"/>
              <a:gd name="T15" fmla="*/ 540100 h 1424"/>
              <a:gd name="T16" fmla="*/ 128004 w 1145"/>
              <a:gd name="T17" fmla="*/ 332234 h 1424"/>
              <a:gd name="T18" fmla="*/ 332578 w 1145"/>
              <a:gd name="T19" fmla="*/ 127872 h 1424"/>
              <a:gd name="T20" fmla="*/ 540658 w 1145"/>
              <a:gd name="T21" fmla="*/ 332234 h 1424"/>
              <a:gd name="T22" fmla="*/ 332578 w 1145"/>
              <a:gd name="T23" fmla="*/ 540100 h 142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145" h="1424">
                <a:moveTo>
                  <a:pt x="569" y="0"/>
                </a:moveTo>
                <a:lnTo>
                  <a:pt x="569" y="0"/>
                </a:lnTo>
                <a:cubicBezTo>
                  <a:pt x="254" y="0"/>
                  <a:pt x="0" y="254"/>
                  <a:pt x="0" y="569"/>
                </a:cubicBezTo>
                <a:cubicBezTo>
                  <a:pt x="0" y="889"/>
                  <a:pt x="373" y="1423"/>
                  <a:pt x="569" y="1423"/>
                </a:cubicBezTo>
                <a:cubicBezTo>
                  <a:pt x="770" y="1423"/>
                  <a:pt x="1144" y="889"/>
                  <a:pt x="1144" y="569"/>
                </a:cubicBezTo>
                <a:cubicBezTo>
                  <a:pt x="1144" y="254"/>
                  <a:pt x="889" y="0"/>
                  <a:pt x="569" y="0"/>
                </a:cubicBezTo>
                <a:close/>
                <a:moveTo>
                  <a:pt x="569" y="925"/>
                </a:moveTo>
                <a:lnTo>
                  <a:pt x="569" y="925"/>
                </a:lnTo>
                <a:cubicBezTo>
                  <a:pt x="379" y="925"/>
                  <a:pt x="219" y="764"/>
                  <a:pt x="219" y="569"/>
                </a:cubicBezTo>
                <a:cubicBezTo>
                  <a:pt x="219" y="379"/>
                  <a:pt x="379" y="219"/>
                  <a:pt x="569" y="219"/>
                </a:cubicBezTo>
                <a:cubicBezTo>
                  <a:pt x="764" y="219"/>
                  <a:pt x="925" y="379"/>
                  <a:pt x="925" y="569"/>
                </a:cubicBezTo>
                <a:cubicBezTo>
                  <a:pt x="925" y="764"/>
                  <a:pt x="764" y="925"/>
                  <a:pt x="569" y="92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7" name="Freeform 511"/>
          <p:cNvSpPr>
            <a:spLocks noChangeArrowheads="1"/>
          </p:cNvSpPr>
          <p:nvPr/>
        </p:nvSpPr>
        <p:spPr bwMode="auto">
          <a:xfrm>
            <a:off x="8846274" y="7760074"/>
            <a:ext cx="565870" cy="662362"/>
          </a:xfrm>
          <a:custGeom>
            <a:avLst/>
            <a:gdLst>
              <a:gd name="T0" fmla="*/ 332578 w 1145"/>
              <a:gd name="T1" fmla="*/ 0 h 1424"/>
              <a:gd name="T2" fmla="*/ 332578 w 1145"/>
              <a:gd name="T3" fmla="*/ 0 h 1424"/>
              <a:gd name="T4" fmla="*/ 0 w 1145"/>
              <a:gd name="T5" fmla="*/ 332234 h 1424"/>
              <a:gd name="T6" fmla="*/ 332578 w 1145"/>
              <a:gd name="T7" fmla="*/ 830878 h 1424"/>
              <a:gd name="T8" fmla="*/ 668663 w 1145"/>
              <a:gd name="T9" fmla="*/ 332234 h 1424"/>
              <a:gd name="T10" fmla="*/ 332578 w 1145"/>
              <a:gd name="T11" fmla="*/ 0 h 1424"/>
              <a:gd name="T12" fmla="*/ 332578 w 1145"/>
              <a:gd name="T13" fmla="*/ 540100 h 1424"/>
              <a:gd name="T14" fmla="*/ 332578 w 1145"/>
              <a:gd name="T15" fmla="*/ 540100 h 1424"/>
              <a:gd name="T16" fmla="*/ 128004 w 1145"/>
              <a:gd name="T17" fmla="*/ 332234 h 1424"/>
              <a:gd name="T18" fmla="*/ 332578 w 1145"/>
              <a:gd name="T19" fmla="*/ 127872 h 1424"/>
              <a:gd name="T20" fmla="*/ 540658 w 1145"/>
              <a:gd name="T21" fmla="*/ 332234 h 1424"/>
              <a:gd name="T22" fmla="*/ 332578 w 1145"/>
              <a:gd name="T23" fmla="*/ 540100 h 142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145" h="1424">
                <a:moveTo>
                  <a:pt x="569" y="0"/>
                </a:moveTo>
                <a:lnTo>
                  <a:pt x="569" y="0"/>
                </a:lnTo>
                <a:cubicBezTo>
                  <a:pt x="254" y="0"/>
                  <a:pt x="0" y="254"/>
                  <a:pt x="0" y="569"/>
                </a:cubicBezTo>
                <a:cubicBezTo>
                  <a:pt x="0" y="889"/>
                  <a:pt x="373" y="1423"/>
                  <a:pt x="569" y="1423"/>
                </a:cubicBezTo>
                <a:cubicBezTo>
                  <a:pt x="770" y="1423"/>
                  <a:pt x="1144" y="889"/>
                  <a:pt x="1144" y="569"/>
                </a:cubicBezTo>
                <a:cubicBezTo>
                  <a:pt x="1144" y="254"/>
                  <a:pt x="889" y="0"/>
                  <a:pt x="569" y="0"/>
                </a:cubicBezTo>
                <a:close/>
                <a:moveTo>
                  <a:pt x="569" y="925"/>
                </a:moveTo>
                <a:lnTo>
                  <a:pt x="569" y="925"/>
                </a:lnTo>
                <a:cubicBezTo>
                  <a:pt x="379" y="925"/>
                  <a:pt x="219" y="764"/>
                  <a:pt x="219" y="569"/>
                </a:cubicBezTo>
                <a:cubicBezTo>
                  <a:pt x="219" y="379"/>
                  <a:pt x="379" y="219"/>
                  <a:pt x="569" y="219"/>
                </a:cubicBezTo>
                <a:cubicBezTo>
                  <a:pt x="764" y="219"/>
                  <a:pt x="925" y="379"/>
                  <a:pt x="925" y="569"/>
                </a:cubicBezTo>
                <a:cubicBezTo>
                  <a:pt x="925" y="764"/>
                  <a:pt x="764" y="925"/>
                  <a:pt x="569" y="92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8" name="Freeform 511"/>
          <p:cNvSpPr>
            <a:spLocks noChangeArrowheads="1"/>
          </p:cNvSpPr>
          <p:nvPr/>
        </p:nvSpPr>
        <p:spPr bwMode="auto">
          <a:xfrm>
            <a:off x="7507144" y="7563037"/>
            <a:ext cx="565870" cy="662362"/>
          </a:xfrm>
          <a:custGeom>
            <a:avLst/>
            <a:gdLst>
              <a:gd name="T0" fmla="*/ 332578 w 1145"/>
              <a:gd name="T1" fmla="*/ 0 h 1424"/>
              <a:gd name="T2" fmla="*/ 332578 w 1145"/>
              <a:gd name="T3" fmla="*/ 0 h 1424"/>
              <a:gd name="T4" fmla="*/ 0 w 1145"/>
              <a:gd name="T5" fmla="*/ 332234 h 1424"/>
              <a:gd name="T6" fmla="*/ 332578 w 1145"/>
              <a:gd name="T7" fmla="*/ 830878 h 1424"/>
              <a:gd name="T8" fmla="*/ 668663 w 1145"/>
              <a:gd name="T9" fmla="*/ 332234 h 1424"/>
              <a:gd name="T10" fmla="*/ 332578 w 1145"/>
              <a:gd name="T11" fmla="*/ 0 h 1424"/>
              <a:gd name="T12" fmla="*/ 332578 w 1145"/>
              <a:gd name="T13" fmla="*/ 540100 h 1424"/>
              <a:gd name="T14" fmla="*/ 332578 w 1145"/>
              <a:gd name="T15" fmla="*/ 540100 h 1424"/>
              <a:gd name="T16" fmla="*/ 128004 w 1145"/>
              <a:gd name="T17" fmla="*/ 332234 h 1424"/>
              <a:gd name="T18" fmla="*/ 332578 w 1145"/>
              <a:gd name="T19" fmla="*/ 127872 h 1424"/>
              <a:gd name="T20" fmla="*/ 540658 w 1145"/>
              <a:gd name="T21" fmla="*/ 332234 h 1424"/>
              <a:gd name="T22" fmla="*/ 332578 w 1145"/>
              <a:gd name="T23" fmla="*/ 540100 h 142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145" h="1424">
                <a:moveTo>
                  <a:pt x="569" y="0"/>
                </a:moveTo>
                <a:lnTo>
                  <a:pt x="569" y="0"/>
                </a:lnTo>
                <a:cubicBezTo>
                  <a:pt x="254" y="0"/>
                  <a:pt x="0" y="254"/>
                  <a:pt x="0" y="569"/>
                </a:cubicBezTo>
                <a:cubicBezTo>
                  <a:pt x="0" y="889"/>
                  <a:pt x="373" y="1423"/>
                  <a:pt x="569" y="1423"/>
                </a:cubicBezTo>
                <a:cubicBezTo>
                  <a:pt x="770" y="1423"/>
                  <a:pt x="1144" y="889"/>
                  <a:pt x="1144" y="569"/>
                </a:cubicBezTo>
                <a:cubicBezTo>
                  <a:pt x="1144" y="254"/>
                  <a:pt x="889" y="0"/>
                  <a:pt x="569" y="0"/>
                </a:cubicBezTo>
                <a:close/>
                <a:moveTo>
                  <a:pt x="569" y="925"/>
                </a:moveTo>
                <a:lnTo>
                  <a:pt x="569" y="925"/>
                </a:lnTo>
                <a:cubicBezTo>
                  <a:pt x="379" y="925"/>
                  <a:pt x="219" y="764"/>
                  <a:pt x="219" y="569"/>
                </a:cubicBezTo>
                <a:cubicBezTo>
                  <a:pt x="219" y="379"/>
                  <a:pt x="379" y="219"/>
                  <a:pt x="569" y="219"/>
                </a:cubicBezTo>
                <a:cubicBezTo>
                  <a:pt x="764" y="219"/>
                  <a:pt x="925" y="379"/>
                  <a:pt x="925" y="569"/>
                </a:cubicBezTo>
                <a:cubicBezTo>
                  <a:pt x="925" y="764"/>
                  <a:pt x="764" y="925"/>
                  <a:pt x="569" y="92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9" name="Freeform 511"/>
          <p:cNvSpPr>
            <a:spLocks noChangeArrowheads="1"/>
          </p:cNvSpPr>
          <p:nvPr/>
        </p:nvSpPr>
        <p:spPr bwMode="auto">
          <a:xfrm>
            <a:off x="7684944" y="8996856"/>
            <a:ext cx="565870" cy="662362"/>
          </a:xfrm>
          <a:custGeom>
            <a:avLst/>
            <a:gdLst>
              <a:gd name="T0" fmla="*/ 332578 w 1145"/>
              <a:gd name="T1" fmla="*/ 0 h 1424"/>
              <a:gd name="T2" fmla="*/ 332578 w 1145"/>
              <a:gd name="T3" fmla="*/ 0 h 1424"/>
              <a:gd name="T4" fmla="*/ 0 w 1145"/>
              <a:gd name="T5" fmla="*/ 332234 h 1424"/>
              <a:gd name="T6" fmla="*/ 332578 w 1145"/>
              <a:gd name="T7" fmla="*/ 830878 h 1424"/>
              <a:gd name="T8" fmla="*/ 668663 w 1145"/>
              <a:gd name="T9" fmla="*/ 332234 h 1424"/>
              <a:gd name="T10" fmla="*/ 332578 w 1145"/>
              <a:gd name="T11" fmla="*/ 0 h 1424"/>
              <a:gd name="T12" fmla="*/ 332578 w 1145"/>
              <a:gd name="T13" fmla="*/ 540100 h 1424"/>
              <a:gd name="T14" fmla="*/ 332578 w 1145"/>
              <a:gd name="T15" fmla="*/ 540100 h 1424"/>
              <a:gd name="T16" fmla="*/ 128004 w 1145"/>
              <a:gd name="T17" fmla="*/ 332234 h 1424"/>
              <a:gd name="T18" fmla="*/ 332578 w 1145"/>
              <a:gd name="T19" fmla="*/ 127872 h 1424"/>
              <a:gd name="T20" fmla="*/ 540658 w 1145"/>
              <a:gd name="T21" fmla="*/ 332234 h 1424"/>
              <a:gd name="T22" fmla="*/ 332578 w 1145"/>
              <a:gd name="T23" fmla="*/ 540100 h 142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145" h="1424">
                <a:moveTo>
                  <a:pt x="569" y="0"/>
                </a:moveTo>
                <a:lnTo>
                  <a:pt x="569" y="0"/>
                </a:lnTo>
                <a:cubicBezTo>
                  <a:pt x="254" y="0"/>
                  <a:pt x="0" y="254"/>
                  <a:pt x="0" y="569"/>
                </a:cubicBezTo>
                <a:cubicBezTo>
                  <a:pt x="0" y="889"/>
                  <a:pt x="373" y="1423"/>
                  <a:pt x="569" y="1423"/>
                </a:cubicBezTo>
                <a:cubicBezTo>
                  <a:pt x="770" y="1423"/>
                  <a:pt x="1144" y="889"/>
                  <a:pt x="1144" y="569"/>
                </a:cubicBezTo>
                <a:cubicBezTo>
                  <a:pt x="1144" y="254"/>
                  <a:pt x="889" y="0"/>
                  <a:pt x="569" y="0"/>
                </a:cubicBezTo>
                <a:close/>
                <a:moveTo>
                  <a:pt x="569" y="925"/>
                </a:moveTo>
                <a:lnTo>
                  <a:pt x="569" y="925"/>
                </a:lnTo>
                <a:cubicBezTo>
                  <a:pt x="379" y="925"/>
                  <a:pt x="219" y="764"/>
                  <a:pt x="219" y="569"/>
                </a:cubicBezTo>
                <a:cubicBezTo>
                  <a:pt x="219" y="379"/>
                  <a:pt x="379" y="219"/>
                  <a:pt x="569" y="219"/>
                </a:cubicBezTo>
                <a:cubicBezTo>
                  <a:pt x="764" y="219"/>
                  <a:pt x="925" y="379"/>
                  <a:pt x="925" y="569"/>
                </a:cubicBezTo>
                <a:cubicBezTo>
                  <a:pt x="925" y="764"/>
                  <a:pt x="764" y="925"/>
                  <a:pt x="569" y="92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30" name="Freeform 511"/>
          <p:cNvSpPr>
            <a:spLocks noChangeArrowheads="1"/>
          </p:cNvSpPr>
          <p:nvPr/>
        </p:nvSpPr>
        <p:spPr bwMode="auto">
          <a:xfrm>
            <a:off x="6551113" y="6309977"/>
            <a:ext cx="565870" cy="662362"/>
          </a:xfrm>
          <a:custGeom>
            <a:avLst/>
            <a:gdLst>
              <a:gd name="T0" fmla="*/ 332578 w 1145"/>
              <a:gd name="T1" fmla="*/ 0 h 1424"/>
              <a:gd name="T2" fmla="*/ 332578 w 1145"/>
              <a:gd name="T3" fmla="*/ 0 h 1424"/>
              <a:gd name="T4" fmla="*/ 0 w 1145"/>
              <a:gd name="T5" fmla="*/ 332234 h 1424"/>
              <a:gd name="T6" fmla="*/ 332578 w 1145"/>
              <a:gd name="T7" fmla="*/ 830878 h 1424"/>
              <a:gd name="T8" fmla="*/ 668663 w 1145"/>
              <a:gd name="T9" fmla="*/ 332234 h 1424"/>
              <a:gd name="T10" fmla="*/ 332578 w 1145"/>
              <a:gd name="T11" fmla="*/ 0 h 1424"/>
              <a:gd name="T12" fmla="*/ 332578 w 1145"/>
              <a:gd name="T13" fmla="*/ 540100 h 1424"/>
              <a:gd name="T14" fmla="*/ 332578 w 1145"/>
              <a:gd name="T15" fmla="*/ 540100 h 1424"/>
              <a:gd name="T16" fmla="*/ 128004 w 1145"/>
              <a:gd name="T17" fmla="*/ 332234 h 1424"/>
              <a:gd name="T18" fmla="*/ 332578 w 1145"/>
              <a:gd name="T19" fmla="*/ 127872 h 1424"/>
              <a:gd name="T20" fmla="*/ 540658 w 1145"/>
              <a:gd name="T21" fmla="*/ 332234 h 1424"/>
              <a:gd name="T22" fmla="*/ 332578 w 1145"/>
              <a:gd name="T23" fmla="*/ 540100 h 142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145" h="1424">
                <a:moveTo>
                  <a:pt x="569" y="0"/>
                </a:moveTo>
                <a:lnTo>
                  <a:pt x="569" y="0"/>
                </a:lnTo>
                <a:cubicBezTo>
                  <a:pt x="254" y="0"/>
                  <a:pt x="0" y="254"/>
                  <a:pt x="0" y="569"/>
                </a:cubicBezTo>
                <a:cubicBezTo>
                  <a:pt x="0" y="889"/>
                  <a:pt x="373" y="1423"/>
                  <a:pt x="569" y="1423"/>
                </a:cubicBezTo>
                <a:cubicBezTo>
                  <a:pt x="770" y="1423"/>
                  <a:pt x="1144" y="889"/>
                  <a:pt x="1144" y="569"/>
                </a:cubicBezTo>
                <a:cubicBezTo>
                  <a:pt x="1144" y="254"/>
                  <a:pt x="889" y="0"/>
                  <a:pt x="569" y="0"/>
                </a:cubicBezTo>
                <a:close/>
                <a:moveTo>
                  <a:pt x="569" y="925"/>
                </a:moveTo>
                <a:lnTo>
                  <a:pt x="569" y="925"/>
                </a:lnTo>
                <a:cubicBezTo>
                  <a:pt x="379" y="925"/>
                  <a:pt x="219" y="764"/>
                  <a:pt x="219" y="569"/>
                </a:cubicBezTo>
                <a:cubicBezTo>
                  <a:pt x="219" y="379"/>
                  <a:pt x="379" y="219"/>
                  <a:pt x="569" y="219"/>
                </a:cubicBezTo>
                <a:cubicBezTo>
                  <a:pt x="764" y="219"/>
                  <a:pt x="925" y="379"/>
                  <a:pt x="925" y="569"/>
                </a:cubicBezTo>
                <a:cubicBezTo>
                  <a:pt x="925" y="764"/>
                  <a:pt x="764" y="925"/>
                  <a:pt x="569" y="92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31" name="Freeform 511"/>
          <p:cNvSpPr>
            <a:spLocks noChangeArrowheads="1"/>
          </p:cNvSpPr>
          <p:nvPr/>
        </p:nvSpPr>
        <p:spPr bwMode="auto">
          <a:xfrm>
            <a:off x="7119074" y="6051544"/>
            <a:ext cx="565870" cy="662362"/>
          </a:xfrm>
          <a:custGeom>
            <a:avLst/>
            <a:gdLst>
              <a:gd name="T0" fmla="*/ 332578 w 1145"/>
              <a:gd name="T1" fmla="*/ 0 h 1424"/>
              <a:gd name="T2" fmla="*/ 332578 w 1145"/>
              <a:gd name="T3" fmla="*/ 0 h 1424"/>
              <a:gd name="T4" fmla="*/ 0 w 1145"/>
              <a:gd name="T5" fmla="*/ 332234 h 1424"/>
              <a:gd name="T6" fmla="*/ 332578 w 1145"/>
              <a:gd name="T7" fmla="*/ 830878 h 1424"/>
              <a:gd name="T8" fmla="*/ 668663 w 1145"/>
              <a:gd name="T9" fmla="*/ 332234 h 1424"/>
              <a:gd name="T10" fmla="*/ 332578 w 1145"/>
              <a:gd name="T11" fmla="*/ 0 h 1424"/>
              <a:gd name="T12" fmla="*/ 332578 w 1145"/>
              <a:gd name="T13" fmla="*/ 540100 h 1424"/>
              <a:gd name="T14" fmla="*/ 332578 w 1145"/>
              <a:gd name="T15" fmla="*/ 540100 h 1424"/>
              <a:gd name="T16" fmla="*/ 128004 w 1145"/>
              <a:gd name="T17" fmla="*/ 332234 h 1424"/>
              <a:gd name="T18" fmla="*/ 332578 w 1145"/>
              <a:gd name="T19" fmla="*/ 127872 h 1424"/>
              <a:gd name="T20" fmla="*/ 540658 w 1145"/>
              <a:gd name="T21" fmla="*/ 332234 h 1424"/>
              <a:gd name="T22" fmla="*/ 332578 w 1145"/>
              <a:gd name="T23" fmla="*/ 540100 h 142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145" h="1424">
                <a:moveTo>
                  <a:pt x="569" y="0"/>
                </a:moveTo>
                <a:lnTo>
                  <a:pt x="569" y="0"/>
                </a:lnTo>
                <a:cubicBezTo>
                  <a:pt x="254" y="0"/>
                  <a:pt x="0" y="254"/>
                  <a:pt x="0" y="569"/>
                </a:cubicBezTo>
                <a:cubicBezTo>
                  <a:pt x="0" y="889"/>
                  <a:pt x="373" y="1423"/>
                  <a:pt x="569" y="1423"/>
                </a:cubicBezTo>
                <a:cubicBezTo>
                  <a:pt x="770" y="1423"/>
                  <a:pt x="1144" y="889"/>
                  <a:pt x="1144" y="569"/>
                </a:cubicBezTo>
                <a:cubicBezTo>
                  <a:pt x="1144" y="254"/>
                  <a:pt x="889" y="0"/>
                  <a:pt x="569" y="0"/>
                </a:cubicBezTo>
                <a:close/>
                <a:moveTo>
                  <a:pt x="569" y="925"/>
                </a:moveTo>
                <a:lnTo>
                  <a:pt x="569" y="925"/>
                </a:lnTo>
                <a:cubicBezTo>
                  <a:pt x="379" y="925"/>
                  <a:pt x="219" y="764"/>
                  <a:pt x="219" y="569"/>
                </a:cubicBezTo>
                <a:cubicBezTo>
                  <a:pt x="219" y="379"/>
                  <a:pt x="379" y="219"/>
                  <a:pt x="569" y="219"/>
                </a:cubicBezTo>
                <a:cubicBezTo>
                  <a:pt x="764" y="219"/>
                  <a:pt x="925" y="379"/>
                  <a:pt x="925" y="569"/>
                </a:cubicBezTo>
                <a:cubicBezTo>
                  <a:pt x="925" y="764"/>
                  <a:pt x="764" y="925"/>
                  <a:pt x="569" y="92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32" name="Freeform 511"/>
          <p:cNvSpPr>
            <a:spLocks noChangeArrowheads="1"/>
          </p:cNvSpPr>
          <p:nvPr/>
        </p:nvSpPr>
        <p:spPr bwMode="auto">
          <a:xfrm>
            <a:off x="12307056" y="5754732"/>
            <a:ext cx="565870" cy="662362"/>
          </a:xfrm>
          <a:custGeom>
            <a:avLst/>
            <a:gdLst>
              <a:gd name="T0" fmla="*/ 332578 w 1145"/>
              <a:gd name="T1" fmla="*/ 0 h 1424"/>
              <a:gd name="T2" fmla="*/ 332578 w 1145"/>
              <a:gd name="T3" fmla="*/ 0 h 1424"/>
              <a:gd name="T4" fmla="*/ 0 w 1145"/>
              <a:gd name="T5" fmla="*/ 332234 h 1424"/>
              <a:gd name="T6" fmla="*/ 332578 w 1145"/>
              <a:gd name="T7" fmla="*/ 830878 h 1424"/>
              <a:gd name="T8" fmla="*/ 668663 w 1145"/>
              <a:gd name="T9" fmla="*/ 332234 h 1424"/>
              <a:gd name="T10" fmla="*/ 332578 w 1145"/>
              <a:gd name="T11" fmla="*/ 0 h 1424"/>
              <a:gd name="T12" fmla="*/ 332578 w 1145"/>
              <a:gd name="T13" fmla="*/ 540100 h 1424"/>
              <a:gd name="T14" fmla="*/ 332578 w 1145"/>
              <a:gd name="T15" fmla="*/ 540100 h 1424"/>
              <a:gd name="T16" fmla="*/ 128004 w 1145"/>
              <a:gd name="T17" fmla="*/ 332234 h 1424"/>
              <a:gd name="T18" fmla="*/ 332578 w 1145"/>
              <a:gd name="T19" fmla="*/ 127872 h 1424"/>
              <a:gd name="T20" fmla="*/ 540658 w 1145"/>
              <a:gd name="T21" fmla="*/ 332234 h 1424"/>
              <a:gd name="T22" fmla="*/ 332578 w 1145"/>
              <a:gd name="T23" fmla="*/ 540100 h 142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145" h="1424">
                <a:moveTo>
                  <a:pt x="569" y="0"/>
                </a:moveTo>
                <a:lnTo>
                  <a:pt x="569" y="0"/>
                </a:lnTo>
                <a:cubicBezTo>
                  <a:pt x="254" y="0"/>
                  <a:pt x="0" y="254"/>
                  <a:pt x="0" y="569"/>
                </a:cubicBezTo>
                <a:cubicBezTo>
                  <a:pt x="0" y="889"/>
                  <a:pt x="373" y="1423"/>
                  <a:pt x="569" y="1423"/>
                </a:cubicBezTo>
                <a:cubicBezTo>
                  <a:pt x="770" y="1423"/>
                  <a:pt x="1144" y="889"/>
                  <a:pt x="1144" y="569"/>
                </a:cubicBezTo>
                <a:cubicBezTo>
                  <a:pt x="1144" y="254"/>
                  <a:pt x="889" y="0"/>
                  <a:pt x="569" y="0"/>
                </a:cubicBezTo>
                <a:close/>
                <a:moveTo>
                  <a:pt x="569" y="925"/>
                </a:moveTo>
                <a:lnTo>
                  <a:pt x="569" y="925"/>
                </a:lnTo>
                <a:cubicBezTo>
                  <a:pt x="379" y="925"/>
                  <a:pt x="219" y="764"/>
                  <a:pt x="219" y="569"/>
                </a:cubicBezTo>
                <a:cubicBezTo>
                  <a:pt x="219" y="379"/>
                  <a:pt x="379" y="219"/>
                  <a:pt x="569" y="219"/>
                </a:cubicBezTo>
                <a:cubicBezTo>
                  <a:pt x="764" y="219"/>
                  <a:pt x="925" y="379"/>
                  <a:pt x="925" y="569"/>
                </a:cubicBezTo>
                <a:cubicBezTo>
                  <a:pt x="925" y="764"/>
                  <a:pt x="764" y="925"/>
                  <a:pt x="569" y="92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33" name="Freeform 511"/>
          <p:cNvSpPr>
            <a:spLocks noChangeArrowheads="1"/>
          </p:cNvSpPr>
          <p:nvPr/>
        </p:nvSpPr>
        <p:spPr bwMode="auto">
          <a:xfrm>
            <a:off x="15803783" y="7547656"/>
            <a:ext cx="565870" cy="662362"/>
          </a:xfrm>
          <a:custGeom>
            <a:avLst/>
            <a:gdLst>
              <a:gd name="T0" fmla="*/ 332578 w 1145"/>
              <a:gd name="T1" fmla="*/ 0 h 1424"/>
              <a:gd name="T2" fmla="*/ 332578 w 1145"/>
              <a:gd name="T3" fmla="*/ 0 h 1424"/>
              <a:gd name="T4" fmla="*/ 0 w 1145"/>
              <a:gd name="T5" fmla="*/ 332234 h 1424"/>
              <a:gd name="T6" fmla="*/ 332578 w 1145"/>
              <a:gd name="T7" fmla="*/ 830878 h 1424"/>
              <a:gd name="T8" fmla="*/ 668663 w 1145"/>
              <a:gd name="T9" fmla="*/ 332234 h 1424"/>
              <a:gd name="T10" fmla="*/ 332578 w 1145"/>
              <a:gd name="T11" fmla="*/ 0 h 1424"/>
              <a:gd name="T12" fmla="*/ 332578 w 1145"/>
              <a:gd name="T13" fmla="*/ 540100 h 1424"/>
              <a:gd name="T14" fmla="*/ 332578 w 1145"/>
              <a:gd name="T15" fmla="*/ 540100 h 1424"/>
              <a:gd name="T16" fmla="*/ 128004 w 1145"/>
              <a:gd name="T17" fmla="*/ 332234 h 1424"/>
              <a:gd name="T18" fmla="*/ 332578 w 1145"/>
              <a:gd name="T19" fmla="*/ 127872 h 1424"/>
              <a:gd name="T20" fmla="*/ 540658 w 1145"/>
              <a:gd name="T21" fmla="*/ 332234 h 1424"/>
              <a:gd name="T22" fmla="*/ 332578 w 1145"/>
              <a:gd name="T23" fmla="*/ 540100 h 142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145" h="1424">
                <a:moveTo>
                  <a:pt x="569" y="0"/>
                </a:moveTo>
                <a:lnTo>
                  <a:pt x="569" y="0"/>
                </a:lnTo>
                <a:cubicBezTo>
                  <a:pt x="254" y="0"/>
                  <a:pt x="0" y="254"/>
                  <a:pt x="0" y="569"/>
                </a:cubicBezTo>
                <a:cubicBezTo>
                  <a:pt x="0" y="889"/>
                  <a:pt x="373" y="1423"/>
                  <a:pt x="569" y="1423"/>
                </a:cubicBezTo>
                <a:cubicBezTo>
                  <a:pt x="770" y="1423"/>
                  <a:pt x="1144" y="889"/>
                  <a:pt x="1144" y="569"/>
                </a:cubicBezTo>
                <a:cubicBezTo>
                  <a:pt x="1144" y="254"/>
                  <a:pt x="889" y="0"/>
                  <a:pt x="569" y="0"/>
                </a:cubicBezTo>
                <a:close/>
                <a:moveTo>
                  <a:pt x="569" y="925"/>
                </a:moveTo>
                <a:lnTo>
                  <a:pt x="569" y="925"/>
                </a:lnTo>
                <a:cubicBezTo>
                  <a:pt x="379" y="925"/>
                  <a:pt x="219" y="764"/>
                  <a:pt x="219" y="569"/>
                </a:cubicBezTo>
                <a:cubicBezTo>
                  <a:pt x="219" y="379"/>
                  <a:pt x="379" y="219"/>
                  <a:pt x="569" y="219"/>
                </a:cubicBezTo>
                <a:cubicBezTo>
                  <a:pt x="764" y="219"/>
                  <a:pt x="925" y="379"/>
                  <a:pt x="925" y="569"/>
                </a:cubicBezTo>
                <a:cubicBezTo>
                  <a:pt x="925" y="764"/>
                  <a:pt x="764" y="925"/>
                  <a:pt x="569" y="92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34" name="Freeform 511"/>
          <p:cNvSpPr>
            <a:spLocks noChangeArrowheads="1"/>
          </p:cNvSpPr>
          <p:nvPr/>
        </p:nvSpPr>
        <p:spPr bwMode="auto">
          <a:xfrm>
            <a:off x="13231313" y="4958977"/>
            <a:ext cx="565870" cy="662362"/>
          </a:xfrm>
          <a:custGeom>
            <a:avLst/>
            <a:gdLst>
              <a:gd name="T0" fmla="*/ 332578 w 1145"/>
              <a:gd name="T1" fmla="*/ 0 h 1424"/>
              <a:gd name="T2" fmla="*/ 332578 w 1145"/>
              <a:gd name="T3" fmla="*/ 0 h 1424"/>
              <a:gd name="T4" fmla="*/ 0 w 1145"/>
              <a:gd name="T5" fmla="*/ 332234 h 1424"/>
              <a:gd name="T6" fmla="*/ 332578 w 1145"/>
              <a:gd name="T7" fmla="*/ 830878 h 1424"/>
              <a:gd name="T8" fmla="*/ 668663 w 1145"/>
              <a:gd name="T9" fmla="*/ 332234 h 1424"/>
              <a:gd name="T10" fmla="*/ 332578 w 1145"/>
              <a:gd name="T11" fmla="*/ 0 h 1424"/>
              <a:gd name="T12" fmla="*/ 332578 w 1145"/>
              <a:gd name="T13" fmla="*/ 540100 h 1424"/>
              <a:gd name="T14" fmla="*/ 332578 w 1145"/>
              <a:gd name="T15" fmla="*/ 540100 h 1424"/>
              <a:gd name="T16" fmla="*/ 128004 w 1145"/>
              <a:gd name="T17" fmla="*/ 332234 h 1424"/>
              <a:gd name="T18" fmla="*/ 332578 w 1145"/>
              <a:gd name="T19" fmla="*/ 127872 h 1424"/>
              <a:gd name="T20" fmla="*/ 540658 w 1145"/>
              <a:gd name="T21" fmla="*/ 332234 h 1424"/>
              <a:gd name="T22" fmla="*/ 332578 w 1145"/>
              <a:gd name="T23" fmla="*/ 540100 h 142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145" h="1424">
                <a:moveTo>
                  <a:pt x="569" y="0"/>
                </a:moveTo>
                <a:lnTo>
                  <a:pt x="569" y="0"/>
                </a:lnTo>
                <a:cubicBezTo>
                  <a:pt x="254" y="0"/>
                  <a:pt x="0" y="254"/>
                  <a:pt x="0" y="569"/>
                </a:cubicBezTo>
                <a:cubicBezTo>
                  <a:pt x="0" y="889"/>
                  <a:pt x="373" y="1423"/>
                  <a:pt x="569" y="1423"/>
                </a:cubicBezTo>
                <a:cubicBezTo>
                  <a:pt x="770" y="1423"/>
                  <a:pt x="1144" y="889"/>
                  <a:pt x="1144" y="569"/>
                </a:cubicBezTo>
                <a:cubicBezTo>
                  <a:pt x="1144" y="254"/>
                  <a:pt x="889" y="0"/>
                  <a:pt x="569" y="0"/>
                </a:cubicBezTo>
                <a:close/>
                <a:moveTo>
                  <a:pt x="569" y="925"/>
                </a:moveTo>
                <a:lnTo>
                  <a:pt x="569" y="925"/>
                </a:lnTo>
                <a:cubicBezTo>
                  <a:pt x="379" y="925"/>
                  <a:pt x="219" y="764"/>
                  <a:pt x="219" y="569"/>
                </a:cubicBezTo>
                <a:cubicBezTo>
                  <a:pt x="219" y="379"/>
                  <a:pt x="379" y="219"/>
                  <a:pt x="569" y="219"/>
                </a:cubicBezTo>
                <a:cubicBezTo>
                  <a:pt x="764" y="219"/>
                  <a:pt x="925" y="379"/>
                  <a:pt x="925" y="569"/>
                </a:cubicBezTo>
                <a:cubicBezTo>
                  <a:pt x="925" y="764"/>
                  <a:pt x="764" y="925"/>
                  <a:pt x="569" y="92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35" name="Freeform 511"/>
          <p:cNvSpPr>
            <a:spLocks noChangeArrowheads="1"/>
          </p:cNvSpPr>
          <p:nvPr/>
        </p:nvSpPr>
        <p:spPr bwMode="auto">
          <a:xfrm>
            <a:off x="10794425" y="4748820"/>
            <a:ext cx="565870" cy="662362"/>
          </a:xfrm>
          <a:custGeom>
            <a:avLst/>
            <a:gdLst>
              <a:gd name="T0" fmla="*/ 332578 w 1145"/>
              <a:gd name="T1" fmla="*/ 0 h 1424"/>
              <a:gd name="T2" fmla="*/ 332578 w 1145"/>
              <a:gd name="T3" fmla="*/ 0 h 1424"/>
              <a:gd name="T4" fmla="*/ 0 w 1145"/>
              <a:gd name="T5" fmla="*/ 332234 h 1424"/>
              <a:gd name="T6" fmla="*/ 332578 w 1145"/>
              <a:gd name="T7" fmla="*/ 830878 h 1424"/>
              <a:gd name="T8" fmla="*/ 668663 w 1145"/>
              <a:gd name="T9" fmla="*/ 332234 h 1424"/>
              <a:gd name="T10" fmla="*/ 332578 w 1145"/>
              <a:gd name="T11" fmla="*/ 0 h 1424"/>
              <a:gd name="T12" fmla="*/ 332578 w 1145"/>
              <a:gd name="T13" fmla="*/ 540100 h 1424"/>
              <a:gd name="T14" fmla="*/ 332578 w 1145"/>
              <a:gd name="T15" fmla="*/ 540100 h 1424"/>
              <a:gd name="T16" fmla="*/ 128004 w 1145"/>
              <a:gd name="T17" fmla="*/ 332234 h 1424"/>
              <a:gd name="T18" fmla="*/ 332578 w 1145"/>
              <a:gd name="T19" fmla="*/ 127872 h 1424"/>
              <a:gd name="T20" fmla="*/ 540658 w 1145"/>
              <a:gd name="T21" fmla="*/ 332234 h 1424"/>
              <a:gd name="T22" fmla="*/ 332578 w 1145"/>
              <a:gd name="T23" fmla="*/ 540100 h 142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145" h="1424">
                <a:moveTo>
                  <a:pt x="569" y="0"/>
                </a:moveTo>
                <a:lnTo>
                  <a:pt x="569" y="0"/>
                </a:lnTo>
                <a:cubicBezTo>
                  <a:pt x="254" y="0"/>
                  <a:pt x="0" y="254"/>
                  <a:pt x="0" y="569"/>
                </a:cubicBezTo>
                <a:cubicBezTo>
                  <a:pt x="0" y="889"/>
                  <a:pt x="373" y="1423"/>
                  <a:pt x="569" y="1423"/>
                </a:cubicBezTo>
                <a:cubicBezTo>
                  <a:pt x="770" y="1423"/>
                  <a:pt x="1144" y="889"/>
                  <a:pt x="1144" y="569"/>
                </a:cubicBezTo>
                <a:cubicBezTo>
                  <a:pt x="1144" y="254"/>
                  <a:pt x="889" y="0"/>
                  <a:pt x="569" y="0"/>
                </a:cubicBezTo>
                <a:close/>
                <a:moveTo>
                  <a:pt x="569" y="925"/>
                </a:moveTo>
                <a:lnTo>
                  <a:pt x="569" y="925"/>
                </a:lnTo>
                <a:cubicBezTo>
                  <a:pt x="379" y="925"/>
                  <a:pt x="219" y="764"/>
                  <a:pt x="219" y="569"/>
                </a:cubicBezTo>
                <a:cubicBezTo>
                  <a:pt x="219" y="379"/>
                  <a:pt x="379" y="219"/>
                  <a:pt x="569" y="219"/>
                </a:cubicBezTo>
                <a:cubicBezTo>
                  <a:pt x="764" y="219"/>
                  <a:pt x="925" y="379"/>
                  <a:pt x="925" y="569"/>
                </a:cubicBezTo>
                <a:cubicBezTo>
                  <a:pt x="925" y="764"/>
                  <a:pt x="764" y="925"/>
                  <a:pt x="569" y="92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36" name="Freeform 511"/>
          <p:cNvSpPr>
            <a:spLocks noChangeArrowheads="1"/>
          </p:cNvSpPr>
          <p:nvPr/>
        </p:nvSpPr>
        <p:spPr bwMode="auto">
          <a:xfrm>
            <a:off x="13824674" y="7424692"/>
            <a:ext cx="565870" cy="662362"/>
          </a:xfrm>
          <a:custGeom>
            <a:avLst/>
            <a:gdLst>
              <a:gd name="T0" fmla="*/ 332578 w 1145"/>
              <a:gd name="T1" fmla="*/ 0 h 1424"/>
              <a:gd name="T2" fmla="*/ 332578 w 1145"/>
              <a:gd name="T3" fmla="*/ 0 h 1424"/>
              <a:gd name="T4" fmla="*/ 0 w 1145"/>
              <a:gd name="T5" fmla="*/ 332234 h 1424"/>
              <a:gd name="T6" fmla="*/ 332578 w 1145"/>
              <a:gd name="T7" fmla="*/ 830878 h 1424"/>
              <a:gd name="T8" fmla="*/ 668663 w 1145"/>
              <a:gd name="T9" fmla="*/ 332234 h 1424"/>
              <a:gd name="T10" fmla="*/ 332578 w 1145"/>
              <a:gd name="T11" fmla="*/ 0 h 1424"/>
              <a:gd name="T12" fmla="*/ 332578 w 1145"/>
              <a:gd name="T13" fmla="*/ 540100 h 1424"/>
              <a:gd name="T14" fmla="*/ 332578 w 1145"/>
              <a:gd name="T15" fmla="*/ 540100 h 1424"/>
              <a:gd name="T16" fmla="*/ 128004 w 1145"/>
              <a:gd name="T17" fmla="*/ 332234 h 1424"/>
              <a:gd name="T18" fmla="*/ 332578 w 1145"/>
              <a:gd name="T19" fmla="*/ 127872 h 1424"/>
              <a:gd name="T20" fmla="*/ 540658 w 1145"/>
              <a:gd name="T21" fmla="*/ 332234 h 1424"/>
              <a:gd name="T22" fmla="*/ 332578 w 1145"/>
              <a:gd name="T23" fmla="*/ 540100 h 142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145" h="1424">
                <a:moveTo>
                  <a:pt x="569" y="0"/>
                </a:moveTo>
                <a:lnTo>
                  <a:pt x="569" y="0"/>
                </a:lnTo>
                <a:cubicBezTo>
                  <a:pt x="254" y="0"/>
                  <a:pt x="0" y="254"/>
                  <a:pt x="0" y="569"/>
                </a:cubicBezTo>
                <a:cubicBezTo>
                  <a:pt x="0" y="889"/>
                  <a:pt x="373" y="1423"/>
                  <a:pt x="569" y="1423"/>
                </a:cubicBezTo>
                <a:cubicBezTo>
                  <a:pt x="770" y="1423"/>
                  <a:pt x="1144" y="889"/>
                  <a:pt x="1144" y="569"/>
                </a:cubicBezTo>
                <a:cubicBezTo>
                  <a:pt x="1144" y="254"/>
                  <a:pt x="889" y="0"/>
                  <a:pt x="569" y="0"/>
                </a:cubicBezTo>
                <a:close/>
                <a:moveTo>
                  <a:pt x="569" y="925"/>
                </a:moveTo>
                <a:lnTo>
                  <a:pt x="569" y="925"/>
                </a:lnTo>
                <a:cubicBezTo>
                  <a:pt x="379" y="925"/>
                  <a:pt x="219" y="764"/>
                  <a:pt x="219" y="569"/>
                </a:cubicBezTo>
                <a:cubicBezTo>
                  <a:pt x="219" y="379"/>
                  <a:pt x="379" y="219"/>
                  <a:pt x="569" y="219"/>
                </a:cubicBezTo>
                <a:cubicBezTo>
                  <a:pt x="764" y="219"/>
                  <a:pt x="925" y="379"/>
                  <a:pt x="925" y="569"/>
                </a:cubicBezTo>
                <a:cubicBezTo>
                  <a:pt x="925" y="764"/>
                  <a:pt x="764" y="925"/>
                  <a:pt x="569" y="92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37" name="Freeform 511"/>
          <p:cNvSpPr>
            <a:spLocks noChangeArrowheads="1"/>
          </p:cNvSpPr>
          <p:nvPr/>
        </p:nvSpPr>
        <p:spPr bwMode="auto">
          <a:xfrm>
            <a:off x="14907713" y="7164903"/>
            <a:ext cx="565870" cy="662362"/>
          </a:xfrm>
          <a:custGeom>
            <a:avLst/>
            <a:gdLst>
              <a:gd name="T0" fmla="*/ 332578 w 1145"/>
              <a:gd name="T1" fmla="*/ 0 h 1424"/>
              <a:gd name="T2" fmla="*/ 332578 w 1145"/>
              <a:gd name="T3" fmla="*/ 0 h 1424"/>
              <a:gd name="T4" fmla="*/ 0 w 1145"/>
              <a:gd name="T5" fmla="*/ 332234 h 1424"/>
              <a:gd name="T6" fmla="*/ 332578 w 1145"/>
              <a:gd name="T7" fmla="*/ 830878 h 1424"/>
              <a:gd name="T8" fmla="*/ 668663 w 1145"/>
              <a:gd name="T9" fmla="*/ 332234 h 1424"/>
              <a:gd name="T10" fmla="*/ 332578 w 1145"/>
              <a:gd name="T11" fmla="*/ 0 h 1424"/>
              <a:gd name="T12" fmla="*/ 332578 w 1145"/>
              <a:gd name="T13" fmla="*/ 540100 h 1424"/>
              <a:gd name="T14" fmla="*/ 332578 w 1145"/>
              <a:gd name="T15" fmla="*/ 540100 h 1424"/>
              <a:gd name="T16" fmla="*/ 128004 w 1145"/>
              <a:gd name="T17" fmla="*/ 332234 h 1424"/>
              <a:gd name="T18" fmla="*/ 332578 w 1145"/>
              <a:gd name="T19" fmla="*/ 127872 h 1424"/>
              <a:gd name="T20" fmla="*/ 540658 w 1145"/>
              <a:gd name="T21" fmla="*/ 332234 h 1424"/>
              <a:gd name="T22" fmla="*/ 332578 w 1145"/>
              <a:gd name="T23" fmla="*/ 540100 h 142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145" h="1424">
                <a:moveTo>
                  <a:pt x="569" y="0"/>
                </a:moveTo>
                <a:lnTo>
                  <a:pt x="569" y="0"/>
                </a:lnTo>
                <a:cubicBezTo>
                  <a:pt x="254" y="0"/>
                  <a:pt x="0" y="254"/>
                  <a:pt x="0" y="569"/>
                </a:cubicBezTo>
                <a:cubicBezTo>
                  <a:pt x="0" y="889"/>
                  <a:pt x="373" y="1423"/>
                  <a:pt x="569" y="1423"/>
                </a:cubicBezTo>
                <a:cubicBezTo>
                  <a:pt x="770" y="1423"/>
                  <a:pt x="1144" y="889"/>
                  <a:pt x="1144" y="569"/>
                </a:cubicBezTo>
                <a:cubicBezTo>
                  <a:pt x="1144" y="254"/>
                  <a:pt x="889" y="0"/>
                  <a:pt x="569" y="0"/>
                </a:cubicBezTo>
                <a:close/>
                <a:moveTo>
                  <a:pt x="569" y="925"/>
                </a:moveTo>
                <a:lnTo>
                  <a:pt x="569" y="925"/>
                </a:lnTo>
                <a:cubicBezTo>
                  <a:pt x="379" y="925"/>
                  <a:pt x="219" y="764"/>
                  <a:pt x="219" y="569"/>
                </a:cubicBezTo>
                <a:cubicBezTo>
                  <a:pt x="219" y="379"/>
                  <a:pt x="379" y="219"/>
                  <a:pt x="569" y="219"/>
                </a:cubicBezTo>
                <a:cubicBezTo>
                  <a:pt x="764" y="219"/>
                  <a:pt x="925" y="379"/>
                  <a:pt x="925" y="569"/>
                </a:cubicBezTo>
                <a:cubicBezTo>
                  <a:pt x="925" y="764"/>
                  <a:pt x="764" y="925"/>
                  <a:pt x="569" y="92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38" name="Freeform 511"/>
          <p:cNvSpPr>
            <a:spLocks noChangeArrowheads="1"/>
          </p:cNvSpPr>
          <p:nvPr/>
        </p:nvSpPr>
        <p:spPr bwMode="auto">
          <a:xfrm>
            <a:off x="14404688" y="6857767"/>
            <a:ext cx="565870" cy="662362"/>
          </a:xfrm>
          <a:custGeom>
            <a:avLst/>
            <a:gdLst>
              <a:gd name="T0" fmla="*/ 332578 w 1145"/>
              <a:gd name="T1" fmla="*/ 0 h 1424"/>
              <a:gd name="T2" fmla="*/ 332578 w 1145"/>
              <a:gd name="T3" fmla="*/ 0 h 1424"/>
              <a:gd name="T4" fmla="*/ 0 w 1145"/>
              <a:gd name="T5" fmla="*/ 332234 h 1424"/>
              <a:gd name="T6" fmla="*/ 332578 w 1145"/>
              <a:gd name="T7" fmla="*/ 830878 h 1424"/>
              <a:gd name="T8" fmla="*/ 668663 w 1145"/>
              <a:gd name="T9" fmla="*/ 332234 h 1424"/>
              <a:gd name="T10" fmla="*/ 332578 w 1145"/>
              <a:gd name="T11" fmla="*/ 0 h 1424"/>
              <a:gd name="T12" fmla="*/ 332578 w 1145"/>
              <a:gd name="T13" fmla="*/ 540100 h 1424"/>
              <a:gd name="T14" fmla="*/ 332578 w 1145"/>
              <a:gd name="T15" fmla="*/ 540100 h 1424"/>
              <a:gd name="T16" fmla="*/ 128004 w 1145"/>
              <a:gd name="T17" fmla="*/ 332234 h 1424"/>
              <a:gd name="T18" fmla="*/ 332578 w 1145"/>
              <a:gd name="T19" fmla="*/ 127872 h 1424"/>
              <a:gd name="T20" fmla="*/ 540658 w 1145"/>
              <a:gd name="T21" fmla="*/ 332234 h 1424"/>
              <a:gd name="T22" fmla="*/ 332578 w 1145"/>
              <a:gd name="T23" fmla="*/ 540100 h 142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145" h="1424">
                <a:moveTo>
                  <a:pt x="569" y="0"/>
                </a:moveTo>
                <a:lnTo>
                  <a:pt x="569" y="0"/>
                </a:lnTo>
                <a:cubicBezTo>
                  <a:pt x="254" y="0"/>
                  <a:pt x="0" y="254"/>
                  <a:pt x="0" y="569"/>
                </a:cubicBezTo>
                <a:cubicBezTo>
                  <a:pt x="0" y="889"/>
                  <a:pt x="373" y="1423"/>
                  <a:pt x="569" y="1423"/>
                </a:cubicBezTo>
                <a:cubicBezTo>
                  <a:pt x="770" y="1423"/>
                  <a:pt x="1144" y="889"/>
                  <a:pt x="1144" y="569"/>
                </a:cubicBezTo>
                <a:cubicBezTo>
                  <a:pt x="1144" y="254"/>
                  <a:pt x="889" y="0"/>
                  <a:pt x="569" y="0"/>
                </a:cubicBezTo>
                <a:close/>
                <a:moveTo>
                  <a:pt x="569" y="925"/>
                </a:moveTo>
                <a:lnTo>
                  <a:pt x="569" y="925"/>
                </a:lnTo>
                <a:cubicBezTo>
                  <a:pt x="379" y="925"/>
                  <a:pt x="219" y="764"/>
                  <a:pt x="219" y="569"/>
                </a:cubicBezTo>
                <a:cubicBezTo>
                  <a:pt x="219" y="379"/>
                  <a:pt x="379" y="219"/>
                  <a:pt x="569" y="219"/>
                </a:cubicBezTo>
                <a:cubicBezTo>
                  <a:pt x="764" y="219"/>
                  <a:pt x="925" y="379"/>
                  <a:pt x="925" y="569"/>
                </a:cubicBezTo>
                <a:cubicBezTo>
                  <a:pt x="925" y="764"/>
                  <a:pt x="764" y="925"/>
                  <a:pt x="569" y="92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39" name="Freeform 511"/>
          <p:cNvSpPr>
            <a:spLocks noChangeArrowheads="1"/>
          </p:cNvSpPr>
          <p:nvPr/>
        </p:nvSpPr>
        <p:spPr bwMode="auto">
          <a:xfrm>
            <a:off x="13056791" y="6537931"/>
            <a:ext cx="565870" cy="662362"/>
          </a:xfrm>
          <a:custGeom>
            <a:avLst/>
            <a:gdLst>
              <a:gd name="T0" fmla="*/ 332578 w 1145"/>
              <a:gd name="T1" fmla="*/ 0 h 1424"/>
              <a:gd name="T2" fmla="*/ 332578 w 1145"/>
              <a:gd name="T3" fmla="*/ 0 h 1424"/>
              <a:gd name="T4" fmla="*/ 0 w 1145"/>
              <a:gd name="T5" fmla="*/ 332234 h 1424"/>
              <a:gd name="T6" fmla="*/ 332578 w 1145"/>
              <a:gd name="T7" fmla="*/ 830878 h 1424"/>
              <a:gd name="T8" fmla="*/ 668663 w 1145"/>
              <a:gd name="T9" fmla="*/ 332234 h 1424"/>
              <a:gd name="T10" fmla="*/ 332578 w 1145"/>
              <a:gd name="T11" fmla="*/ 0 h 1424"/>
              <a:gd name="T12" fmla="*/ 332578 w 1145"/>
              <a:gd name="T13" fmla="*/ 540100 h 1424"/>
              <a:gd name="T14" fmla="*/ 332578 w 1145"/>
              <a:gd name="T15" fmla="*/ 540100 h 1424"/>
              <a:gd name="T16" fmla="*/ 128004 w 1145"/>
              <a:gd name="T17" fmla="*/ 332234 h 1424"/>
              <a:gd name="T18" fmla="*/ 332578 w 1145"/>
              <a:gd name="T19" fmla="*/ 127872 h 1424"/>
              <a:gd name="T20" fmla="*/ 540658 w 1145"/>
              <a:gd name="T21" fmla="*/ 332234 h 1424"/>
              <a:gd name="T22" fmla="*/ 332578 w 1145"/>
              <a:gd name="T23" fmla="*/ 540100 h 142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145" h="1424">
                <a:moveTo>
                  <a:pt x="569" y="0"/>
                </a:moveTo>
                <a:lnTo>
                  <a:pt x="569" y="0"/>
                </a:lnTo>
                <a:cubicBezTo>
                  <a:pt x="254" y="0"/>
                  <a:pt x="0" y="254"/>
                  <a:pt x="0" y="569"/>
                </a:cubicBezTo>
                <a:cubicBezTo>
                  <a:pt x="0" y="889"/>
                  <a:pt x="373" y="1423"/>
                  <a:pt x="569" y="1423"/>
                </a:cubicBezTo>
                <a:cubicBezTo>
                  <a:pt x="770" y="1423"/>
                  <a:pt x="1144" y="889"/>
                  <a:pt x="1144" y="569"/>
                </a:cubicBezTo>
                <a:cubicBezTo>
                  <a:pt x="1144" y="254"/>
                  <a:pt x="889" y="0"/>
                  <a:pt x="569" y="0"/>
                </a:cubicBezTo>
                <a:close/>
                <a:moveTo>
                  <a:pt x="569" y="925"/>
                </a:moveTo>
                <a:lnTo>
                  <a:pt x="569" y="925"/>
                </a:lnTo>
                <a:cubicBezTo>
                  <a:pt x="379" y="925"/>
                  <a:pt x="219" y="764"/>
                  <a:pt x="219" y="569"/>
                </a:cubicBezTo>
                <a:cubicBezTo>
                  <a:pt x="219" y="379"/>
                  <a:pt x="379" y="219"/>
                  <a:pt x="569" y="219"/>
                </a:cubicBezTo>
                <a:cubicBezTo>
                  <a:pt x="764" y="219"/>
                  <a:pt x="925" y="379"/>
                  <a:pt x="925" y="569"/>
                </a:cubicBezTo>
                <a:cubicBezTo>
                  <a:pt x="925" y="764"/>
                  <a:pt x="764" y="925"/>
                  <a:pt x="569" y="92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40" name="Freeform 511"/>
          <p:cNvSpPr>
            <a:spLocks noChangeArrowheads="1"/>
          </p:cNvSpPr>
          <p:nvPr/>
        </p:nvSpPr>
        <p:spPr bwMode="auto">
          <a:xfrm>
            <a:off x="11730577" y="5700377"/>
            <a:ext cx="565870" cy="662362"/>
          </a:xfrm>
          <a:custGeom>
            <a:avLst/>
            <a:gdLst>
              <a:gd name="T0" fmla="*/ 332578 w 1145"/>
              <a:gd name="T1" fmla="*/ 0 h 1424"/>
              <a:gd name="T2" fmla="*/ 332578 w 1145"/>
              <a:gd name="T3" fmla="*/ 0 h 1424"/>
              <a:gd name="T4" fmla="*/ 0 w 1145"/>
              <a:gd name="T5" fmla="*/ 332234 h 1424"/>
              <a:gd name="T6" fmla="*/ 332578 w 1145"/>
              <a:gd name="T7" fmla="*/ 830878 h 1424"/>
              <a:gd name="T8" fmla="*/ 668663 w 1145"/>
              <a:gd name="T9" fmla="*/ 332234 h 1424"/>
              <a:gd name="T10" fmla="*/ 332578 w 1145"/>
              <a:gd name="T11" fmla="*/ 0 h 1424"/>
              <a:gd name="T12" fmla="*/ 332578 w 1145"/>
              <a:gd name="T13" fmla="*/ 540100 h 1424"/>
              <a:gd name="T14" fmla="*/ 332578 w 1145"/>
              <a:gd name="T15" fmla="*/ 540100 h 1424"/>
              <a:gd name="T16" fmla="*/ 128004 w 1145"/>
              <a:gd name="T17" fmla="*/ 332234 h 1424"/>
              <a:gd name="T18" fmla="*/ 332578 w 1145"/>
              <a:gd name="T19" fmla="*/ 127872 h 1424"/>
              <a:gd name="T20" fmla="*/ 540658 w 1145"/>
              <a:gd name="T21" fmla="*/ 332234 h 1424"/>
              <a:gd name="T22" fmla="*/ 332578 w 1145"/>
              <a:gd name="T23" fmla="*/ 540100 h 142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145" h="1424">
                <a:moveTo>
                  <a:pt x="569" y="0"/>
                </a:moveTo>
                <a:lnTo>
                  <a:pt x="569" y="0"/>
                </a:lnTo>
                <a:cubicBezTo>
                  <a:pt x="254" y="0"/>
                  <a:pt x="0" y="254"/>
                  <a:pt x="0" y="569"/>
                </a:cubicBezTo>
                <a:cubicBezTo>
                  <a:pt x="0" y="889"/>
                  <a:pt x="373" y="1423"/>
                  <a:pt x="569" y="1423"/>
                </a:cubicBezTo>
                <a:cubicBezTo>
                  <a:pt x="770" y="1423"/>
                  <a:pt x="1144" y="889"/>
                  <a:pt x="1144" y="569"/>
                </a:cubicBezTo>
                <a:cubicBezTo>
                  <a:pt x="1144" y="254"/>
                  <a:pt x="889" y="0"/>
                  <a:pt x="569" y="0"/>
                </a:cubicBezTo>
                <a:close/>
                <a:moveTo>
                  <a:pt x="569" y="925"/>
                </a:moveTo>
                <a:lnTo>
                  <a:pt x="569" y="925"/>
                </a:lnTo>
                <a:cubicBezTo>
                  <a:pt x="379" y="925"/>
                  <a:pt x="219" y="764"/>
                  <a:pt x="219" y="569"/>
                </a:cubicBezTo>
                <a:cubicBezTo>
                  <a:pt x="219" y="379"/>
                  <a:pt x="379" y="219"/>
                  <a:pt x="569" y="219"/>
                </a:cubicBezTo>
                <a:cubicBezTo>
                  <a:pt x="764" y="219"/>
                  <a:pt x="925" y="379"/>
                  <a:pt x="925" y="569"/>
                </a:cubicBezTo>
                <a:cubicBezTo>
                  <a:pt x="925" y="764"/>
                  <a:pt x="764" y="925"/>
                  <a:pt x="569" y="92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41" name="Freeform 511"/>
          <p:cNvSpPr>
            <a:spLocks noChangeArrowheads="1"/>
          </p:cNvSpPr>
          <p:nvPr/>
        </p:nvSpPr>
        <p:spPr bwMode="auto">
          <a:xfrm>
            <a:off x="15533548" y="8665675"/>
            <a:ext cx="565870" cy="662362"/>
          </a:xfrm>
          <a:custGeom>
            <a:avLst/>
            <a:gdLst>
              <a:gd name="T0" fmla="*/ 332578 w 1145"/>
              <a:gd name="T1" fmla="*/ 0 h 1424"/>
              <a:gd name="T2" fmla="*/ 332578 w 1145"/>
              <a:gd name="T3" fmla="*/ 0 h 1424"/>
              <a:gd name="T4" fmla="*/ 0 w 1145"/>
              <a:gd name="T5" fmla="*/ 332234 h 1424"/>
              <a:gd name="T6" fmla="*/ 332578 w 1145"/>
              <a:gd name="T7" fmla="*/ 830878 h 1424"/>
              <a:gd name="T8" fmla="*/ 668663 w 1145"/>
              <a:gd name="T9" fmla="*/ 332234 h 1424"/>
              <a:gd name="T10" fmla="*/ 332578 w 1145"/>
              <a:gd name="T11" fmla="*/ 0 h 1424"/>
              <a:gd name="T12" fmla="*/ 332578 w 1145"/>
              <a:gd name="T13" fmla="*/ 540100 h 1424"/>
              <a:gd name="T14" fmla="*/ 332578 w 1145"/>
              <a:gd name="T15" fmla="*/ 540100 h 1424"/>
              <a:gd name="T16" fmla="*/ 128004 w 1145"/>
              <a:gd name="T17" fmla="*/ 332234 h 1424"/>
              <a:gd name="T18" fmla="*/ 332578 w 1145"/>
              <a:gd name="T19" fmla="*/ 127872 h 1424"/>
              <a:gd name="T20" fmla="*/ 540658 w 1145"/>
              <a:gd name="T21" fmla="*/ 332234 h 1424"/>
              <a:gd name="T22" fmla="*/ 332578 w 1145"/>
              <a:gd name="T23" fmla="*/ 540100 h 142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145" h="1424">
                <a:moveTo>
                  <a:pt x="569" y="0"/>
                </a:moveTo>
                <a:lnTo>
                  <a:pt x="569" y="0"/>
                </a:lnTo>
                <a:cubicBezTo>
                  <a:pt x="254" y="0"/>
                  <a:pt x="0" y="254"/>
                  <a:pt x="0" y="569"/>
                </a:cubicBezTo>
                <a:cubicBezTo>
                  <a:pt x="0" y="889"/>
                  <a:pt x="373" y="1423"/>
                  <a:pt x="569" y="1423"/>
                </a:cubicBezTo>
                <a:cubicBezTo>
                  <a:pt x="770" y="1423"/>
                  <a:pt x="1144" y="889"/>
                  <a:pt x="1144" y="569"/>
                </a:cubicBezTo>
                <a:cubicBezTo>
                  <a:pt x="1144" y="254"/>
                  <a:pt x="889" y="0"/>
                  <a:pt x="569" y="0"/>
                </a:cubicBezTo>
                <a:close/>
                <a:moveTo>
                  <a:pt x="569" y="925"/>
                </a:moveTo>
                <a:lnTo>
                  <a:pt x="569" y="925"/>
                </a:lnTo>
                <a:cubicBezTo>
                  <a:pt x="379" y="925"/>
                  <a:pt x="219" y="764"/>
                  <a:pt x="219" y="569"/>
                </a:cubicBezTo>
                <a:cubicBezTo>
                  <a:pt x="219" y="379"/>
                  <a:pt x="379" y="219"/>
                  <a:pt x="569" y="219"/>
                </a:cubicBezTo>
                <a:cubicBezTo>
                  <a:pt x="764" y="219"/>
                  <a:pt x="925" y="379"/>
                  <a:pt x="925" y="569"/>
                </a:cubicBezTo>
                <a:cubicBezTo>
                  <a:pt x="925" y="764"/>
                  <a:pt x="764" y="925"/>
                  <a:pt x="569" y="92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42" name="TextBox 10"/>
          <p:cNvSpPr txBox="1"/>
          <p:nvPr/>
        </p:nvSpPr>
        <p:spPr>
          <a:xfrm>
            <a:off x="508936" y="909638"/>
            <a:ext cx="13786146" cy="18876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828434" eaLnBrk="1" fontAlgn="auto" hangingPunct="1">
              <a:lnSpc>
                <a:spcPts val="1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5000" b="1" spc="600" dirty="0" err="1">
                <a:solidFill>
                  <a:schemeClr val="tx2"/>
                </a:solidFill>
                <a:latin typeface="Bahnschrift SemiBold" panose="020B0502040204020203" pitchFamily="34" charset="0"/>
                <a:ea typeface="Nunito" charset="0"/>
                <a:cs typeface="Nunito" charset="0"/>
              </a:rPr>
              <a:t>DCD’s</a:t>
            </a:r>
            <a:r>
              <a:rPr lang="pl-PL" sz="15000" b="1" spc="600" dirty="0">
                <a:solidFill>
                  <a:schemeClr val="tx2"/>
                </a:solidFill>
                <a:latin typeface="Bahnschrift SemiBold" panose="020B0502040204020203" pitchFamily="34" charset="0"/>
                <a:ea typeface="Nunito" charset="0"/>
                <a:cs typeface="Nunito" charset="0"/>
              </a:rPr>
              <a:t> IP </a:t>
            </a:r>
            <a:r>
              <a:rPr lang="pl-PL" sz="15000" b="1" spc="600" dirty="0" err="1">
                <a:solidFill>
                  <a:schemeClr val="tx2"/>
                </a:solidFill>
                <a:latin typeface="Bahnschrift SemiBold" panose="020B0502040204020203" pitchFamily="34" charset="0"/>
                <a:ea typeface="Nunito" charset="0"/>
                <a:cs typeface="Nunito" charset="0"/>
              </a:rPr>
              <a:t>Cores</a:t>
            </a:r>
            <a:endParaRPr lang="en-US" sz="15000" b="1" spc="600" dirty="0">
              <a:solidFill>
                <a:schemeClr val="tx2"/>
              </a:solidFill>
              <a:latin typeface="Bahnschrift SemiBold" panose="020B0502040204020203" pitchFamily="34" charset="0"/>
              <a:ea typeface="Nunito" charset="0"/>
              <a:cs typeface="Nunito" charset="0"/>
            </a:endParaRPr>
          </a:p>
        </p:txBody>
      </p:sp>
      <p:graphicFrame>
        <p:nvGraphicFramePr>
          <p:cNvPr id="43" name="Diagram 42"/>
          <p:cNvGraphicFramePr/>
          <p:nvPr>
            <p:extLst>
              <p:ext uri="{D42A27DB-BD31-4B8C-83A1-F6EECF244321}">
                <p14:modId xmlns:p14="http://schemas.microsoft.com/office/powerpoint/2010/main" val="2093302154"/>
              </p:ext>
            </p:extLst>
          </p:nvPr>
        </p:nvGraphicFramePr>
        <p:xfrm>
          <a:off x="19162713" y="4748820"/>
          <a:ext cx="5116760" cy="9359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5" name="Picture 2" descr="September 2016 –  June 2018">
            <a:extLst>
              <a:ext uri="{FF2B5EF4-FFF2-40B4-BE49-F238E27FC236}">
                <a16:creationId xmlns:a16="http://schemas.microsoft.com/office/drawing/2014/main" id="{FD23E594-0474-4C01-908B-A4F763417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89991" y="12405535"/>
            <a:ext cx="11625096" cy="1310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0"/>
          <p:cNvSpPr txBox="1"/>
          <p:nvPr/>
        </p:nvSpPr>
        <p:spPr>
          <a:xfrm>
            <a:off x="508936" y="909638"/>
            <a:ext cx="13786146" cy="18876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828434" eaLnBrk="1" fontAlgn="auto" hangingPunct="1">
              <a:lnSpc>
                <a:spcPts val="1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5000" b="1" spc="600" dirty="0" err="1">
                <a:solidFill>
                  <a:schemeClr val="tx2"/>
                </a:solidFill>
                <a:latin typeface="Bahnschrift SemiBold" panose="020B0502040204020203" pitchFamily="34" charset="0"/>
                <a:ea typeface="Nunito" charset="0"/>
                <a:cs typeface="Nunito" charset="0"/>
              </a:rPr>
              <a:t>DCD’s</a:t>
            </a:r>
            <a:r>
              <a:rPr lang="pl-PL" sz="15000" b="1" spc="600" dirty="0">
                <a:solidFill>
                  <a:schemeClr val="tx2"/>
                </a:solidFill>
                <a:latin typeface="Bahnschrift SemiBold" panose="020B0502040204020203" pitchFamily="34" charset="0"/>
                <a:ea typeface="Nunito" charset="0"/>
                <a:cs typeface="Nunito" charset="0"/>
              </a:rPr>
              <a:t> IP </a:t>
            </a:r>
            <a:r>
              <a:rPr lang="pl-PL" sz="15000" b="1" spc="600" dirty="0" err="1">
                <a:solidFill>
                  <a:schemeClr val="tx2"/>
                </a:solidFill>
                <a:latin typeface="Bahnschrift SemiBold" panose="020B0502040204020203" pitchFamily="34" charset="0"/>
                <a:ea typeface="Nunito" charset="0"/>
                <a:cs typeface="Nunito" charset="0"/>
              </a:rPr>
              <a:t>Cores</a:t>
            </a:r>
            <a:endParaRPr lang="en-US" sz="15000" b="1" spc="600" dirty="0">
              <a:solidFill>
                <a:schemeClr val="tx2"/>
              </a:solidFill>
              <a:latin typeface="Bahnschrift SemiBold" panose="020B0502040204020203" pitchFamily="34" charset="0"/>
              <a:ea typeface="Nunito" charset="0"/>
              <a:cs typeface="Nunito" charset="0"/>
            </a:endParaRPr>
          </a:p>
        </p:txBody>
      </p:sp>
      <p:sp>
        <p:nvSpPr>
          <p:cNvPr id="5" name="TextBox 9"/>
          <p:cNvSpPr txBox="1"/>
          <p:nvPr/>
        </p:nvSpPr>
        <p:spPr>
          <a:xfrm>
            <a:off x="1226924" y="3310369"/>
            <a:ext cx="17010276" cy="970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  <a:buClr>
                <a:srgbClr val="CFD8DC"/>
              </a:buClr>
            </a:pPr>
            <a:r>
              <a:rPr lang="en-US" altLang="pl-PL" sz="4400" dirty="0">
                <a:solidFill>
                  <a:srgbClr val="263238"/>
                </a:solidFill>
                <a:latin typeface="Bahnschrift Light SemiCondensed" panose="020B0502040204020203" pitchFamily="34" charset="0"/>
                <a:sym typeface="Source Sans Pro"/>
              </a:rPr>
              <a:t>One of the most experienced companies in IP Core market</a:t>
            </a:r>
          </a:p>
        </p:txBody>
      </p:sp>
      <p:sp>
        <p:nvSpPr>
          <p:cNvPr id="6" name="TextBox 9"/>
          <p:cNvSpPr txBox="1"/>
          <p:nvPr/>
        </p:nvSpPr>
        <p:spPr>
          <a:xfrm>
            <a:off x="2230224" y="6278732"/>
            <a:ext cx="17010276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  <a:buClr>
                <a:srgbClr val="CFD8DC"/>
              </a:buClr>
            </a:pPr>
            <a:r>
              <a:rPr lang="pl-PL" altLang="pl-PL" sz="44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Among</a:t>
            </a:r>
            <a:r>
              <a:rPr lang="pl-PL" altLang="pl-PL" sz="44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</a:t>
            </a:r>
            <a:r>
              <a:rPr lang="pl-PL" altLang="pl-PL" sz="44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them</a:t>
            </a:r>
            <a:r>
              <a:rPr lang="pl-PL" altLang="pl-PL" sz="44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</a:t>
            </a:r>
            <a:r>
              <a:rPr lang="pl-PL" altLang="pl-PL" sz="4400" dirty="0" err="1">
                <a:solidFill>
                  <a:srgbClr val="6B6BCF"/>
                </a:solidFill>
                <a:latin typeface="Bahnschrift Light" pitchFamily="34" charset="0"/>
                <a:sym typeface="Source Sans Pro"/>
              </a:rPr>
              <a:t>World’s</a:t>
            </a:r>
            <a:r>
              <a:rPr lang="pl-PL" altLang="pl-PL" sz="4400" dirty="0">
                <a:solidFill>
                  <a:srgbClr val="6B6BCF"/>
                </a:solidFill>
                <a:latin typeface="Bahnschrift Light" pitchFamily="34" charset="0"/>
                <a:sym typeface="Source Sans Pro"/>
              </a:rPr>
              <a:t> </a:t>
            </a:r>
            <a:r>
              <a:rPr lang="pl-PL" altLang="pl-PL" sz="4400" dirty="0" err="1">
                <a:solidFill>
                  <a:srgbClr val="6B6BCF"/>
                </a:solidFill>
                <a:latin typeface="Bahnschrift Light" pitchFamily="34" charset="0"/>
                <a:sym typeface="Source Sans Pro"/>
              </a:rPr>
              <a:t>Fastest</a:t>
            </a:r>
            <a:r>
              <a:rPr lang="pl-PL" altLang="pl-PL" sz="4400" dirty="0">
                <a:solidFill>
                  <a:srgbClr val="6B6BCF"/>
                </a:solidFill>
                <a:latin typeface="Bahnschrift Light" pitchFamily="34" charset="0"/>
                <a:sym typeface="Source Sans Pro"/>
              </a:rPr>
              <a:t> &amp; </a:t>
            </a:r>
            <a:r>
              <a:rPr lang="pl-PL" altLang="pl-PL" sz="4400" dirty="0" err="1">
                <a:solidFill>
                  <a:srgbClr val="6B6BCF"/>
                </a:solidFill>
                <a:latin typeface="Bahnschrift Light" pitchFamily="34" charset="0"/>
                <a:sym typeface="Source Sans Pro"/>
              </a:rPr>
              <a:t>World’s</a:t>
            </a:r>
            <a:r>
              <a:rPr lang="pl-PL" altLang="pl-PL" sz="4400" dirty="0">
                <a:solidFill>
                  <a:srgbClr val="6B6BCF"/>
                </a:solidFill>
                <a:latin typeface="Bahnschrift Light" pitchFamily="34" charset="0"/>
                <a:sym typeface="Source Sans Pro"/>
              </a:rPr>
              <a:t> </a:t>
            </a:r>
            <a:r>
              <a:rPr lang="pl-PL" altLang="pl-PL" sz="4400" dirty="0" err="1">
                <a:solidFill>
                  <a:srgbClr val="6B6BCF"/>
                </a:solidFill>
                <a:latin typeface="Bahnschrift Light" pitchFamily="34" charset="0"/>
                <a:sym typeface="Source Sans Pro"/>
              </a:rPr>
              <a:t>Smallest</a:t>
            </a:r>
            <a:r>
              <a:rPr lang="pl-PL" altLang="pl-PL" sz="4400" dirty="0">
                <a:solidFill>
                  <a:srgbClr val="6B6BCF"/>
                </a:solidFill>
                <a:latin typeface="Bahnschrift Light" pitchFamily="34" charset="0"/>
                <a:sym typeface="Source Sans Pro"/>
              </a:rPr>
              <a:t> </a:t>
            </a:r>
            <a:r>
              <a:rPr lang="en-US" altLang="pl-PL" sz="44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8051 &amp; 80251</a:t>
            </a:r>
          </a:p>
          <a:p>
            <a:pPr algn="just" eaLnBrk="1" hangingPunct="1">
              <a:lnSpc>
                <a:spcPct val="150000"/>
              </a:lnSpc>
              <a:buClr>
                <a:srgbClr val="CFD8DC"/>
              </a:buClr>
            </a:pPr>
            <a:r>
              <a:rPr lang="pl-PL" altLang="pl-PL" sz="44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Deeply</a:t>
            </a:r>
            <a:r>
              <a:rPr lang="pl-PL" altLang="pl-PL" sz="44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 </a:t>
            </a:r>
            <a:r>
              <a:rPr lang="pl-PL" altLang="pl-PL" sz="4400" dirty="0" err="1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embedded</a:t>
            </a:r>
            <a:r>
              <a:rPr lang="pl-PL" altLang="pl-PL" sz="44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, </a:t>
            </a:r>
            <a:r>
              <a:rPr lang="pl-PL" altLang="pl-PL" sz="4400" dirty="0" err="1">
                <a:solidFill>
                  <a:schemeClr val="accent2"/>
                </a:solidFill>
                <a:latin typeface="Bahnschrift Light" pitchFamily="34" charset="0"/>
                <a:sym typeface="Source Sans Pro"/>
              </a:rPr>
              <a:t>royalty-free</a:t>
            </a:r>
            <a:r>
              <a:rPr lang="pl-PL" altLang="pl-PL" sz="4400" dirty="0">
                <a:solidFill>
                  <a:schemeClr val="accent2"/>
                </a:solidFill>
                <a:latin typeface="Bahnschrift Light" pitchFamily="34" charset="0"/>
                <a:sym typeface="Source Sans Pro"/>
              </a:rPr>
              <a:t>, </a:t>
            </a:r>
            <a:r>
              <a:rPr lang="pl-PL" altLang="pl-PL" sz="4400" dirty="0" err="1">
                <a:solidFill>
                  <a:schemeClr val="accent2"/>
                </a:solidFill>
                <a:latin typeface="Bahnschrift Light" pitchFamily="34" charset="0"/>
                <a:sym typeface="Source Sans Pro"/>
              </a:rPr>
              <a:t>fully</a:t>
            </a:r>
            <a:r>
              <a:rPr lang="pl-PL" altLang="pl-PL" sz="4400" dirty="0">
                <a:solidFill>
                  <a:schemeClr val="accent2"/>
                </a:solidFill>
                <a:latin typeface="Bahnschrift Light" pitchFamily="34" charset="0"/>
                <a:sym typeface="Source Sans Pro"/>
              </a:rPr>
              <a:t> </a:t>
            </a:r>
            <a:r>
              <a:rPr lang="pl-PL" altLang="pl-PL" sz="4400" dirty="0" err="1">
                <a:solidFill>
                  <a:schemeClr val="accent2"/>
                </a:solidFill>
                <a:latin typeface="Bahnschrift Light" pitchFamily="34" charset="0"/>
                <a:sym typeface="Source Sans Pro"/>
              </a:rPr>
              <a:t>scalable</a:t>
            </a:r>
            <a:r>
              <a:rPr lang="pl-PL" altLang="pl-PL" sz="4400" dirty="0">
                <a:solidFill>
                  <a:schemeClr val="accent2"/>
                </a:solidFill>
                <a:latin typeface="Bahnschrift Light" pitchFamily="34" charset="0"/>
                <a:sym typeface="Source Sans Pro"/>
              </a:rPr>
              <a:t> 32-bit CPU</a:t>
            </a:r>
            <a:endParaRPr lang="en-US" altLang="pl-PL" sz="4400" dirty="0">
              <a:solidFill>
                <a:schemeClr val="accent2"/>
              </a:solidFill>
              <a:latin typeface="Bahnschrift Light" pitchFamily="34" charset="0"/>
              <a:sym typeface="Source Sans Pro"/>
            </a:endParaRPr>
          </a:p>
          <a:p>
            <a:pPr algn="just" eaLnBrk="1" hangingPunct="1">
              <a:lnSpc>
                <a:spcPct val="150000"/>
              </a:lnSpc>
              <a:buClr>
                <a:srgbClr val="CFD8DC"/>
              </a:buClr>
            </a:pPr>
            <a:r>
              <a:rPr lang="pl-PL" altLang="pl-PL" sz="4400" dirty="0">
                <a:solidFill>
                  <a:srgbClr val="6B6BCF"/>
                </a:solidFill>
                <a:latin typeface="Bahnschrift Light" pitchFamily="34" charset="0"/>
                <a:sym typeface="Source Sans Pro"/>
              </a:rPr>
              <a:t>Technology independent </a:t>
            </a:r>
            <a:r>
              <a:rPr lang="pl-PL" altLang="pl-PL" sz="4400" dirty="0">
                <a:solidFill>
                  <a:srgbClr val="263238"/>
                </a:solidFill>
                <a:latin typeface="Bahnschrift Light" pitchFamily="34" charset="0"/>
                <a:sym typeface="Source Sans Pro"/>
              </a:rPr>
              <a:t>(ASIC &amp; FPGA)</a:t>
            </a:r>
            <a:endParaRPr lang="en-US" altLang="pl-PL" sz="4400" dirty="0">
              <a:solidFill>
                <a:srgbClr val="263238"/>
              </a:solidFill>
              <a:latin typeface="Bahnschrift Light" pitchFamily="34" charset="0"/>
              <a:sym typeface="Source Sans Pro"/>
            </a:endParaRPr>
          </a:p>
          <a:p>
            <a:pPr algn="just" eaLnBrk="1" hangingPunct="1">
              <a:lnSpc>
                <a:spcPct val="150000"/>
              </a:lnSpc>
              <a:buClr>
                <a:srgbClr val="CFD8DC"/>
              </a:buClr>
            </a:pPr>
            <a:endParaRPr lang="en-US" altLang="pl-PL" sz="4400" dirty="0">
              <a:solidFill>
                <a:srgbClr val="263238"/>
              </a:solidFill>
              <a:latin typeface="Bahnschrift Light SemiCondensed" panose="020B0502040204020203" pitchFamily="34" charset="0"/>
              <a:sym typeface="Source Sans Pro"/>
            </a:endParaRPr>
          </a:p>
        </p:txBody>
      </p:sp>
      <p:sp>
        <p:nvSpPr>
          <p:cNvPr id="7" name="TextBox 9"/>
          <p:cNvSpPr txBox="1"/>
          <p:nvPr/>
        </p:nvSpPr>
        <p:spPr>
          <a:xfrm>
            <a:off x="2293724" y="9292069"/>
            <a:ext cx="17010276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  <a:buClr>
                <a:srgbClr val="CFD8DC"/>
              </a:buClr>
            </a:pPr>
            <a:r>
              <a:rPr lang="en-US" altLang="pl-PL" sz="4400" dirty="0">
                <a:solidFill>
                  <a:srgbClr val="263238"/>
                </a:solidFill>
                <a:latin typeface="Bahnschrift Light SemiCondensed" panose="020B0502040204020203" pitchFamily="34" charset="0"/>
                <a:sym typeface="Source Sans Pro"/>
              </a:rPr>
              <a:t>IP Cores tailored to the project needs</a:t>
            </a:r>
            <a:endParaRPr lang="pl-PL" altLang="pl-PL" sz="4400" dirty="0">
              <a:solidFill>
                <a:srgbClr val="263238"/>
              </a:solidFill>
              <a:latin typeface="Bahnschrift Light SemiCondensed" panose="020B0502040204020203" pitchFamily="34" charset="0"/>
              <a:sym typeface="Source Sans Pro"/>
            </a:endParaRPr>
          </a:p>
          <a:p>
            <a:pPr algn="just" eaLnBrk="1" hangingPunct="1">
              <a:lnSpc>
                <a:spcPct val="150000"/>
              </a:lnSpc>
              <a:buClr>
                <a:srgbClr val="CFD8DC"/>
              </a:buClr>
            </a:pPr>
            <a:r>
              <a:rPr lang="pl-PL" altLang="pl-PL" sz="4400" dirty="0" err="1">
                <a:solidFill>
                  <a:srgbClr val="263238"/>
                </a:solidFill>
                <a:latin typeface="Bahnschrift Light SemiCondensed" panose="020B0502040204020203" pitchFamily="34" charset="0"/>
                <a:sym typeface="Source Sans Pro"/>
              </a:rPr>
              <a:t>Royalty-free</a:t>
            </a:r>
            <a:r>
              <a:rPr lang="pl-PL" altLang="pl-PL" sz="4400" dirty="0">
                <a:solidFill>
                  <a:srgbClr val="263238"/>
                </a:solidFill>
                <a:latin typeface="Bahnschrift Light SemiCondensed" panose="020B0502040204020203" pitchFamily="34" charset="0"/>
                <a:sym typeface="Source Sans Pro"/>
              </a:rPr>
              <a:t> </a:t>
            </a:r>
            <a:r>
              <a:rPr lang="pl-PL" altLang="pl-PL" sz="4400" dirty="0" err="1">
                <a:solidFill>
                  <a:srgbClr val="263238"/>
                </a:solidFill>
                <a:latin typeface="Bahnschrift Light SemiCondensed" panose="020B0502040204020203" pitchFamily="34" charset="0"/>
                <a:sym typeface="Source Sans Pro"/>
              </a:rPr>
              <a:t>solutions</a:t>
            </a:r>
            <a:endParaRPr lang="pl-PL" altLang="pl-PL" sz="4400" dirty="0">
              <a:solidFill>
                <a:srgbClr val="263238"/>
              </a:solidFill>
              <a:latin typeface="Bahnschrift Light SemiCondensed" panose="020B0502040204020203" pitchFamily="34" charset="0"/>
              <a:sym typeface="Source Sans Pro"/>
            </a:endParaRPr>
          </a:p>
          <a:p>
            <a:pPr marL="457200" indent="-457200" algn="just" eaLnBrk="1" hangingPunct="1">
              <a:lnSpc>
                <a:spcPct val="150000"/>
              </a:lnSpc>
              <a:buClr>
                <a:srgbClr val="CFD8DC"/>
              </a:buClr>
              <a:buFont typeface="Wingdings" panose="05000000000000000000" pitchFamily="2" charset="2"/>
              <a:buChar char="ü"/>
            </a:pPr>
            <a:endParaRPr lang="en-US" altLang="pl-PL" sz="4400" dirty="0">
              <a:solidFill>
                <a:srgbClr val="263238"/>
              </a:solidFill>
              <a:latin typeface="Bahnschrift Light SemiCondensed" panose="020B0502040204020203" pitchFamily="34" charset="0"/>
              <a:sym typeface="Source Sans Pro"/>
            </a:endParaRPr>
          </a:p>
        </p:txBody>
      </p:sp>
      <p:sp>
        <p:nvSpPr>
          <p:cNvPr id="8" name="TextBox 9"/>
          <p:cNvSpPr txBox="1"/>
          <p:nvPr/>
        </p:nvSpPr>
        <p:spPr>
          <a:xfrm>
            <a:off x="2192124" y="4483323"/>
            <a:ext cx="21569576" cy="1985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  <a:buClr>
                <a:srgbClr val="CFD8DC"/>
              </a:buClr>
            </a:pPr>
            <a:r>
              <a:rPr lang="en-US" altLang="pl-PL" sz="4400" dirty="0">
                <a:solidFill>
                  <a:srgbClr val="263238"/>
                </a:solidFill>
                <a:latin typeface="Bahnschrift Light SemiCondensed" panose="020B0502040204020203" pitchFamily="34" charset="0"/>
                <a:sym typeface="Source Sans Pro"/>
              </a:rPr>
              <a:t>More than 70 architectures in portfolio including 8-bit, 16-bit, 32-bit MCU, UART, I2C, SPI, I3C, </a:t>
            </a:r>
            <a:br>
              <a:rPr lang="pl-PL" altLang="pl-PL" sz="4400" dirty="0">
                <a:solidFill>
                  <a:srgbClr val="263238"/>
                </a:solidFill>
                <a:latin typeface="Bahnschrift Light SemiCondensed" panose="020B0502040204020203" pitchFamily="34" charset="0"/>
                <a:sym typeface="Source Sans Pro"/>
              </a:rPr>
            </a:br>
            <a:r>
              <a:rPr lang="en-US" altLang="pl-PL" sz="4400" dirty="0">
                <a:solidFill>
                  <a:srgbClr val="263238"/>
                </a:solidFill>
                <a:latin typeface="Bahnschrift Light SemiCondensed" panose="020B0502040204020203" pitchFamily="34" charset="0"/>
                <a:sym typeface="Source Sans Pro"/>
              </a:rPr>
              <a:t>USB, CAN, CAN-FD LIN, floating points ...</a:t>
            </a:r>
          </a:p>
        </p:txBody>
      </p:sp>
      <p:pic>
        <p:nvPicPr>
          <p:cNvPr id="9" name="Picture 4" descr="C:\Users\DCD\Desktop\D32PRO\foty\HQ\13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19552" y="7962900"/>
            <a:ext cx="4282542" cy="32119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Shape 2540"/>
          <p:cNvSpPr/>
          <p:nvPr/>
        </p:nvSpPr>
        <p:spPr>
          <a:xfrm>
            <a:off x="508936" y="3615169"/>
            <a:ext cx="558800" cy="558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800" dirty="0">
              <a:solidFill>
                <a:schemeClr val="tx2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Nunito" charset="0"/>
              <a:ea typeface="Nunito" charset="0"/>
              <a:cs typeface="Nunito" charset="0"/>
              <a:sym typeface="Gill Sans"/>
            </a:endParaRPr>
          </a:p>
        </p:txBody>
      </p:sp>
      <p:sp>
        <p:nvSpPr>
          <p:cNvPr id="11" name="Shape 2540"/>
          <p:cNvSpPr/>
          <p:nvPr/>
        </p:nvSpPr>
        <p:spPr>
          <a:xfrm>
            <a:off x="1537636" y="4821669"/>
            <a:ext cx="558800" cy="558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800" dirty="0">
              <a:solidFill>
                <a:schemeClr val="tx2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Nunito" charset="0"/>
              <a:ea typeface="Nunito" charset="0"/>
              <a:cs typeface="Nunito" charset="0"/>
              <a:sym typeface="Gill Sans"/>
            </a:endParaRPr>
          </a:p>
        </p:txBody>
      </p:sp>
      <p:sp>
        <p:nvSpPr>
          <p:cNvPr id="12" name="Shape 2540"/>
          <p:cNvSpPr/>
          <p:nvPr/>
        </p:nvSpPr>
        <p:spPr>
          <a:xfrm>
            <a:off x="1537636" y="5749107"/>
            <a:ext cx="558800" cy="558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800" dirty="0">
              <a:solidFill>
                <a:schemeClr val="tx2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Nunito" charset="0"/>
              <a:ea typeface="Nunito" charset="0"/>
              <a:cs typeface="Nunito" charset="0"/>
              <a:sym typeface="Gill Sans"/>
            </a:endParaRPr>
          </a:p>
        </p:txBody>
      </p:sp>
      <p:sp>
        <p:nvSpPr>
          <p:cNvPr id="13" name="Shape 2540"/>
          <p:cNvSpPr/>
          <p:nvPr/>
        </p:nvSpPr>
        <p:spPr>
          <a:xfrm>
            <a:off x="1537636" y="6574269"/>
            <a:ext cx="558800" cy="558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800" dirty="0">
              <a:solidFill>
                <a:schemeClr val="tx2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Nunito" charset="0"/>
              <a:ea typeface="Nunito" charset="0"/>
              <a:cs typeface="Nunito" charset="0"/>
              <a:sym typeface="Gill Sans"/>
            </a:endParaRPr>
          </a:p>
        </p:txBody>
      </p:sp>
      <p:sp>
        <p:nvSpPr>
          <p:cNvPr id="14" name="Shape 2540"/>
          <p:cNvSpPr/>
          <p:nvPr/>
        </p:nvSpPr>
        <p:spPr>
          <a:xfrm>
            <a:off x="1537636" y="7615669"/>
            <a:ext cx="558800" cy="558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800" dirty="0">
              <a:solidFill>
                <a:schemeClr val="tx2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Nunito" charset="0"/>
              <a:ea typeface="Nunito" charset="0"/>
              <a:cs typeface="Nunito" charset="0"/>
              <a:sym typeface="Gill Sans"/>
            </a:endParaRPr>
          </a:p>
        </p:txBody>
      </p:sp>
      <p:sp>
        <p:nvSpPr>
          <p:cNvPr id="15" name="Shape 2540"/>
          <p:cNvSpPr/>
          <p:nvPr/>
        </p:nvSpPr>
        <p:spPr>
          <a:xfrm>
            <a:off x="1537636" y="8580869"/>
            <a:ext cx="558800" cy="558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800" dirty="0">
              <a:solidFill>
                <a:schemeClr val="tx2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Nunito" charset="0"/>
              <a:ea typeface="Nunito" charset="0"/>
              <a:cs typeface="Nunito" charset="0"/>
              <a:sym typeface="Gill Sans"/>
            </a:endParaRPr>
          </a:p>
        </p:txBody>
      </p:sp>
      <p:sp>
        <p:nvSpPr>
          <p:cNvPr id="16" name="Shape 2540"/>
          <p:cNvSpPr/>
          <p:nvPr/>
        </p:nvSpPr>
        <p:spPr>
          <a:xfrm>
            <a:off x="1576672" y="9558769"/>
            <a:ext cx="558800" cy="558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800" dirty="0">
              <a:solidFill>
                <a:schemeClr val="tx2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Nunito" charset="0"/>
              <a:ea typeface="Nunito" charset="0"/>
              <a:cs typeface="Nunito" charset="0"/>
              <a:sym typeface="Gill Sans"/>
            </a:endParaRPr>
          </a:p>
        </p:txBody>
      </p:sp>
      <p:sp>
        <p:nvSpPr>
          <p:cNvPr id="17" name="Shape 2540"/>
          <p:cNvSpPr/>
          <p:nvPr/>
        </p:nvSpPr>
        <p:spPr>
          <a:xfrm>
            <a:off x="1576672" y="10582329"/>
            <a:ext cx="558800" cy="558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800" dirty="0">
              <a:solidFill>
                <a:schemeClr val="tx2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Nunito" charset="0"/>
              <a:ea typeface="Nunito" charset="0"/>
              <a:cs typeface="Nunito" charset="0"/>
              <a:sym typeface="Gill Sans"/>
            </a:endParaRPr>
          </a:p>
        </p:txBody>
      </p:sp>
      <p:pic>
        <p:nvPicPr>
          <p:cNvPr id="19" name="Picture 2" descr="September 2016 –  June 2018">
            <a:extLst>
              <a:ext uri="{FF2B5EF4-FFF2-40B4-BE49-F238E27FC236}">
                <a16:creationId xmlns:a16="http://schemas.microsoft.com/office/drawing/2014/main" id="{D50B8C76-5EE6-46E7-BBA3-BDB9C2BC52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89991" y="12405535"/>
            <a:ext cx="11625096" cy="1310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540"/>
          <p:cNvSpPr/>
          <p:nvPr/>
        </p:nvSpPr>
        <p:spPr>
          <a:xfrm>
            <a:off x="1188824" y="5682833"/>
            <a:ext cx="558800" cy="558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800" dirty="0">
              <a:solidFill>
                <a:schemeClr val="tx2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Nunito" charset="0"/>
              <a:ea typeface="Nunito" charset="0"/>
              <a:cs typeface="Nunito" charset="0"/>
              <a:sym typeface="Gill San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508936" y="900828"/>
            <a:ext cx="9151864" cy="36830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828434" eaLnBrk="1" fontAlgn="auto" hangingPunct="1">
              <a:lnSpc>
                <a:spcPts val="1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5000" b="1" spc="600" dirty="0">
                <a:solidFill>
                  <a:schemeClr val="tx2"/>
                </a:solidFill>
                <a:latin typeface="Bahnschrift SemiBold" panose="020B0502040204020203" pitchFamily="34" charset="0"/>
                <a:ea typeface="Nunito" charset="0"/>
                <a:cs typeface="Nunito" charset="0"/>
              </a:rPr>
              <a:t>Security, </a:t>
            </a:r>
          </a:p>
          <a:p>
            <a:pPr defTabSz="1828434" eaLnBrk="1" fontAlgn="auto" hangingPunct="1">
              <a:lnSpc>
                <a:spcPts val="1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5000" b="1" spc="600" dirty="0">
                <a:solidFill>
                  <a:schemeClr val="tx2"/>
                </a:solidFill>
                <a:latin typeface="Bahnschrift SemiBold" panose="020B0502040204020203" pitchFamily="34" charset="0"/>
                <a:ea typeface="Nunito" charset="0"/>
                <a:cs typeface="Nunito" charset="0"/>
              </a:rPr>
              <a:t>   </a:t>
            </a:r>
            <a:r>
              <a:rPr lang="pl-PL" sz="15000" b="1" spc="600" dirty="0" err="1">
                <a:solidFill>
                  <a:schemeClr val="tx2"/>
                </a:solidFill>
                <a:latin typeface="Bahnschrift SemiBold" panose="020B0502040204020203" pitchFamily="34" charset="0"/>
                <a:ea typeface="Nunito" charset="0"/>
                <a:cs typeface="Nunito" charset="0"/>
              </a:rPr>
              <a:t>stupid</a:t>
            </a:r>
            <a:r>
              <a:rPr lang="pl-PL" sz="15000" b="1" spc="600" dirty="0">
                <a:solidFill>
                  <a:schemeClr val="tx2"/>
                </a:solidFill>
                <a:latin typeface="Bahnschrift SemiBold" panose="020B0502040204020203" pitchFamily="34" charset="0"/>
                <a:ea typeface="Nunito" charset="0"/>
                <a:cs typeface="Nunito" charset="0"/>
              </a:rPr>
              <a:t>*</a:t>
            </a:r>
            <a:endParaRPr lang="en-US" sz="15000" b="1" spc="600" dirty="0">
              <a:solidFill>
                <a:schemeClr val="tx2"/>
              </a:solidFill>
              <a:latin typeface="Bahnschrift SemiBold" panose="020B0502040204020203" pitchFamily="34" charset="0"/>
              <a:ea typeface="Nunito" charset="0"/>
              <a:cs typeface="Nunito" charset="0"/>
            </a:endParaRPr>
          </a:p>
        </p:txBody>
      </p:sp>
      <p:sp>
        <p:nvSpPr>
          <p:cNvPr id="15" name="TextBox 9"/>
          <p:cNvSpPr txBox="1"/>
          <p:nvPr/>
        </p:nvSpPr>
        <p:spPr>
          <a:xfrm>
            <a:off x="2109360" y="5560972"/>
            <a:ext cx="7853576" cy="3001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Clr>
                <a:srgbClr val="CFD8DC"/>
              </a:buClr>
            </a:pPr>
            <a:r>
              <a:rPr lang="pl-PL" sz="4400" kern="0" dirty="0" err="1">
                <a:latin typeface="Bahnschrift Light" panose="020B0502040204020203" pitchFamily="34" charset="0"/>
                <a:ea typeface="Ebrima" panose="02000000000000000000" pitchFamily="2" charset="0"/>
                <a:cs typeface="Ebrima" panose="02000000000000000000" pitchFamily="2" charset="0"/>
              </a:rPr>
              <a:t>There</a:t>
            </a:r>
            <a:r>
              <a:rPr lang="pl-PL" sz="4400" kern="0" dirty="0">
                <a:latin typeface="Bahnschrift Light" panose="020B0502040204020203" pitchFamily="34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pl-PL" sz="4400" kern="0" dirty="0" err="1">
                <a:latin typeface="Bahnschrift Light" panose="020B0502040204020203" pitchFamily="34" charset="0"/>
                <a:ea typeface="Ebrima" panose="02000000000000000000" pitchFamily="2" charset="0"/>
                <a:cs typeface="Ebrima" panose="02000000000000000000" pitchFamily="2" charset="0"/>
              </a:rPr>
              <a:t>are</a:t>
            </a:r>
            <a:r>
              <a:rPr lang="pl-PL" sz="4400" kern="0" dirty="0">
                <a:latin typeface="Bahnschrift Light" panose="020B0502040204020203" pitchFamily="34" charset="0"/>
                <a:ea typeface="Ebrima" panose="02000000000000000000" pitchFamily="2" charset="0"/>
                <a:cs typeface="Ebrima" panose="02000000000000000000" pitchFamily="2" charset="0"/>
              </a:rPr>
              <a:t> a </a:t>
            </a:r>
            <a:r>
              <a:rPr lang="pl-PL" sz="4400" kern="0" dirty="0" err="1">
                <a:latin typeface="Bahnschrift Light" panose="020B0502040204020203" pitchFamily="34" charset="0"/>
                <a:ea typeface="Ebrima" panose="02000000000000000000" pitchFamily="2" charset="0"/>
                <a:cs typeface="Ebrima" panose="02000000000000000000" pitchFamily="2" charset="0"/>
              </a:rPr>
              <a:t>range</a:t>
            </a:r>
            <a:r>
              <a:rPr lang="pl-PL" sz="4400" kern="0" dirty="0">
                <a:latin typeface="Bahnschrift Light" panose="020B0502040204020203" pitchFamily="34" charset="0"/>
                <a:ea typeface="Ebrima" panose="02000000000000000000" pitchFamily="2" charset="0"/>
                <a:cs typeface="Ebrima" panose="02000000000000000000" pitchFamily="2" charset="0"/>
              </a:rPr>
              <a:t> of</a:t>
            </a:r>
            <a:br>
              <a:rPr lang="pl-PL" sz="4400" kern="0" dirty="0">
                <a:latin typeface="Bahnschrift Light" panose="020B0502040204020203" pitchFamily="34" charset="0"/>
                <a:ea typeface="Ebrima" panose="02000000000000000000" pitchFamily="2" charset="0"/>
                <a:cs typeface="Ebrima" panose="02000000000000000000" pitchFamily="2" charset="0"/>
              </a:rPr>
            </a:br>
            <a:r>
              <a:rPr lang="pl-PL" sz="4400" kern="0" dirty="0" err="1">
                <a:latin typeface="Bahnschrift Light" panose="020B0502040204020203" pitchFamily="34" charset="0"/>
                <a:ea typeface="Ebrima" panose="02000000000000000000" pitchFamily="2" charset="0"/>
                <a:cs typeface="Ebrima" panose="02000000000000000000" pitchFamily="2" charset="0"/>
              </a:rPr>
              <a:t>attack</a:t>
            </a:r>
            <a:r>
              <a:rPr lang="pl-PL" sz="4400" kern="0" dirty="0">
                <a:latin typeface="Bahnschrift Light" panose="020B0502040204020203" pitchFamily="34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pl-PL" sz="4400" kern="0" dirty="0" err="1">
                <a:latin typeface="Bahnschrift Light" panose="020B0502040204020203" pitchFamily="34" charset="0"/>
                <a:ea typeface="Ebrima" panose="02000000000000000000" pitchFamily="2" charset="0"/>
                <a:cs typeface="Ebrima" panose="02000000000000000000" pitchFamily="2" charset="0"/>
              </a:rPr>
              <a:t>types</a:t>
            </a:r>
            <a:r>
              <a:rPr lang="pl-PL" sz="4400" kern="0" dirty="0">
                <a:latin typeface="Bahnschrift Light" panose="020B0502040204020203" pitchFamily="34" charset="0"/>
                <a:ea typeface="Ebrima" panose="02000000000000000000" pitchFamily="2" charset="0"/>
                <a:cs typeface="Ebrima" panose="02000000000000000000" pitchFamily="2" charset="0"/>
              </a:rPr>
              <a:t>...</a:t>
            </a:r>
          </a:p>
          <a:p>
            <a:pPr eaLnBrk="1" hangingPunct="1">
              <a:lnSpc>
                <a:spcPct val="150000"/>
              </a:lnSpc>
              <a:buClr>
                <a:srgbClr val="CFD8DC"/>
              </a:buClr>
            </a:pPr>
            <a:endParaRPr lang="en-US" altLang="pl-PL" sz="4400" dirty="0">
              <a:solidFill>
                <a:srgbClr val="263238"/>
              </a:solidFill>
              <a:latin typeface="Bahnschrift Light" pitchFamily="34" charset="0"/>
              <a:sym typeface="Source Sans Pro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476313224"/>
              </p:ext>
            </p:extLst>
          </p:nvPr>
        </p:nvGraphicFramePr>
        <p:xfrm>
          <a:off x="9142941" y="843844"/>
          <a:ext cx="16251767" cy="108345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2" name="TextBox 9"/>
          <p:cNvSpPr txBox="1"/>
          <p:nvPr/>
        </p:nvSpPr>
        <p:spPr>
          <a:xfrm>
            <a:off x="2833260" y="9853572"/>
            <a:ext cx="858404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Clr>
                <a:srgbClr val="CFD8DC"/>
              </a:buClr>
            </a:pPr>
            <a:r>
              <a:rPr lang="pl-PL" sz="4400" kern="0" dirty="0">
                <a:latin typeface="Bahnschrift Light" panose="020B0502040204020203" pitchFamily="34" charset="0"/>
                <a:ea typeface="Ebrima" panose="02000000000000000000" pitchFamily="2" charset="0"/>
                <a:cs typeface="Ebrima" panose="02000000000000000000" pitchFamily="2" charset="0"/>
              </a:rPr>
              <a:t>* </a:t>
            </a:r>
            <a:r>
              <a:rPr lang="pl-PL" sz="4400" kern="0" dirty="0" err="1">
                <a:latin typeface="Bahnschrift Light" panose="020B0502040204020203" pitchFamily="34" charset="0"/>
                <a:ea typeface="Ebrima" panose="02000000000000000000" pitchFamily="2" charset="0"/>
                <a:cs typeface="Ebrima" panose="02000000000000000000" pitchFamily="2" charset="0"/>
              </a:rPr>
              <a:t>Paraphrised</a:t>
            </a:r>
            <a:r>
              <a:rPr lang="pl-PL" sz="4400" kern="0" dirty="0">
                <a:latin typeface="Bahnschrift Light" panose="020B0502040204020203" pitchFamily="34" charset="0"/>
                <a:ea typeface="Ebrima" panose="02000000000000000000" pitchFamily="2" charset="0"/>
                <a:cs typeface="Ebrima" panose="02000000000000000000" pitchFamily="2" charset="0"/>
              </a:rPr>
              <a:t>: Bill Clinton 1993 „</a:t>
            </a:r>
            <a:r>
              <a:rPr lang="pl-PL" sz="4400" kern="0" dirty="0" err="1">
                <a:latin typeface="Bahnschrift Light" panose="020B0502040204020203" pitchFamily="34" charset="0"/>
                <a:ea typeface="Ebrima" panose="02000000000000000000" pitchFamily="2" charset="0"/>
                <a:cs typeface="Ebrima" panose="02000000000000000000" pitchFamily="2" charset="0"/>
              </a:rPr>
              <a:t>It's</a:t>
            </a:r>
            <a:r>
              <a:rPr lang="pl-PL" sz="4400" kern="0" dirty="0">
                <a:latin typeface="Bahnschrift Light" panose="020B0502040204020203" pitchFamily="34" charset="0"/>
                <a:ea typeface="Ebrima" panose="02000000000000000000" pitchFamily="2" charset="0"/>
                <a:cs typeface="Ebrima" panose="02000000000000000000" pitchFamily="2" charset="0"/>
              </a:rPr>
              <a:t> the </a:t>
            </a:r>
            <a:r>
              <a:rPr lang="pl-PL" sz="4400" kern="0" dirty="0" err="1">
                <a:latin typeface="Bahnschrift Light" panose="020B0502040204020203" pitchFamily="34" charset="0"/>
                <a:ea typeface="Ebrima" panose="02000000000000000000" pitchFamily="2" charset="0"/>
                <a:cs typeface="Ebrima" panose="02000000000000000000" pitchFamily="2" charset="0"/>
              </a:rPr>
              <a:t>economy</a:t>
            </a:r>
            <a:r>
              <a:rPr lang="pl-PL" sz="4400" kern="0" dirty="0">
                <a:latin typeface="Bahnschrift Light" panose="020B0502040204020203" pitchFamily="34" charset="0"/>
                <a:ea typeface="Ebrima" panose="02000000000000000000" pitchFamily="2" charset="0"/>
                <a:cs typeface="Ebrima" panose="02000000000000000000" pitchFamily="2" charset="0"/>
              </a:rPr>
              <a:t>, </a:t>
            </a:r>
            <a:r>
              <a:rPr lang="pl-PL" sz="4400" kern="0" dirty="0" err="1">
                <a:latin typeface="Bahnschrift Light" panose="020B0502040204020203" pitchFamily="34" charset="0"/>
                <a:ea typeface="Ebrima" panose="02000000000000000000" pitchFamily="2" charset="0"/>
                <a:cs typeface="Ebrima" panose="02000000000000000000" pitchFamily="2" charset="0"/>
              </a:rPr>
              <a:t>stupid</a:t>
            </a:r>
            <a:r>
              <a:rPr lang="pl-PL" sz="4400" kern="0" dirty="0">
                <a:latin typeface="Bahnschrift Light" panose="020B0502040204020203" pitchFamily="34" charset="0"/>
                <a:ea typeface="Ebrima" panose="02000000000000000000" pitchFamily="2" charset="0"/>
                <a:cs typeface="Ebrima" panose="02000000000000000000" pitchFamily="2" charset="0"/>
              </a:rPr>
              <a:t>”</a:t>
            </a:r>
          </a:p>
          <a:p>
            <a:pPr eaLnBrk="1" hangingPunct="1">
              <a:lnSpc>
                <a:spcPct val="150000"/>
              </a:lnSpc>
              <a:buClr>
                <a:srgbClr val="CFD8DC"/>
              </a:buClr>
            </a:pPr>
            <a:endParaRPr lang="en-US" altLang="pl-PL" sz="4400" dirty="0">
              <a:solidFill>
                <a:srgbClr val="263238"/>
              </a:solidFill>
              <a:latin typeface="Bahnschrift Light" pitchFamily="34" charset="0"/>
              <a:sym typeface="Source Sans Pro"/>
            </a:endParaRPr>
          </a:p>
        </p:txBody>
      </p:sp>
      <p:pic>
        <p:nvPicPr>
          <p:cNvPr id="8" name="Picture 2" descr="September 2016 –  June 2018">
            <a:extLst>
              <a:ext uri="{FF2B5EF4-FFF2-40B4-BE49-F238E27FC236}">
                <a16:creationId xmlns:a16="http://schemas.microsoft.com/office/drawing/2014/main" id="{1C7FA8F7-2377-4037-BA1F-805DC5900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89991" y="12405535"/>
            <a:ext cx="11625096" cy="1310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510" y="673100"/>
            <a:ext cx="19697517" cy="1102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10"/>
          <p:cNvSpPr txBox="1"/>
          <p:nvPr/>
        </p:nvSpPr>
        <p:spPr>
          <a:xfrm>
            <a:off x="140636" y="1506538"/>
            <a:ext cx="5649303" cy="906914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828434" eaLnBrk="1" fontAlgn="auto" hangingPunct="1">
              <a:lnSpc>
                <a:spcPts val="1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5000" b="1" spc="600" dirty="0" err="1">
                <a:solidFill>
                  <a:schemeClr val="tx2"/>
                </a:solidFill>
                <a:latin typeface="Bahnschrift SemiBold" panose="020B0502040204020203" pitchFamily="34" charset="0"/>
                <a:ea typeface="Nunito" charset="0"/>
                <a:cs typeface="Nunito" charset="0"/>
              </a:rPr>
              <a:t>Secu</a:t>
            </a:r>
            <a:br>
              <a:rPr lang="pl-PL" sz="15000" b="1" spc="600" dirty="0">
                <a:solidFill>
                  <a:schemeClr val="tx2"/>
                </a:solidFill>
                <a:latin typeface="Bahnschrift SemiBold" panose="020B0502040204020203" pitchFamily="34" charset="0"/>
                <a:ea typeface="Nunito" charset="0"/>
                <a:cs typeface="Nunito" charset="0"/>
              </a:rPr>
            </a:br>
            <a:r>
              <a:rPr lang="pl-PL" sz="15000" b="1" spc="600" dirty="0" err="1">
                <a:solidFill>
                  <a:schemeClr val="tx2"/>
                </a:solidFill>
                <a:latin typeface="Bahnschrift SemiBold" panose="020B0502040204020203" pitchFamily="34" charset="0"/>
                <a:ea typeface="Nunito" charset="0"/>
                <a:cs typeface="Nunito" charset="0"/>
              </a:rPr>
              <a:t>rity</a:t>
            </a:r>
            <a:r>
              <a:rPr lang="pl-PL" sz="15000" b="1" spc="600" dirty="0">
                <a:solidFill>
                  <a:schemeClr val="tx2"/>
                </a:solidFill>
                <a:latin typeface="Bahnschrift SemiBold" panose="020B0502040204020203" pitchFamily="34" charset="0"/>
                <a:ea typeface="Nunito" charset="0"/>
                <a:cs typeface="Nunito" charset="0"/>
              </a:rPr>
              <a:t> </a:t>
            </a:r>
            <a:br>
              <a:rPr lang="pl-PL" sz="15000" b="1" spc="600" dirty="0">
                <a:solidFill>
                  <a:schemeClr val="tx2"/>
                </a:solidFill>
                <a:latin typeface="Bahnschrift SemiBold" panose="020B0502040204020203" pitchFamily="34" charset="0"/>
                <a:ea typeface="Nunito" charset="0"/>
                <a:cs typeface="Nunito" charset="0"/>
              </a:rPr>
            </a:br>
            <a:r>
              <a:rPr lang="pl-PL" sz="15000" b="1" spc="600" dirty="0" err="1">
                <a:solidFill>
                  <a:srgbClr val="FF0000"/>
                </a:solidFill>
                <a:latin typeface="Bahnschrift SemiBold" panose="020B0502040204020203" pitchFamily="34" charset="0"/>
                <a:ea typeface="Nunito" charset="0"/>
                <a:cs typeface="Nunito" charset="0"/>
              </a:rPr>
              <a:t>is</a:t>
            </a:r>
            <a:r>
              <a:rPr lang="pl-PL" sz="15000" b="1" spc="600" dirty="0">
                <a:solidFill>
                  <a:schemeClr val="tx2"/>
                </a:solidFill>
                <a:latin typeface="Bahnschrift SemiBold" panose="020B0502040204020203" pitchFamily="34" charset="0"/>
                <a:ea typeface="Nunito" charset="0"/>
                <a:cs typeface="Nunito" charset="0"/>
              </a:rPr>
              <a:t> </a:t>
            </a:r>
            <a:br>
              <a:rPr lang="pl-PL" sz="15000" b="1" spc="600" dirty="0">
                <a:solidFill>
                  <a:schemeClr val="tx2"/>
                </a:solidFill>
                <a:latin typeface="Bahnschrift SemiBold" panose="020B0502040204020203" pitchFamily="34" charset="0"/>
                <a:ea typeface="Nunito" charset="0"/>
                <a:cs typeface="Nunito" charset="0"/>
              </a:rPr>
            </a:br>
            <a:r>
              <a:rPr lang="pl-PL" sz="15000" b="1" spc="600" dirty="0" err="1">
                <a:solidFill>
                  <a:schemeClr val="tx2"/>
                </a:solidFill>
                <a:latin typeface="Bahnschrift SemiBold" panose="020B0502040204020203" pitchFamily="34" charset="0"/>
                <a:ea typeface="Nunito" charset="0"/>
                <a:cs typeface="Nunito" charset="0"/>
              </a:rPr>
              <a:t>impo</a:t>
            </a:r>
            <a:br>
              <a:rPr lang="pl-PL" sz="15000" b="1" spc="600" dirty="0">
                <a:solidFill>
                  <a:schemeClr val="tx2"/>
                </a:solidFill>
                <a:latin typeface="Bahnschrift SemiBold" panose="020B0502040204020203" pitchFamily="34" charset="0"/>
                <a:ea typeface="Nunito" charset="0"/>
                <a:cs typeface="Nunito" charset="0"/>
              </a:rPr>
            </a:br>
            <a:r>
              <a:rPr lang="pl-PL" sz="15000" b="1" spc="600" dirty="0" err="1">
                <a:solidFill>
                  <a:schemeClr val="tx2"/>
                </a:solidFill>
                <a:latin typeface="Bahnschrift SemiBold" panose="020B0502040204020203" pitchFamily="34" charset="0"/>
                <a:ea typeface="Nunito" charset="0"/>
                <a:cs typeface="Nunito" charset="0"/>
              </a:rPr>
              <a:t>rtant</a:t>
            </a:r>
            <a:r>
              <a:rPr lang="pl-PL" sz="15000" b="1" spc="600" dirty="0">
                <a:solidFill>
                  <a:srgbClr val="FF0000"/>
                </a:solidFill>
                <a:latin typeface="Bahnschrift SemiBold" panose="020B0502040204020203" pitchFamily="34" charset="0"/>
                <a:ea typeface="Nunito" charset="0"/>
                <a:cs typeface="Nunito" charset="0"/>
              </a:rPr>
              <a:t>?</a:t>
            </a:r>
            <a:endParaRPr lang="en-US" sz="15000" b="1" spc="600" dirty="0">
              <a:solidFill>
                <a:srgbClr val="FF0000"/>
              </a:solidFill>
              <a:latin typeface="Bahnschrift SemiBold" panose="020B0502040204020203" pitchFamily="34" charset="0"/>
              <a:ea typeface="Nunito" charset="0"/>
              <a:cs typeface="Nunito" charset="0"/>
            </a:endParaRPr>
          </a:p>
        </p:txBody>
      </p:sp>
      <p:pic>
        <p:nvPicPr>
          <p:cNvPr id="3075" name="Picture 3" descr="C:\Users\tomas\Desktop\DCD_incons_pack\DCD_incons_pack\PNG\dcd06 challenges@2x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2900" y="1231900"/>
            <a:ext cx="4813300" cy="481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September 2016 –  June 2018">
            <a:extLst>
              <a:ext uri="{FF2B5EF4-FFF2-40B4-BE49-F238E27FC236}">
                <a16:creationId xmlns:a16="http://schemas.microsoft.com/office/drawing/2014/main" id="{3E37D289-DB87-477A-A5B0-98E265BCCF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89991" y="12405535"/>
            <a:ext cx="11625096" cy="1310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2760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540"/>
          <p:cNvSpPr/>
          <p:nvPr/>
        </p:nvSpPr>
        <p:spPr>
          <a:xfrm>
            <a:off x="90488" y="4208145"/>
            <a:ext cx="558800" cy="558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800" dirty="0">
              <a:solidFill>
                <a:schemeClr val="tx2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Nunito" charset="0"/>
              <a:ea typeface="Nunito" charset="0"/>
              <a:cs typeface="Nunito" charset="0"/>
              <a:sym typeface="Gill Sans"/>
            </a:endParaRPr>
          </a:p>
        </p:txBody>
      </p:sp>
      <p:sp>
        <p:nvSpPr>
          <p:cNvPr id="24" name="Shape 2540"/>
          <p:cNvSpPr/>
          <p:nvPr/>
        </p:nvSpPr>
        <p:spPr>
          <a:xfrm>
            <a:off x="77788" y="2258695"/>
            <a:ext cx="558800" cy="558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800" dirty="0">
              <a:solidFill>
                <a:schemeClr val="tx2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Nunito" charset="0"/>
              <a:ea typeface="Nunito" charset="0"/>
              <a:cs typeface="Nunito" charset="0"/>
              <a:sym typeface="Gill San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27936" y="147638"/>
            <a:ext cx="24409246" cy="18876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828434" eaLnBrk="1" fontAlgn="auto" hangingPunct="1">
              <a:lnSpc>
                <a:spcPts val="1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0200" b="1" spc="600" dirty="0" err="1">
                <a:solidFill>
                  <a:schemeClr val="tx2"/>
                </a:solidFill>
                <a:latin typeface="Bahnschrift SemiBold" panose="020B0502040204020203" pitchFamily="34" charset="0"/>
                <a:ea typeface="Nunito" charset="0"/>
                <a:cs typeface="Nunito" charset="0"/>
              </a:rPr>
              <a:t>Why</a:t>
            </a:r>
            <a:r>
              <a:rPr lang="pl-PL" sz="10200" b="1" spc="600" dirty="0">
                <a:solidFill>
                  <a:schemeClr val="tx2"/>
                </a:solidFill>
                <a:latin typeface="Bahnschrift SemiBold" panose="020B0502040204020203" pitchFamily="34" charset="0"/>
                <a:ea typeface="Nunito" charset="0"/>
                <a:cs typeface="Nunito" charset="0"/>
              </a:rPr>
              <a:t> </a:t>
            </a:r>
            <a:r>
              <a:rPr lang="pl-PL" sz="10200" b="1" spc="600" dirty="0" err="1">
                <a:solidFill>
                  <a:schemeClr val="tx2"/>
                </a:solidFill>
                <a:latin typeface="Bahnschrift SemiBold" panose="020B0502040204020203" pitchFamily="34" charset="0"/>
                <a:ea typeface="Nunito" charset="0"/>
                <a:cs typeface="Nunito" charset="0"/>
              </a:rPr>
              <a:t>security</a:t>
            </a:r>
            <a:r>
              <a:rPr lang="pl-PL" sz="10200" b="1" spc="600" dirty="0">
                <a:solidFill>
                  <a:schemeClr val="tx2"/>
                </a:solidFill>
                <a:latin typeface="Bahnschrift SemiBold" panose="020B0502040204020203" pitchFamily="34" charset="0"/>
                <a:ea typeface="Nunito" charset="0"/>
                <a:cs typeface="Nunito" charset="0"/>
              </a:rPr>
              <a:t> in HW </a:t>
            </a:r>
            <a:r>
              <a:rPr lang="pl-PL" sz="10200" b="1" spc="600" dirty="0" err="1">
                <a:solidFill>
                  <a:schemeClr val="tx2"/>
                </a:solidFill>
                <a:latin typeface="Bahnschrift SemiBold" panose="020B0502040204020203" pitchFamily="34" charset="0"/>
                <a:ea typeface="Nunito" charset="0"/>
                <a:cs typeface="Nunito" charset="0"/>
              </a:rPr>
              <a:t>is</a:t>
            </a:r>
            <a:r>
              <a:rPr lang="pl-PL" sz="10200" b="1" spc="600" dirty="0">
                <a:solidFill>
                  <a:schemeClr val="tx2"/>
                </a:solidFill>
                <a:latin typeface="Bahnschrift SemiBold" panose="020B0502040204020203" pitchFamily="34" charset="0"/>
                <a:ea typeface="Nunito" charset="0"/>
                <a:cs typeface="Nunito" charset="0"/>
              </a:rPr>
              <a:t> </a:t>
            </a:r>
            <a:r>
              <a:rPr lang="pl-PL" sz="10200" b="1" spc="600" dirty="0" err="1">
                <a:solidFill>
                  <a:schemeClr val="tx2"/>
                </a:solidFill>
                <a:latin typeface="Bahnschrift SemiBold" panose="020B0502040204020203" pitchFamily="34" charset="0"/>
                <a:ea typeface="Nunito" charset="0"/>
                <a:cs typeface="Nunito" charset="0"/>
              </a:rPr>
              <a:t>better</a:t>
            </a:r>
            <a:r>
              <a:rPr lang="pl-PL" sz="10200" b="1" spc="600" dirty="0">
                <a:solidFill>
                  <a:schemeClr val="tx2"/>
                </a:solidFill>
                <a:latin typeface="Bahnschrift SemiBold" panose="020B0502040204020203" pitchFamily="34" charset="0"/>
                <a:ea typeface="Nunito" charset="0"/>
                <a:cs typeface="Nunito" charset="0"/>
              </a:rPr>
              <a:t> </a:t>
            </a:r>
            <a:r>
              <a:rPr lang="pl-PL" sz="10200" b="1" spc="600" dirty="0" err="1">
                <a:solidFill>
                  <a:schemeClr val="tx2"/>
                </a:solidFill>
                <a:latin typeface="Bahnschrift SemiBold" panose="020B0502040204020203" pitchFamily="34" charset="0"/>
                <a:ea typeface="Nunito" charset="0"/>
                <a:cs typeface="Nunito" charset="0"/>
              </a:rPr>
              <a:t>than</a:t>
            </a:r>
            <a:r>
              <a:rPr lang="pl-PL" sz="10200" b="1" spc="600" dirty="0">
                <a:solidFill>
                  <a:schemeClr val="tx2"/>
                </a:solidFill>
                <a:latin typeface="Bahnschrift SemiBold" panose="020B0502040204020203" pitchFamily="34" charset="0"/>
                <a:ea typeface="Nunito" charset="0"/>
                <a:cs typeface="Nunito" charset="0"/>
              </a:rPr>
              <a:t> SW?</a:t>
            </a:r>
            <a:endParaRPr lang="en-US" sz="10200" b="1" spc="600" dirty="0">
              <a:solidFill>
                <a:schemeClr val="tx2"/>
              </a:solidFill>
              <a:latin typeface="Bahnschrift SemiBold" panose="020B0502040204020203" pitchFamily="34" charset="0"/>
              <a:ea typeface="Nunito" charset="0"/>
              <a:cs typeface="Nunito" charset="0"/>
            </a:endParaRPr>
          </a:p>
        </p:txBody>
      </p:sp>
      <p:sp>
        <p:nvSpPr>
          <p:cNvPr id="12" name="TextBox 9"/>
          <p:cNvSpPr txBox="1"/>
          <p:nvPr/>
        </p:nvSpPr>
        <p:spPr>
          <a:xfrm>
            <a:off x="845924" y="1984434"/>
            <a:ext cx="17010276" cy="92332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Clr>
                <a:srgbClr val="CFD8DC"/>
              </a:buClr>
            </a:pPr>
            <a:r>
              <a:rPr lang="pl-PL" sz="4400" b="1" kern="0" dirty="0" err="1">
                <a:latin typeface="Bahnschrift Light" panose="020B0502040204020203" pitchFamily="34" charset="0"/>
                <a:ea typeface="Ebrima" panose="02000000000000000000" pitchFamily="2" charset="0"/>
                <a:cs typeface="Ebrima" panose="02000000000000000000" pitchFamily="2" charset="0"/>
              </a:rPr>
              <a:t>Faster</a:t>
            </a:r>
            <a:r>
              <a:rPr lang="pl-PL" sz="4400" b="1" kern="0" dirty="0">
                <a:latin typeface="Bahnschrift Light" panose="020B0502040204020203" pitchFamily="34" charset="0"/>
                <a:ea typeface="Ebrima" panose="02000000000000000000" pitchFamily="2" charset="0"/>
                <a:cs typeface="Ebrima" panose="02000000000000000000" pitchFamily="2" charset="0"/>
              </a:rPr>
              <a:t>:</a:t>
            </a:r>
            <a:r>
              <a:rPr lang="pl-PL" sz="4400" kern="0" dirty="0">
                <a:latin typeface="Bahnschrift Light" panose="020B0502040204020203" pitchFamily="34" charset="0"/>
                <a:ea typeface="Ebrima" panose="02000000000000000000" pitchFamily="2" charset="0"/>
                <a:cs typeface="Ebrima" panose="02000000000000000000" pitchFamily="2" charset="0"/>
              </a:rPr>
              <a:t> HW </a:t>
            </a:r>
            <a:r>
              <a:rPr lang="pl-PL" sz="4400" kern="0" dirty="0" err="1">
                <a:latin typeface="Bahnschrift Light" panose="020B0502040204020203" pitchFamily="34" charset="0"/>
                <a:ea typeface="Ebrima" panose="02000000000000000000" pitchFamily="2" charset="0"/>
                <a:cs typeface="Ebrima" panose="02000000000000000000" pitchFamily="2" charset="0"/>
              </a:rPr>
              <a:t>cryptography</a:t>
            </a:r>
            <a:r>
              <a:rPr lang="pl-PL" sz="4400" kern="0" dirty="0">
                <a:latin typeface="Bahnschrift Light" panose="020B0502040204020203" pitchFamily="34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pl-PL" sz="4400" kern="0" dirty="0" err="1">
                <a:latin typeface="Bahnschrift Light" panose="020B0502040204020203" pitchFamily="34" charset="0"/>
                <a:ea typeface="Ebrima" panose="02000000000000000000" pitchFamily="2" charset="0"/>
                <a:cs typeface="Ebrima" panose="02000000000000000000" pitchFamily="2" charset="0"/>
              </a:rPr>
              <a:t>performs</a:t>
            </a:r>
            <a:r>
              <a:rPr lang="pl-PL" sz="4400" kern="0" dirty="0">
                <a:latin typeface="Bahnschrift Light" panose="020B0502040204020203" pitchFamily="34" charset="0"/>
                <a:ea typeface="Ebrima" panose="02000000000000000000" pitchFamily="2" charset="0"/>
                <a:cs typeface="Ebrima" panose="02000000000000000000" pitchFamily="2" charset="0"/>
              </a:rPr>
              <a:t> the </a:t>
            </a:r>
            <a:r>
              <a:rPr lang="pl-PL" sz="4400" kern="0" dirty="0" err="1">
                <a:latin typeface="Bahnschrift Light" panose="020B0502040204020203" pitchFamily="34" charset="0"/>
                <a:ea typeface="Ebrima" panose="02000000000000000000" pitchFamily="2" charset="0"/>
                <a:cs typeface="Ebrima" panose="02000000000000000000" pitchFamily="2" charset="0"/>
              </a:rPr>
              <a:t>encryption</a:t>
            </a:r>
            <a:r>
              <a:rPr lang="pl-PL" sz="4400" kern="0" dirty="0">
                <a:latin typeface="Bahnschrift Light" panose="020B0502040204020203" pitchFamily="34" charset="0"/>
                <a:ea typeface="Ebrima" panose="02000000000000000000" pitchFamily="2" charset="0"/>
                <a:cs typeface="Ebrima" panose="02000000000000000000" pitchFamily="2" charset="0"/>
              </a:rPr>
              <a:t> and </a:t>
            </a:r>
            <a:r>
              <a:rPr lang="pl-PL" sz="4400" kern="0" dirty="0" err="1">
                <a:latin typeface="Bahnschrift Light" panose="020B0502040204020203" pitchFamily="34" charset="0"/>
                <a:ea typeface="Ebrima" panose="02000000000000000000" pitchFamily="2" charset="0"/>
                <a:cs typeface="Ebrima" panose="02000000000000000000" pitchFamily="2" charset="0"/>
              </a:rPr>
              <a:t>decryption</a:t>
            </a:r>
            <a:r>
              <a:rPr lang="pl-PL" sz="4400" kern="0" dirty="0">
                <a:latin typeface="Bahnschrift Light" panose="020B0502040204020203" pitchFamily="34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pl-PL" sz="4400" kern="0" dirty="0" err="1">
                <a:latin typeface="Bahnschrift Light" panose="020B0502040204020203" pitchFamily="34" charset="0"/>
                <a:ea typeface="Ebrima" panose="02000000000000000000" pitchFamily="2" charset="0"/>
                <a:cs typeface="Ebrima" panose="02000000000000000000" pitchFamily="2" charset="0"/>
              </a:rPr>
              <a:t>many</a:t>
            </a:r>
            <a:r>
              <a:rPr lang="pl-PL" sz="4400" kern="0" dirty="0">
                <a:latin typeface="Bahnschrift Light" panose="020B0502040204020203" pitchFamily="34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pl-PL" sz="4400" kern="0" dirty="0" err="1">
                <a:latin typeface="Bahnschrift Light" panose="020B0502040204020203" pitchFamily="34" charset="0"/>
                <a:ea typeface="Ebrima" panose="02000000000000000000" pitchFamily="2" charset="0"/>
                <a:cs typeface="Ebrima" panose="02000000000000000000" pitchFamily="2" charset="0"/>
              </a:rPr>
              <a:t>times</a:t>
            </a:r>
            <a:r>
              <a:rPr lang="pl-PL" sz="4400" kern="0" dirty="0">
                <a:latin typeface="Bahnschrift Light" panose="020B0502040204020203" pitchFamily="34" charset="0"/>
                <a:ea typeface="Ebrima" panose="02000000000000000000" pitchFamily="2" charset="0"/>
                <a:cs typeface="Ebrima" panose="02000000000000000000" pitchFamily="2" charset="0"/>
              </a:rPr>
              <a:t> the </a:t>
            </a:r>
            <a:r>
              <a:rPr lang="pl-PL" sz="4400" kern="0" dirty="0" err="1">
                <a:latin typeface="Bahnschrift Light" panose="020B0502040204020203" pitchFamily="34" charset="0"/>
                <a:ea typeface="Ebrima" panose="02000000000000000000" pitchFamily="2" charset="0"/>
                <a:cs typeface="Ebrima" panose="02000000000000000000" pitchFamily="2" charset="0"/>
              </a:rPr>
              <a:t>speed</a:t>
            </a:r>
            <a:r>
              <a:rPr lang="pl-PL" sz="4400" kern="0" dirty="0">
                <a:latin typeface="Bahnschrift Light" panose="020B0502040204020203" pitchFamily="34" charset="0"/>
                <a:ea typeface="Ebrima" panose="02000000000000000000" pitchFamily="2" charset="0"/>
                <a:cs typeface="Ebrima" panose="02000000000000000000" pitchFamily="2" charset="0"/>
              </a:rPr>
              <a:t> of SW </a:t>
            </a:r>
            <a:r>
              <a:rPr lang="pl-PL" sz="4400" kern="0" dirty="0" err="1">
                <a:latin typeface="Bahnschrift Light" panose="020B0502040204020203" pitchFamily="34" charset="0"/>
                <a:ea typeface="Ebrima" panose="02000000000000000000" pitchFamily="2" charset="0"/>
                <a:cs typeface="Ebrima" panose="02000000000000000000" pitchFamily="2" charset="0"/>
              </a:rPr>
              <a:t>implementation</a:t>
            </a:r>
            <a:r>
              <a:rPr lang="pl-PL" sz="4400" kern="0" dirty="0">
                <a:latin typeface="Bahnschrift Light" panose="020B0502040204020203" pitchFamily="34" charset="0"/>
                <a:ea typeface="Ebrima" panose="02000000000000000000" pitchFamily="2" charset="0"/>
                <a:cs typeface="Ebrima" panose="02000000000000000000" pitchFamily="2" charset="0"/>
              </a:rPr>
              <a:t>,</a:t>
            </a:r>
          </a:p>
          <a:p>
            <a:pPr eaLnBrk="1" hangingPunct="1">
              <a:lnSpc>
                <a:spcPct val="150000"/>
              </a:lnSpc>
              <a:buClr>
                <a:srgbClr val="CFD8DC"/>
              </a:buClr>
            </a:pPr>
            <a:r>
              <a:rPr lang="pl-PL" sz="4400" b="1" kern="0" dirty="0" err="1">
                <a:latin typeface="Bahnschrift Light" panose="020B0502040204020203" pitchFamily="34" charset="0"/>
                <a:ea typeface="Ebrima" panose="02000000000000000000" pitchFamily="2" charset="0"/>
                <a:cs typeface="Ebrima" panose="02000000000000000000" pitchFamily="2" charset="0"/>
              </a:rPr>
              <a:t>Higher</a:t>
            </a:r>
            <a:r>
              <a:rPr lang="pl-PL" sz="4400" b="1" kern="0" dirty="0">
                <a:latin typeface="Bahnschrift Light" panose="020B0502040204020203" pitchFamily="34" charset="0"/>
                <a:ea typeface="Ebrima" panose="02000000000000000000" pitchFamily="2" charset="0"/>
                <a:cs typeface="Ebrima" panose="02000000000000000000" pitchFamily="2" charset="0"/>
              </a:rPr>
              <a:t> Performance, </a:t>
            </a:r>
            <a:r>
              <a:rPr lang="pl-PL" sz="4400" b="1" kern="0" dirty="0" err="1">
                <a:latin typeface="Bahnschrift Light" panose="020B0502040204020203" pitchFamily="34" charset="0"/>
                <a:ea typeface="Ebrima" panose="02000000000000000000" pitchFamily="2" charset="0"/>
                <a:cs typeface="Ebrima" panose="02000000000000000000" pitchFamily="2" charset="0"/>
              </a:rPr>
              <a:t>Lesser</a:t>
            </a:r>
            <a:r>
              <a:rPr lang="pl-PL" sz="4400" b="1" kern="0" dirty="0">
                <a:latin typeface="Bahnschrift Light" panose="020B0502040204020203" pitchFamily="34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pl-PL" sz="4400" b="1" kern="0" dirty="0" err="1">
                <a:latin typeface="Bahnschrift Light" panose="020B0502040204020203" pitchFamily="34" charset="0"/>
                <a:ea typeface="Ebrima" panose="02000000000000000000" pitchFamily="2" charset="0"/>
                <a:cs typeface="Ebrima" panose="02000000000000000000" pitchFamily="2" charset="0"/>
              </a:rPr>
              <a:t>Code</a:t>
            </a:r>
            <a:r>
              <a:rPr lang="pl-PL" sz="4400" b="1" kern="0" dirty="0">
                <a:latin typeface="Bahnschrift Light" panose="020B0502040204020203" pitchFamily="34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pl-PL" sz="4400" b="1" kern="0" dirty="0" err="1">
                <a:latin typeface="Bahnschrift Light" panose="020B0502040204020203" pitchFamily="34" charset="0"/>
                <a:ea typeface="Ebrima" panose="02000000000000000000" pitchFamily="2" charset="0"/>
                <a:cs typeface="Ebrima" panose="02000000000000000000" pitchFamily="2" charset="0"/>
              </a:rPr>
              <a:t>size</a:t>
            </a:r>
            <a:r>
              <a:rPr lang="pl-PL" sz="4400" kern="0" dirty="0">
                <a:latin typeface="Bahnschrift Light" panose="020B0502040204020203" pitchFamily="34" charset="0"/>
                <a:ea typeface="Ebrima" panose="02000000000000000000" pitchFamily="2" charset="0"/>
                <a:cs typeface="Ebrima" panose="02000000000000000000" pitchFamily="2" charset="0"/>
              </a:rPr>
              <a:t>,</a:t>
            </a:r>
          </a:p>
          <a:p>
            <a:pPr eaLnBrk="1" hangingPunct="1">
              <a:lnSpc>
                <a:spcPct val="150000"/>
              </a:lnSpc>
              <a:buClr>
                <a:srgbClr val="CFD8DC"/>
              </a:buClr>
            </a:pPr>
            <a:r>
              <a:rPr lang="pl-PL" sz="4400" b="1" kern="0" dirty="0">
                <a:latin typeface="Bahnschrift Light" panose="020B0502040204020203" pitchFamily="34" charset="0"/>
                <a:ea typeface="Ebrima" panose="02000000000000000000" pitchFamily="2" charset="0"/>
                <a:cs typeface="Ebrima" panose="02000000000000000000" pitchFamily="2" charset="0"/>
              </a:rPr>
              <a:t>Application </a:t>
            </a:r>
            <a:r>
              <a:rPr lang="pl-PL" sz="4400" b="1" kern="0" dirty="0" err="1">
                <a:latin typeface="Bahnschrift Light" panose="020B0502040204020203" pitchFamily="34" charset="0"/>
                <a:ea typeface="Ebrima" panose="02000000000000000000" pitchFamily="2" charset="0"/>
                <a:cs typeface="Ebrima" panose="02000000000000000000" pitchFamily="2" charset="0"/>
              </a:rPr>
              <a:t>Integrity</a:t>
            </a:r>
            <a:r>
              <a:rPr lang="pl-PL" sz="4400" b="1" kern="0" dirty="0">
                <a:latin typeface="Bahnschrift Light" panose="020B0502040204020203" pitchFamily="34" charset="0"/>
                <a:ea typeface="Ebrima" panose="02000000000000000000" pitchFamily="2" charset="0"/>
                <a:cs typeface="Ebrima" panose="02000000000000000000" pitchFamily="2" charset="0"/>
              </a:rPr>
              <a:t> Assurance</a:t>
            </a:r>
            <a:r>
              <a:rPr lang="pl-PL" sz="4400" kern="0" dirty="0">
                <a:latin typeface="Bahnschrift Light" panose="020B0502040204020203" pitchFamily="34" charset="0"/>
                <a:ea typeface="Ebrima" panose="02000000000000000000" pitchFamily="2" charset="0"/>
                <a:cs typeface="Ebrima" panose="02000000000000000000" pitchFamily="2" charset="0"/>
              </a:rPr>
              <a:t>: hardware </a:t>
            </a:r>
            <a:r>
              <a:rPr lang="pl-PL" sz="4400" kern="0" dirty="0" err="1">
                <a:latin typeface="Bahnschrift Light" panose="020B0502040204020203" pitchFamily="34" charset="0"/>
                <a:ea typeface="Ebrima" panose="02000000000000000000" pitchFamily="2" charset="0"/>
                <a:cs typeface="Ebrima" panose="02000000000000000000" pitchFamily="2" charset="0"/>
              </a:rPr>
              <a:t>root</a:t>
            </a:r>
            <a:r>
              <a:rPr lang="pl-PL" sz="4400" kern="0" dirty="0">
                <a:latin typeface="Bahnschrift Light" panose="020B0502040204020203" pitchFamily="34" charset="0"/>
                <a:ea typeface="Ebrima" panose="02000000000000000000" pitchFamily="2" charset="0"/>
                <a:cs typeface="Ebrima" panose="02000000000000000000" pitchFamily="2" charset="0"/>
              </a:rPr>
              <a:t> of trust </a:t>
            </a:r>
            <a:r>
              <a:rPr lang="pl-PL" sz="4400" kern="0" dirty="0" err="1">
                <a:latin typeface="Bahnschrift Light" panose="020B0502040204020203" pitchFamily="34" charset="0"/>
                <a:ea typeface="Ebrima" panose="02000000000000000000" pitchFamily="2" charset="0"/>
                <a:cs typeface="Ebrima" panose="02000000000000000000" pitchFamily="2" charset="0"/>
              </a:rPr>
              <a:t>is</a:t>
            </a:r>
            <a:r>
              <a:rPr lang="pl-PL" sz="4400" kern="0" dirty="0">
                <a:latin typeface="Bahnschrift Light" panose="020B0502040204020203" pitchFamily="34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pl-PL" sz="4400" kern="0" dirty="0" err="1">
                <a:latin typeface="Bahnschrift Light" panose="020B0502040204020203" pitchFamily="34" charset="0"/>
                <a:ea typeface="Ebrima" panose="02000000000000000000" pitchFamily="2" charset="0"/>
                <a:cs typeface="Ebrima" panose="02000000000000000000" pitchFamily="2" charset="0"/>
              </a:rPr>
              <a:t>more</a:t>
            </a:r>
            <a:r>
              <a:rPr lang="pl-PL" sz="4400" kern="0" dirty="0">
                <a:latin typeface="Bahnschrift Light" panose="020B0502040204020203" pitchFamily="34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pl-PL" sz="4400" kern="0" dirty="0" err="1">
                <a:latin typeface="Bahnschrift Light" panose="020B0502040204020203" pitchFamily="34" charset="0"/>
                <a:ea typeface="Ebrima" panose="02000000000000000000" pitchFamily="2" charset="0"/>
                <a:cs typeface="Ebrima" panose="02000000000000000000" pitchFamily="2" charset="0"/>
              </a:rPr>
              <a:t>secure</a:t>
            </a:r>
            <a:r>
              <a:rPr lang="pl-PL" sz="4400" kern="0" dirty="0">
                <a:latin typeface="Bahnschrift Light" panose="020B0502040204020203" pitchFamily="34" charset="0"/>
                <a:ea typeface="Ebrima" panose="02000000000000000000" pitchFamily="2" charset="0"/>
                <a:cs typeface="Ebrima" panose="02000000000000000000" pitchFamily="2" charset="0"/>
              </a:rPr>
              <a:t> &amp; </a:t>
            </a:r>
            <a:r>
              <a:rPr lang="pl-PL" sz="4400" kern="0" dirty="0" err="1">
                <a:latin typeface="Bahnschrift Light" panose="020B0502040204020203" pitchFamily="34" charset="0"/>
                <a:ea typeface="Ebrima" panose="02000000000000000000" pitchFamily="2" charset="0"/>
                <a:cs typeface="Ebrima" panose="02000000000000000000" pitchFamily="2" charset="0"/>
              </a:rPr>
              <a:t>higher</a:t>
            </a:r>
            <a:r>
              <a:rPr lang="pl-PL" sz="4400" kern="0" dirty="0">
                <a:latin typeface="Bahnschrift Light" panose="020B0502040204020203" pitchFamily="34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pl-PL" sz="4400" kern="0" dirty="0" err="1">
                <a:latin typeface="Bahnschrift Light" panose="020B0502040204020203" pitchFamily="34" charset="0"/>
                <a:ea typeface="Ebrima" panose="02000000000000000000" pitchFamily="2" charset="0"/>
                <a:cs typeface="Ebrima" panose="02000000000000000000" pitchFamily="2" charset="0"/>
              </a:rPr>
              <a:t>assurance</a:t>
            </a:r>
            <a:r>
              <a:rPr lang="pl-PL" sz="4400" kern="0" dirty="0">
                <a:latin typeface="Bahnschrift Light" panose="020B0502040204020203" pitchFamily="34" charset="0"/>
                <a:ea typeface="Ebrima" panose="02000000000000000000" pitchFamily="2" charset="0"/>
                <a:cs typeface="Ebrima" panose="02000000000000000000" pitchFamily="2" charset="0"/>
              </a:rPr>
              <a:t> of </a:t>
            </a:r>
            <a:r>
              <a:rPr lang="pl-PL" sz="4400" kern="0" dirty="0" err="1">
                <a:latin typeface="Bahnschrift Light" panose="020B0502040204020203" pitchFamily="34" charset="0"/>
                <a:ea typeface="Ebrima" panose="02000000000000000000" pitchFamily="2" charset="0"/>
                <a:cs typeface="Ebrima" panose="02000000000000000000" pitchFamily="2" charset="0"/>
              </a:rPr>
              <a:t>code</a:t>
            </a:r>
            <a:r>
              <a:rPr lang="pl-PL" sz="4400" kern="0" dirty="0">
                <a:latin typeface="Bahnschrift Light" panose="020B0502040204020203" pitchFamily="34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pl-PL" sz="4400" kern="0" dirty="0" err="1">
                <a:latin typeface="Bahnschrift Light" panose="020B0502040204020203" pitchFamily="34" charset="0"/>
                <a:ea typeface="Ebrima" panose="02000000000000000000" pitchFamily="2" charset="0"/>
                <a:cs typeface="Ebrima" panose="02000000000000000000" pitchFamily="2" charset="0"/>
              </a:rPr>
              <a:t>integrity</a:t>
            </a:r>
            <a:r>
              <a:rPr lang="pl-PL" sz="4400" kern="0" dirty="0">
                <a:latin typeface="Bahnschrift Light" panose="020B0502040204020203" pitchFamily="34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pl-PL" sz="4400" kern="0" dirty="0" err="1">
                <a:latin typeface="Bahnschrift Light" panose="020B0502040204020203" pitchFamily="34" charset="0"/>
                <a:ea typeface="Ebrima" panose="02000000000000000000" pitchFamily="2" charset="0"/>
                <a:cs typeface="Ebrima" panose="02000000000000000000" pitchFamily="2" charset="0"/>
              </a:rPr>
              <a:t>over</a:t>
            </a:r>
            <a:r>
              <a:rPr lang="pl-PL" sz="4400" kern="0" dirty="0">
                <a:latin typeface="Bahnschrift Light" panose="020B0502040204020203" pitchFamily="34" charset="0"/>
                <a:ea typeface="Ebrima" panose="02000000000000000000" pitchFamily="2" charset="0"/>
                <a:cs typeface="Ebrima" panose="02000000000000000000" pitchFamily="2" charset="0"/>
              </a:rPr>
              <a:t> software,</a:t>
            </a:r>
          </a:p>
          <a:p>
            <a:pPr eaLnBrk="1" hangingPunct="1">
              <a:lnSpc>
                <a:spcPct val="150000"/>
              </a:lnSpc>
              <a:buClr>
                <a:srgbClr val="CFD8DC"/>
              </a:buClr>
            </a:pPr>
            <a:r>
              <a:rPr lang="pl-PL" sz="4400" b="1" kern="0" dirty="0" err="1">
                <a:latin typeface="Bahnschrift Light" panose="020B0502040204020203" pitchFamily="34" charset="0"/>
                <a:ea typeface="Ebrima" panose="02000000000000000000" pitchFamily="2" charset="0"/>
                <a:cs typeface="Ebrima" panose="02000000000000000000" pitchFamily="2" charset="0"/>
              </a:rPr>
              <a:t>Resistance</a:t>
            </a:r>
            <a:r>
              <a:rPr lang="pl-PL" sz="4400" b="1" kern="0" dirty="0">
                <a:latin typeface="Bahnschrift Light" panose="020B0502040204020203" pitchFamily="34" charset="0"/>
                <a:ea typeface="Ebrima" panose="02000000000000000000" pitchFamily="2" charset="0"/>
                <a:cs typeface="Ebrima" panose="02000000000000000000" pitchFamily="2" charset="0"/>
              </a:rPr>
              <a:t> to </a:t>
            </a:r>
            <a:r>
              <a:rPr lang="pl-PL" sz="4400" b="1" kern="0" dirty="0" err="1">
                <a:latin typeface="Bahnschrift Light" panose="020B0502040204020203" pitchFamily="34" charset="0"/>
                <a:ea typeface="Ebrima" panose="02000000000000000000" pitchFamily="2" charset="0"/>
                <a:cs typeface="Ebrima" panose="02000000000000000000" pitchFamily="2" charset="0"/>
              </a:rPr>
              <a:t>Reverse</a:t>
            </a:r>
            <a:r>
              <a:rPr lang="pl-PL" sz="4400" b="1" kern="0" dirty="0">
                <a:latin typeface="Bahnschrift Light" panose="020B0502040204020203" pitchFamily="34" charset="0"/>
                <a:ea typeface="Ebrima" panose="02000000000000000000" pitchFamily="2" charset="0"/>
                <a:cs typeface="Ebrima" panose="02000000000000000000" pitchFamily="2" charset="0"/>
              </a:rPr>
              <a:t> Engineering</a:t>
            </a:r>
            <a:r>
              <a:rPr lang="pl-PL" sz="4400" kern="0" dirty="0">
                <a:latin typeface="Bahnschrift Light" panose="020B0502040204020203" pitchFamily="34" charset="0"/>
                <a:ea typeface="Ebrima" panose="02000000000000000000" pitchFamily="2" charset="0"/>
                <a:cs typeface="Ebrima" panose="02000000000000000000" pitchFamily="2" charset="0"/>
              </a:rPr>
              <a:t>: SF </a:t>
            </a:r>
            <a:r>
              <a:rPr lang="pl-PL" sz="4400" kern="0" dirty="0" err="1">
                <a:latin typeface="Bahnschrift Light" panose="020B0502040204020203" pitchFamily="34" charset="0"/>
                <a:ea typeface="Ebrima" panose="02000000000000000000" pitchFamily="2" charset="0"/>
                <a:cs typeface="Ebrima" panose="02000000000000000000" pitchFamily="2" charset="0"/>
              </a:rPr>
              <a:t>is</a:t>
            </a:r>
            <a:r>
              <a:rPr lang="pl-PL" sz="4400" kern="0" dirty="0">
                <a:latin typeface="Bahnschrift Light" panose="020B0502040204020203" pitchFamily="34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pl-PL" sz="4400" kern="0" dirty="0" err="1">
                <a:latin typeface="Bahnschrift Light" panose="020B0502040204020203" pitchFamily="34" charset="0"/>
                <a:ea typeface="Ebrima" panose="02000000000000000000" pitchFamily="2" charset="0"/>
                <a:cs typeface="Ebrima" panose="02000000000000000000" pitchFamily="2" charset="0"/>
              </a:rPr>
              <a:t>more</a:t>
            </a:r>
            <a:r>
              <a:rPr lang="pl-PL" sz="4400" kern="0" dirty="0">
                <a:latin typeface="Bahnschrift Light" panose="020B0502040204020203" pitchFamily="34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pl-PL" sz="4400" kern="0" dirty="0" err="1">
                <a:latin typeface="Bahnschrift Light" panose="020B0502040204020203" pitchFamily="34" charset="0"/>
                <a:ea typeface="Ebrima" panose="02000000000000000000" pitchFamily="2" charset="0"/>
                <a:cs typeface="Ebrima" panose="02000000000000000000" pitchFamily="2" charset="0"/>
              </a:rPr>
              <a:t>susceptible</a:t>
            </a:r>
            <a:r>
              <a:rPr lang="pl-PL" sz="4400" kern="0" dirty="0">
                <a:latin typeface="Bahnschrift Light" panose="020B0502040204020203" pitchFamily="34" charset="0"/>
                <a:ea typeface="Ebrima" panose="02000000000000000000" pitchFamily="2" charset="0"/>
                <a:cs typeface="Ebrima" panose="02000000000000000000" pitchFamily="2" charset="0"/>
              </a:rPr>
              <a:t> to RE</a:t>
            </a:r>
          </a:p>
          <a:p>
            <a:pPr eaLnBrk="1" hangingPunct="1">
              <a:lnSpc>
                <a:spcPct val="150000"/>
              </a:lnSpc>
              <a:buClr>
                <a:srgbClr val="CFD8DC"/>
              </a:buClr>
            </a:pPr>
            <a:r>
              <a:rPr lang="pl-PL" sz="4400" kern="0" dirty="0" err="1">
                <a:latin typeface="Bahnschrift Light" panose="020B0502040204020203" pitchFamily="34" charset="0"/>
                <a:ea typeface="Ebrima" panose="02000000000000000000" pitchFamily="2" charset="0"/>
                <a:cs typeface="Ebrima" panose="02000000000000000000" pitchFamily="2" charset="0"/>
              </a:rPr>
              <a:t>Resistance</a:t>
            </a:r>
            <a:r>
              <a:rPr lang="pl-PL" sz="4400" kern="0" dirty="0">
                <a:latin typeface="Bahnschrift Light" panose="020B0502040204020203" pitchFamily="34" charset="0"/>
                <a:ea typeface="Ebrima" panose="02000000000000000000" pitchFamily="2" charset="0"/>
                <a:cs typeface="Ebrima" panose="02000000000000000000" pitchFamily="2" charset="0"/>
              </a:rPr>
              <a:t> to Non-</a:t>
            </a:r>
            <a:r>
              <a:rPr lang="pl-PL" sz="4400" kern="0" dirty="0" err="1">
                <a:latin typeface="Bahnschrift Light" panose="020B0502040204020203" pitchFamily="34" charset="0"/>
                <a:ea typeface="Ebrima" panose="02000000000000000000" pitchFamily="2" charset="0"/>
                <a:cs typeface="Ebrima" panose="02000000000000000000" pitchFamily="2" charset="0"/>
              </a:rPr>
              <a:t>intrusive</a:t>
            </a:r>
            <a:r>
              <a:rPr lang="pl-PL" sz="4400" kern="0" dirty="0">
                <a:latin typeface="Bahnschrift Light" panose="020B0502040204020203" pitchFamily="34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pl-PL" sz="4400" kern="0" dirty="0" err="1">
                <a:latin typeface="Bahnschrift Light" panose="020B0502040204020203" pitchFamily="34" charset="0"/>
                <a:ea typeface="Ebrima" panose="02000000000000000000" pitchFamily="2" charset="0"/>
                <a:cs typeface="Ebrima" panose="02000000000000000000" pitchFamily="2" charset="0"/>
              </a:rPr>
              <a:t>Attacks</a:t>
            </a:r>
            <a:r>
              <a:rPr lang="pl-PL" sz="4400" kern="0" dirty="0">
                <a:latin typeface="Bahnschrift Light" panose="020B0502040204020203" pitchFamily="34" charset="0"/>
                <a:ea typeface="Ebrima" panose="02000000000000000000" pitchFamily="2" charset="0"/>
                <a:cs typeface="Ebrima" panose="02000000000000000000" pitchFamily="2" charset="0"/>
              </a:rPr>
              <a:t>: SF </a:t>
            </a:r>
            <a:r>
              <a:rPr lang="pl-PL" sz="4400" kern="0" dirty="0" err="1">
                <a:latin typeface="Bahnschrift Light" panose="020B0502040204020203" pitchFamily="34" charset="0"/>
                <a:ea typeface="Ebrima" panose="02000000000000000000" pitchFamily="2" charset="0"/>
                <a:cs typeface="Ebrima" panose="02000000000000000000" pitchFamily="2" charset="0"/>
              </a:rPr>
              <a:t>is</a:t>
            </a:r>
            <a:r>
              <a:rPr lang="pl-PL" sz="4400" kern="0" dirty="0">
                <a:latin typeface="Bahnschrift Light" panose="020B0502040204020203" pitchFamily="34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pl-PL" sz="4400" kern="0" dirty="0" err="1">
                <a:latin typeface="Bahnschrift Light" panose="020B0502040204020203" pitchFamily="34" charset="0"/>
                <a:ea typeface="Ebrima" panose="02000000000000000000" pitchFamily="2" charset="0"/>
                <a:cs typeface="Ebrima" panose="02000000000000000000" pitchFamily="2" charset="0"/>
              </a:rPr>
              <a:t>more</a:t>
            </a:r>
            <a:r>
              <a:rPr lang="pl-PL" sz="4400" kern="0" dirty="0">
                <a:latin typeface="Bahnschrift Light" panose="020B0502040204020203" pitchFamily="34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pl-PL" sz="4400" kern="0" dirty="0" err="1">
                <a:latin typeface="Bahnschrift Light" panose="020B0502040204020203" pitchFamily="34" charset="0"/>
                <a:ea typeface="Ebrima" panose="02000000000000000000" pitchFamily="2" charset="0"/>
                <a:cs typeface="Ebrima" panose="02000000000000000000" pitchFamily="2" charset="0"/>
              </a:rPr>
              <a:t>vulnerable</a:t>
            </a:r>
            <a:r>
              <a:rPr lang="pl-PL" sz="4400" kern="0" dirty="0">
                <a:latin typeface="Bahnschrift Light" panose="020B0502040204020203" pitchFamily="34" charset="0"/>
                <a:ea typeface="Ebrima" panose="02000000000000000000" pitchFamily="2" charset="0"/>
                <a:cs typeface="Ebrima" panose="02000000000000000000" pitchFamily="2" charset="0"/>
              </a:rPr>
              <a:t> to </a:t>
            </a:r>
            <a:r>
              <a:rPr lang="pl-PL" sz="4400" kern="0" dirty="0" err="1">
                <a:latin typeface="Bahnschrift Light" panose="020B0502040204020203" pitchFamily="34" charset="0"/>
                <a:ea typeface="Ebrima" panose="02000000000000000000" pitchFamily="2" charset="0"/>
                <a:cs typeface="Ebrima" panose="02000000000000000000" pitchFamily="2" charset="0"/>
              </a:rPr>
              <a:t>attacks</a:t>
            </a:r>
            <a:r>
              <a:rPr lang="pl-PL" sz="4400" kern="0" dirty="0">
                <a:latin typeface="Bahnschrift Light" panose="020B0502040204020203" pitchFamily="34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pl-PL" sz="4400" kern="0" dirty="0" err="1">
                <a:latin typeface="Bahnschrift Light" panose="020B0502040204020203" pitchFamily="34" charset="0"/>
                <a:ea typeface="Ebrima" panose="02000000000000000000" pitchFamily="2" charset="0"/>
                <a:cs typeface="Ebrima" panose="02000000000000000000" pitchFamily="2" charset="0"/>
              </a:rPr>
              <a:t>that</a:t>
            </a:r>
            <a:r>
              <a:rPr lang="pl-PL" sz="4400" kern="0" dirty="0">
                <a:latin typeface="Bahnschrift Light" panose="020B0502040204020203" pitchFamily="34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pl-PL" sz="4400" kern="0" dirty="0" err="1">
                <a:latin typeface="Bahnschrift Light" panose="020B0502040204020203" pitchFamily="34" charset="0"/>
                <a:ea typeface="Ebrima" panose="02000000000000000000" pitchFamily="2" charset="0"/>
                <a:cs typeface="Ebrima" panose="02000000000000000000" pitchFamily="2" charset="0"/>
              </a:rPr>
              <a:t>are</a:t>
            </a:r>
            <a:r>
              <a:rPr lang="pl-PL" sz="4400" kern="0" dirty="0">
                <a:latin typeface="Bahnschrift Light" panose="020B0502040204020203" pitchFamily="34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pl-PL" sz="4400" kern="0" dirty="0" err="1">
                <a:latin typeface="Bahnschrift Light" panose="020B0502040204020203" pitchFamily="34" charset="0"/>
                <a:ea typeface="Ebrima" panose="02000000000000000000" pitchFamily="2" charset="0"/>
                <a:cs typeface="Ebrima" panose="02000000000000000000" pitchFamily="2" charset="0"/>
              </a:rPr>
              <a:t>based</a:t>
            </a:r>
            <a:r>
              <a:rPr lang="pl-PL" sz="4400" kern="0" dirty="0">
                <a:latin typeface="Bahnschrift Light" panose="020B0502040204020203" pitchFamily="34" charset="0"/>
                <a:ea typeface="Ebrima" panose="02000000000000000000" pitchFamily="2" charset="0"/>
                <a:cs typeface="Ebrima" panose="02000000000000000000" pitchFamily="2" charset="0"/>
              </a:rPr>
              <a:t> on </a:t>
            </a:r>
            <a:r>
              <a:rPr lang="pl-PL" sz="4400" kern="0" dirty="0" err="1">
                <a:latin typeface="Bahnschrift Light" panose="020B0502040204020203" pitchFamily="34" charset="0"/>
                <a:ea typeface="Ebrima" panose="02000000000000000000" pitchFamily="2" charset="0"/>
                <a:cs typeface="Ebrima" panose="02000000000000000000" pitchFamily="2" charset="0"/>
              </a:rPr>
              <a:t>power</a:t>
            </a:r>
            <a:r>
              <a:rPr lang="pl-PL" sz="4400" kern="0" dirty="0">
                <a:latin typeface="Bahnschrift Light" panose="020B0502040204020203" pitchFamily="34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pl-PL" sz="4400" kern="0" dirty="0" err="1">
                <a:latin typeface="Bahnschrift Light" panose="020B0502040204020203" pitchFamily="34" charset="0"/>
                <a:ea typeface="Ebrima" panose="02000000000000000000" pitchFamily="2" charset="0"/>
                <a:cs typeface="Ebrima" panose="02000000000000000000" pitchFamily="2" charset="0"/>
              </a:rPr>
              <a:t>consumption</a:t>
            </a:r>
            <a:r>
              <a:rPr lang="pl-PL" sz="4400" kern="0" dirty="0">
                <a:latin typeface="Bahnschrift Light" panose="020B0502040204020203" pitchFamily="34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pl-PL" sz="4400" kern="0" dirty="0" err="1">
                <a:latin typeface="Bahnschrift Light" panose="020B0502040204020203" pitchFamily="34" charset="0"/>
                <a:ea typeface="Ebrima" panose="02000000000000000000" pitchFamily="2" charset="0"/>
                <a:cs typeface="Ebrima" panose="02000000000000000000" pitchFamily="2" charset="0"/>
              </a:rPr>
              <a:t>analysis</a:t>
            </a:r>
            <a:endParaRPr lang="pl-PL" sz="4400" kern="0" dirty="0">
              <a:latin typeface="Bahnschrift Light" panose="020B0502040204020203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eaLnBrk="1" hangingPunct="1">
              <a:lnSpc>
                <a:spcPct val="150000"/>
              </a:lnSpc>
              <a:buClr>
                <a:srgbClr val="CFD8DC"/>
              </a:buClr>
            </a:pPr>
            <a:r>
              <a:rPr lang="pl-PL" sz="4400" b="1" kern="0" dirty="0" err="1">
                <a:latin typeface="Bahnschrift Light" panose="020B0502040204020203" pitchFamily="34" charset="0"/>
                <a:ea typeface="Ebrima" panose="02000000000000000000" pitchFamily="2" charset="0"/>
                <a:cs typeface="Ebrima" panose="02000000000000000000" pitchFamily="2" charset="0"/>
              </a:rPr>
              <a:t>Higher</a:t>
            </a:r>
            <a:r>
              <a:rPr lang="pl-PL" sz="4400" b="1" kern="0" dirty="0">
                <a:latin typeface="Bahnschrift Light" panose="020B0502040204020203" pitchFamily="34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pl-PL" sz="4400" b="1" kern="0" dirty="0" err="1">
                <a:latin typeface="Bahnschrift Light" panose="020B0502040204020203" pitchFamily="34" charset="0"/>
                <a:ea typeface="Ebrima" panose="02000000000000000000" pitchFamily="2" charset="0"/>
                <a:cs typeface="Ebrima" panose="02000000000000000000" pitchFamily="2" charset="0"/>
              </a:rPr>
              <a:t>level</a:t>
            </a:r>
            <a:r>
              <a:rPr lang="pl-PL" sz="4400" b="1" kern="0" dirty="0">
                <a:latin typeface="Bahnschrift Light" panose="020B0502040204020203" pitchFamily="34" charset="0"/>
                <a:ea typeface="Ebrima" panose="02000000000000000000" pitchFamily="2" charset="0"/>
                <a:cs typeface="Ebrima" panose="02000000000000000000" pitchFamily="2" charset="0"/>
              </a:rPr>
              <a:t> of </a:t>
            </a:r>
            <a:r>
              <a:rPr lang="pl-PL" sz="4400" b="1" kern="0" dirty="0" err="1">
                <a:latin typeface="Bahnschrift Light" panose="020B0502040204020203" pitchFamily="34" charset="0"/>
                <a:ea typeface="Ebrima" panose="02000000000000000000" pitchFamily="2" charset="0"/>
                <a:cs typeface="Ebrima" panose="02000000000000000000" pitchFamily="2" charset="0"/>
              </a:rPr>
              <a:t>Key</a:t>
            </a:r>
            <a:r>
              <a:rPr lang="pl-PL" sz="4400" b="1" kern="0" dirty="0">
                <a:latin typeface="Bahnschrift Light" panose="020B0502040204020203" pitchFamily="34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pl-PL" sz="4400" b="1" kern="0" dirty="0" err="1">
                <a:latin typeface="Bahnschrift Light" panose="020B0502040204020203" pitchFamily="34" charset="0"/>
                <a:ea typeface="Ebrima" panose="02000000000000000000" pitchFamily="2" charset="0"/>
                <a:cs typeface="Ebrima" panose="02000000000000000000" pitchFamily="2" charset="0"/>
              </a:rPr>
              <a:t>Protection</a:t>
            </a:r>
            <a:r>
              <a:rPr lang="pl-PL" sz="4400" kern="0" dirty="0">
                <a:latin typeface="Bahnschrift Light" panose="020B0502040204020203" pitchFamily="34" charset="0"/>
                <a:ea typeface="Ebrima" panose="02000000000000000000" pitchFamily="2" charset="0"/>
                <a:cs typeface="Ebrima" panose="02000000000000000000" pitchFamily="2" charset="0"/>
              </a:rPr>
              <a:t>: </a:t>
            </a:r>
            <a:r>
              <a:rPr lang="pl-PL" sz="4400" kern="0" dirty="0" err="1">
                <a:latin typeface="Bahnschrift Light" panose="020B0502040204020203" pitchFamily="34" charset="0"/>
                <a:ea typeface="Ebrima" panose="02000000000000000000" pitchFamily="2" charset="0"/>
                <a:cs typeface="Ebrima" panose="02000000000000000000" pitchFamily="2" charset="0"/>
              </a:rPr>
              <a:t>keys</a:t>
            </a:r>
            <a:r>
              <a:rPr lang="pl-PL" sz="4400" kern="0" dirty="0">
                <a:latin typeface="Bahnschrift Light" panose="020B0502040204020203" pitchFamily="34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pl-PL" sz="4400" kern="0" dirty="0" err="1">
                <a:latin typeface="Bahnschrift Light" panose="020B0502040204020203" pitchFamily="34" charset="0"/>
                <a:ea typeface="Ebrima" panose="02000000000000000000" pitchFamily="2" charset="0"/>
                <a:cs typeface="Ebrima" panose="02000000000000000000" pitchFamily="2" charset="0"/>
              </a:rPr>
              <a:t>are</a:t>
            </a:r>
            <a:r>
              <a:rPr lang="pl-PL" sz="4400" kern="0" dirty="0">
                <a:latin typeface="Bahnschrift Light" panose="020B0502040204020203" pitchFamily="34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pl-PL" sz="4400" kern="0" dirty="0" err="1">
                <a:latin typeface="Bahnschrift Light" panose="020B0502040204020203" pitchFamily="34" charset="0"/>
                <a:ea typeface="Ebrima" panose="02000000000000000000" pitchFamily="2" charset="0"/>
                <a:cs typeface="Ebrima" panose="02000000000000000000" pitchFamily="2" charset="0"/>
              </a:rPr>
              <a:t>stored</a:t>
            </a:r>
            <a:r>
              <a:rPr lang="pl-PL" sz="4400" kern="0" dirty="0">
                <a:latin typeface="Bahnschrift Light" panose="020B0502040204020203" pitchFamily="34" charset="0"/>
                <a:ea typeface="Ebrima" panose="02000000000000000000" pitchFamily="2" charset="0"/>
                <a:cs typeface="Ebrima" panose="02000000000000000000" pitchFamily="2" charset="0"/>
              </a:rPr>
              <a:t> in HW not in SF</a:t>
            </a:r>
            <a:endParaRPr lang="en-US" sz="4400" kern="0" dirty="0">
              <a:latin typeface="Bahnschrift Light" panose="020B0502040204020203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3" name="Shape 2540"/>
          <p:cNvSpPr/>
          <p:nvPr/>
        </p:nvSpPr>
        <p:spPr>
          <a:xfrm>
            <a:off x="141288" y="7357745"/>
            <a:ext cx="558800" cy="558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800" dirty="0">
              <a:solidFill>
                <a:schemeClr val="tx2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Nunito" charset="0"/>
              <a:ea typeface="Nunito" charset="0"/>
              <a:cs typeface="Nunito" charset="0"/>
              <a:sym typeface="Gill Sans"/>
            </a:endParaRPr>
          </a:p>
        </p:txBody>
      </p:sp>
      <p:graphicFrame>
        <p:nvGraphicFramePr>
          <p:cNvPr id="2" name="Wykres 1"/>
          <p:cNvGraphicFramePr/>
          <p:nvPr>
            <p:extLst>
              <p:ext uri="{D42A27DB-BD31-4B8C-83A1-F6EECF244321}">
                <p14:modId xmlns:p14="http://schemas.microsoft.com/office/powerpoint/2010/main" val="3072006080"/>
              </p:ext>
            </p:extLst>
          </p:nvPr>
        </p:nvGraphicFramePr>
        <p:xfrm>
          <a:off x="17703800" y="1789986"/>
          <a:ext cx="15197667" cy="10186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Shape 2540"/>
          <p:cNvSpPr/>
          <p:nvPr/>
        </p:nvSpPr>
        <p:spPr>
          <a:xfrm>
            <a:off x="77788" y="5262245"/>
            <a:ext cx="558800" cy="558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800" dirty="0">
              <a:solidFill>
                <a:schemeClr val="tx2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Nunito" charset="0"/>
              <a:ea typeface="Nunito" charset="0"/>
              <a:cs typeface="Nunito" charset="0"/>
              <a:sym typeface="Gill Sans"/>
            </a:endParaRPr>
          </a:p>
        </p:txBody>
      </p:sp>
      <p:sp>
        <p:nvSpPr>
          <p:cNvPr id="11" name="Shape 2540"/>
          <p:cNvSpPr/>
          <p:nvPr/>
        </p:nvSpPr>
        <p:spPr>
          <a:xfrm>
            <a:off x="141288" y="10316845"/>
            <a:ext cx="558800" cy="558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800" dirty="0">
              <a:solidFill>
                <a:schemeClr val="tx2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Nunito" charset="0"/>
              <a:ea typeface="Nunito" charset="0"/>
              <a:cs typeface="Nunito" charset="0"/>
              <a:sym typeface="Gill Sans"/>
            </a:endParaRPr>
          </a:p>
        </p:txBody>
      </p:sp>
      <p:pic>
        <p:nvPicPr>
          <p:cNvPr id="2050" name="Picture 2" descr="Podobny obraz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8937" y="3000375"/>
            <a:ext cx="2951163" cy="295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0450" y="8845550"/>
            <a:ext cx="1181100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 descr="September 2016 –  June 2018">
            <a:extLst>
              <a:ext uri="{FF2B5EF4-FFF2-40B4-BE49-F238E27FC236}">
                <a16:creationId xmlns:a16="http://schemas.microsoft.com/office/drawing/2014/main" id="{0DA75EB9-48DF-4E51-98AE-44A3EE203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89991" y="12405535"/>
            <a:ext cx="11625096" cy="1310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4120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Theme">
  <a:themeElements>
    <a:clrScheme name="Custom 5">
      <a:dk1>
        <a:srgbClr val="1B243B"/>
      </a:dk1>
      <a:lt1>
        <a:srgbClr val="FFFFFF"/>
      </a:lt1>
      <a:dk2>
        <a:srgbClr val="1B243B"/>
      </a:dk2>
      <a:lt2>
        <a:srgbClr val="FFFFFF"/>
      </a:lt2>
      <a:accent1>
        <a:srgbClr val="165AB6"/>
      </a:accent1>
      <a:accent2>
        <a:srgbClr val="1B8BCD"/>
      </a:accent2>
      <a:accent3>
        <a:srgbClr val="27C7CF"/>
      </a:accent3>
      <a:accent4>
        <a:srgbClr val="27C78A"/>
      </a:accent4>
      <a:accent5>
        <a:srgbClr val="70C456"/>
      </a:accent5>
      <a:accent6>
        <a:srgbClr val="CAC9D0"/>
      </a:accent6>
      <a:hlink>
        <a:srgbClr val="216BA9"/>
      </a:hlink>
      <a:folHlink>
        <a:srgbClr val="1FB18A"/>
      </a:folHlink>
    </a:clrScheme>
    <a:fontScheme name="Custom 1">
      <a:majorFont>
        <a:latin typeface="Lato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33056</TotalTime>
  <Words>1777</Words>
  <Application>Microsoft Office PowerPoint</Application>
  <PresentationFormat>Niestandardowy</PresentationFormat>
  <Paragraphs>260</Paragraphs>
  <Slides>27</Slides>
  <Notes>26</Notes>
  <HiddenSlides>0</HiddenSlides>
  <MMClips>0</MMClips>
  <ScaleCrop>false</ScaleCrop>
  <HeadingPairs>
    <vt:vector size="6" baseType="variant">
      <vt:variant>
        <vt:lpstr>Używane czcionki</vt:lpstr>
      </vt:variant>
      <vt:variant>
        <vt:i4>12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27</vt:i4>
      </vt:variant>
    </vt:vector>
  </HeadingPairs>
  <TitlesOfParts>
    <vt:vector size="40" baseType="lpstr">
      <vt:lpstr>Arial</vt:lpstr>
      <vt:lpstr>Bahnschrift Light</vt:lpstr>
      <vt:lpstr>Bahnschrift Light Condensed</vt:lpstr>
      <vt:lpstr>Bahnschrift Light SemiCondensed</vt:lpstr>
      <vt:lpstr>Bahnschrift SemiBold</vt:lpstr>
      <vt:lpstr>Calibri</vt:lpstr>
      <vt:lpstr>Ebrima</vt:lpstr>
      <vt:lpstr>Lato Light</vt:lpstr>
      <vt:lpstr>Nunito</vt:lpstr>
      <vt:lpstr>Nunito Light</vt:lpstr>
      <vt:lpstr>Source Sans Pro</vt:lpstr>
      <vt:lpstr>Wingdings</vt:lpstr>
      <vt:lpstr>Default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Designed by Slidesmash</dc:title>
  <dc:creator>Designed by Slidesmash</dc:creator>
  <cp:lastModifiedBy>Tomasz Ćwienk</cp:lastModifiedBy>
  <cp:revision>5848</cp:revision>
  <dcterms:created xsi:type="dcterms:W3CDTF">2014-11-12T21:47:38Z</dcterms:created>
  <dcterms:modified xsi:type="dcterms:W3CDTF">2021-01-14T12:31:00Z</dcterms:modified>
</cp:coreProperties>
</file>